
<file path=[Content_Types].xml><?xml version="1.0" encoding="utf-8"?>
<Types xmlns="http://schemas.openxmlformats.org/package/2006/content-types">
  <Default Extension="glb" ContentType="model/gltf.binary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1"/>
  </p:notesMasterIdLst>
  <p:sldIdLst>
    <p:sldId id="259" r:id="rId2"/>
    <p:sldId id="260" r:id="rId3"/>
    <p:sldId id="261" r:id="rId4"/>
    <p:sldId id="262" r:id="rId5"/>
    <p:sldId id="264" r:id="rId6"/>
    <p:sldId id="265" r:id="rId7"/>
    <p:sldId id="266" r:id="rId8"/>
    <p:sldId id="263" r:id="rId9"/>
    <p:sldId id="268" r:id="rId10"/>
    <p:sldId id="257" r:id="rId11"/>
    <p:sldId id="270" r:id="rId12"/>
    <p:sldId id="271" r:id="rId13"/>
    <p:sldId id="258" r:id="rId14"/>
    <p:sldId id="272" r:id="rId15"/>
    <p:sldId id="273" r:id="rId16"/>
    <p:sldId id="275" r:id="rId17"/>
    <p:sldId id="278" r:id="rId18"/>
    <p:sldId id="277" r:id="rId19"/>
    <p:sldId id="279" r:id="rId20"/>
    <p:sldId id="276" r:id="rId21"/>
    <p:sldId id="280" r:id="rId22"/>
    <p:sldId id="281" r:id="rId23"/>
    <p:sldId id="282" r:id="rId24"/>
    <p:sldId id="283" r:id="rId25"/>
    <p:sldId id="284" r:id="rId26"/>
    <p:sldId id="285" r:id="rId27"/>
    <p:sldId id="286" r:id="rId28"/>
    <p:sldId id="287" r:id="rId29"/>
    <p:sldId id="288" r:id="rId30"/>
    <p:sldId id="289" r:id="rId31"/>
    <p:sldId id="290" r:id="rId32"/>
    <p:sldId id="296" r:id="rId33"/>
    <p:sldId id="291" r:id="rId34"/>
    <p:sldId id="292" r:id="rId35"/>
    <p:sldId id="293" r:id="rId36"/>
    <p:sldId id="294" r:id="rId37"/>
    <p:sldId id="295" r:id="rId38"/>
    <p:sldId id="297" r:id="rId39"/>
    <p:sldId id="267" r:id="rId40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584CB"/>
    <a:srgbClr val="C00000"/>
    <a:srgbClr val="78B832"/>
    <a:srgbClr val="E74C3C"/>
    <a:srgbClr val="66BB6A"/>
    <a:srgbClr val="4CAF50"/>
    <a:srgbClr val="FFA726"/>
    <a:srgbClr val="FF9800"/>
    <a:srgbClr val="2ECC71"/>
    <a:srgbClr val="27AE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533" autoAdjust="0"/>
    <p:restoredTop sz="76028" autoAdjust="0"/>
  </p:normalViewPr>
  <p:slideViewPr>
    <p:cSldViewPr snapToGrid="0">
      <p:cViewPr varScale="1">
        <p:scale>
          <a:sx n="84" d="100"/>
          <a:sy n="84" d="100"/>
        </p:scale>
        <p:origin x="60" y="6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B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49DC8E-1B10-4697-BEE4-8047C517CC8D}" type="datetimeFigureOut">
              <a:rPr lang="fr-BE" smtClean="0"/>
              <a:t>13-05-20</a:t>
            </a:fld>
            <a:endParaRPr lang="fr-B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B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29CF80-5524-4A72-8E08-E4338D7B3F5E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9200925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 doubly linked list is a well node data structure where the data are stored in a list of nodes 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**(click)**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each one pointing, not only to the next one, 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**(click)**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but also to the previous one. 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**(click)**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On both ends, we have what we call anchors which are fixed to the left, an the right.</a:t>
            </a:r>
          </a:p>
          <a:p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29CF80-5524-4A72-8E08-E4338D7B3F5E}" type="slidenum">
              <a:rPr lang="fr-BE" smtClean="0"/>
              <a:t>1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2019410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NEXT: ADD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If we now want to add a Node to the list, we make it point to its neighbors and then, change the pointers accordingly.</a:t>
            </a:r>
            <a:endParaRPr lang="fr-BE" dirty="0"/>
          </a:p>
          <a:p>
            <a:endParaRPr lang="fr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29CF80-5524-4A72-8E08-E4338D7B3F5E}" type="slidenum">
              <a:rPr lang="fr-BE" smtClean="0"/>
              <a:t>2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4657509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we now want to add a Node to the list, we make it point to its neighbors and then, change the pointers accordingly.</a:t>
            </a:r>
            <a:endParaRPr lang="fr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29CF80-5524-4A72-8E08-E4338D7B3F5E}" type="slidenum">
              <a:rPr lang="fr-BE" smtClean="0"/>
              <a:t>3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4645250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NEXT</a:t>
            </a:r>
            <a:r>
              <a:rPr lang="en-US" dirty="0"/>
              <a:t>: MULTIPLE THREADS</a:t>
            </a:r>
            <a:endParaRPr lang="fr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29CF80-5524-4A72-8E08-E4338D7B3F5E}" type="slidenum">
              <a:rPr lang="fr-BE" smtClean="0"/>
              <a:t>4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7313036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multiple threads want to make modifications to the list, </a:t>
            </a:r>
            <a:endParaRPr lang="fr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29CF80-5524-4A72-8E08-E4338D7B3F5E}" type="slidenum">
              <a:rPr lang="fr-BE" smtClean="0"/>
              <a:t>8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7248190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23FA7-7AC4-4A7D-AB2C-7FF3A4EA17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fr-B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0AE0A67-45E1-4DB4-95DD-0A26C397FE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r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764F56-7E02-45D9-BF1E-1EDBC9C9A6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5449D-C644-4913-8425-6112414D5AC0}" type="datetimeFigureOut">
              <a:rPr lang="fr-BE" smtClean="0"/>
              <a:t>13-05-20</a:t>
            </a:fld>
            <a:endParaRPr lang="fr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245387-E8D6-498E-9F19-B4928CB4EB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5F9F27-74CF-4590-9ACD-D428A1B5B6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7CACD-157C-4B45-9304-0E8D252A6842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2051383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A3088D-BB81-4ED8-BF20-B2CAAC1C2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B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5AA4841-A482-483C-A0AD-9542F1B63A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DD28DC-93DB-45F4-86A4-5EC8AA271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5449D-C644-4913-8425-6112414D5AC0}" type="datetimeFigureOut">
              <a:rPr lang="fr-BE" smtClean="0"/>
              <a:t>13-05-20</a:t>
            </a:fld>
            <a:endParaRPr lang="fr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C6FA97-8440-44A2-8EF6-1F13746CDC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EC3910-7700-4931-8574-64C76B0EE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7CACD-157C-4B45-9304-0E8D252A6842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4021411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8F7AFEA-C94B-4034-B9D4-277C3D9CF58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B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2DFBF26-53A9-46B1-B7CD-3A7C2CA9D0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279A4B-78C9-43E5-A2BF-408A5A30CB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5449D-C644-4913-8425-6112414D5AC0}" type="datetimeFigureOut">
              <a:rPr lang="fr-BE" smtClean="0"/>
              <a:t>13-05-20</a:t>
            </a:fld>
            <a:endParaRPr lang="fr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558CF8-C7B0-4E4A-8EF2-0AAEE91414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6E75AD-4D2D-4CF6-87D6-4C3094840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7CACD-157C-4B45-9304-0E8D252A6842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7471960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0D14AD-B33B-4AAD-8F55-186BF5A6AC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BFAB33-390D-4526-AF50-CA953A958D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ED7F5D-2D43-4F7E-9567-FC7F8A2008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5449D-C644-4913-8425-6112414D5AC0}" type="datetimeFigureOut">
              <a:rPr lang="fr-BE" smtClean="0"/>
              <a:t>13-05-20</a:t>
            </a:fld>
            <a:endParaRPr lang="fr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CD0A01-0D01-4C09-B306-59F53CA76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6DC69-BEA8-4D14-B155-AC6A6A7E0B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7CACD-157C-4B45-9304-0E8D252A6842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3487444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750BB9-853C-4272-AEBA-C4590CBAC3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fr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F3F8DC-3DE8-4646-9737-43D4A20BA5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17BA25-5910-4970-8C4E-1810DB3A00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5449D-C644-4913-8425-6112414D5AC0}" type="datetimeFigureOut">
              <a:rPr lang="fr-BE" smtClean="0"/>
              <a:t>13-05-20</a:t>
            </a:fld>
            <a:endParaRPr lang="fr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D9E6AF-8D1A-48EF-8A14-A78312C40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88723A-C280-45C3-AA34-70EC03D1C0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7CACD-157C-4B45-9304-0E8D252A6842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7184849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0B3088-E0BE-43CA-B5D9-B96B7D8B8F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BC99C8-6622-46FE-BAE8-80C784B208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B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17E7F7-2ECC-43ED-858E-EB64C62A0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B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09849F-1A97-4D37-85AB-B0855B7BA4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5449D-C644-4913-8425-6112414D5AC0}" type="datetimeFigureOut">
              <a:rPr lang="fr-BE" smtClean="0"/>
              <a:t>13-05-20</a:t>
            </a:fld>
            <a:endParaRPr lang="fr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7F1021-28A2-42E0-9339-64DC69E6FE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08546D-1BAB-4AC2-8B39-6B4455527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7CACD-157C-4B45-9304-0E8D252A6842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2904623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F80695-CBCC-4A2D-98B8-D33018CBE1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5420BF-D56C-4DB8-86B6-19D02472E0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B97622-604E-423D-8F96-072D739E4C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B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44AAA8E-494A-4BBD-8522-B6DE5EA8193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86C87B-3799-4D8F-AB30-1DE5180C971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B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A114329-79B9-4F03-94DF-B86DAF5186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5449D-C644-4913-8425-6112414D5AC0}" type="datetimeFigureOut">
              <a:rPr lang="fr-BE" smtClean="0"/>
              <a:t>13-05-20</a:t>
            </a:fld>
            <a:endParaRPr lang="fr-B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9473CF9-C0E7-4348-8295-127E3B798C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678680A-3C9E-4A80-91B4-4B4C071CB8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7CACD-157C-4B45-9304-0E8D252A6842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42164702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EB3E92-DF26-4704-880C-9B55C3175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B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FDAC335-40A1-4FE6-860B-BFEC1BB130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5449D-C644-4913-8425-6112414D5AC0}" type="datetimeFigureOut">
              <a:rPr lang="fr-BE" smtClean="0"/>
              <a:t>13-05-20</a:t>
            </a:fld>
            <a:endParaRPr lang="fr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97AF3D-D74F-421B-8A08-2AD5FADDE3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7616B0-38BD-4B08-8153-6096B969E6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7CACD-157C-4B45-9304-0E8D252A6842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4884170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5A45B69-C943-475B-894E-40C80507FA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5449D-C644-4913-8425-6112414D5AC0}" type="datetimeFigureOut">
              <a:rPr lang="fr-BE" smtClean="0"/>
              <a:t>13-05-20</a:t>
            </a:fld>
            <a:endParaRPr lang="fr-B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FB2C402-2187-40D4-A38B-227442C3F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E4AE58-64F2-48D1-B40E-4795D4AC5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7CACD-157C-4B45-9304-0E8D252A6842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7285795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71E010-39E4-4347-BD9A-B86CA3931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9C5F0D-DC30-4B8E-9949-0351C5D3DB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C0A0C5-0B48-41F2-94E4-72F2722290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CFE5B2-9703-4217-A8B0-C62791F61E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5449D-C644-4913-8425-6112414D5AC0}" type="datetimeFigureOut">
              <a:rPr lang="fr-BE" smtClean="0"/>
              <a:t>13-05-20</a:t>
            </a:fld>
            <a:endParaRPr lang="fr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538793-3882-4EB3-B3F3-B88684944E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C3845C-5BB6-46FC-B01B-0F1D33E03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7CACD-157C-4B45-9304-0E8D252A6842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7905785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649CE-820F-43EE-AE84-3387BB352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B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3BC6D46-C96B-4BCD-9E18-D690FCFE25E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35083E-3A21-4B92-A15A-BB0991579F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44F37E-C78D-4F7D-890B-143D0F4D8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5449D-C644-4913-8425-6112414D5AC0}" type="datetimeFigureOut">
              <a:rPr lang="fr-BE" smtClean="0"/>
              <a:t>13-05-20</a:t>
            </a:fld>
            <a:endParaRPr lang="fr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967EDE-3249-4C0A-B62E-71A6362AB0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C9E52D-BE9A-4301-BA69-B9D83C098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7CACD-157C-4B45-9304-0E8D252A6842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3358800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5E07430-ED28-470D-89E3-434ACB742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r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AF86BF-7C59-4617-A8A3-4F104F0230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9309CB-63C0-4A4E-A9AA-B97C389419B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5449D-C644-4913-8425-6112414D5AC0}" type="datetimeFigureOut">
              <a:rPr lang="fr-BE" smtClean="0"/>
              <a:t>13-05-20</a:t>
            </a:fld>
            <a:endParaRPr lang="fr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839EAB-9507-44EE-BE3C-A13C81C2DA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398FA3-0724-4F1E-AF61-6C14BD56F5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C7CACD-157C-4B45-9304-0E8D252A6842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212290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7" Type="http://schemas.openxmlformats.org/officeDocument/2006/relationships/image" Target="../media/image19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svg"/><Relationship Id="rId7" Type="http://schemas.openxmlformats.org/officeDocument/2006/relationships/image" Target="../media/image19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Relationship Id="rId9" Type="http://schemas.openxmlformats.org/officeDocument/2006/relationships/image" Target="../media/image21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7" Type="http://schemas.openxmlformats.org/officeDocument/2006/relationships/image" Target="../media/image19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7" Type="http://schemas.openxmlformats.org/officeDocument/2006/relationships/image" Target="../media/image19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10" Type="http://schemas.openxmlformats.org/officeDocument/2006/relationships/image" Target="../media/image21.svg"/><Relationship Id="rId4" Type="http://schemas.openxmlformats.org/officeDocument/2006/relationships/image" Target="../media/image17.svg"/><Relationship Id="rId9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10" Type="http://schemas.openxmlformats.org/officeDocument/2006/relationships/image" Target="../media/image21.svg"/><Relationship Id="rId4" Type="http://schemas.openxmlformats.org/officeDocument/2006/relationships/image" Target="../media/image17.svg"/><Relationship Id="rId9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7.svg"/><Relationship Id="rId7" Type="http://schemas.openxmlformats.org/officeDocument/2006/relationships/image" Target="../media/image19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Relationship Id="rId9" Type="http://schemas.openxmlformats.org/officeDocument/2006/relationships/image" Target="../media/image21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7.svg"/><Relationship Id="rId7" Type="http://schemas.openxmlformats.org/officeDocument/2006/relationships/image" Target="../media/image19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Relationship Id="rId9" Type="http://schemas.openxmlformats.org/officeDocument/2006/relationships/image" Target="../media/image21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10" Type="http://schemas.openxmlformats.org/officeDocument/2006/relationships/image" Target="../media/image21.svg"/><Relationship Id="rId4" Type="http://schemas.openxmlformats.org/officeDocument/2006/relationships/image" Target="../media/image17.svg"/><Relationship Id="rId9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7.svg"/><Relationship Id="rId7" Type="http://schemas.openxmlformats.org/officeDocument/2006/relationships/image" Target="../media/image19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Relationship Id="rId9" Type="http://schemas.openxmlformats.org/officeDocument/2006/relationships/image" Target="../media/image21.sv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7.svg"/><Relationship Id="rId7" Type="http://schemas.openxmlformats.org/officeDocument/2006/relationships/image" Target="../media/image19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Relationship Id="rId9" Type="http://schemas.openxmlformats.org/officeDocument/2006/relationships/image" Target="../media/image21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7.svg"/><Relationship Id="rId7" Type="http://schemas.openxmlformats.org/officeDocument/2006/relationships/image" Target="../media/image19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Relationship Id="rId9" Type="http://schemas.openxmlformats.org/officeDocument/2006/relationships/image" Target="../media/image21.sv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10" Type="http://schemas.openxmlformats.org/officeDocument/2006/relationships/image" Target="../media/image21.svg"/><Relationship Id="rId4" Type="http://schemas.openxmlformats.org/officeDocument/2006/relationships/image" Target="../media/image17.svg"/><Relationship Id="rId9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7.svg"/><Relationship Id="rId7" Type="http://schemas.openxmlformats.org/officeDocument/2006/relationships/image" Target="../media/image19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Relationship Id="rId9" Type="http://schemas.openxmlformats.org/officeDocument/2006/relationships/image" Target="../media/image21.sv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12" Type="http://schemas.openxmlformats.org/officeDocument/2006/relationships/image" Target="../media/image23.sv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.xml"/><Relationship Id="rId6" Type="http://schemas.openxmlformats.org/officeDocument/2006/relationships/image" Target="../media/image15.svg"/><Relationship Id="rId11" Type="http://schemas.openxmlformats.org/officeDocument/2006/relationships/image" Target="../media/image22.png"/><Relationship Id="rId5" Type="http://schemas.openxmlformats.org/officeDocument/2006/relationships/image" Target="../media/image14.png"/><Relationship Id="rId10" Type="http://schemas.openxmlformats.org/officeDocument/2006/relationships/image" Target="../media/image21.svg"/><Relationship Id="rId4" Type="http://schemas.openxmlformats.org/officeDocument/2006/relationships/image" Target="../media/image17.svg"/><Relationship Id="rId9" Type="http://schemas.openxmlformats.org/officeDocument/2006/relationships/image" Target="../media/image2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12" Type="http://schemas.openxmlformats.org/officeDocument/2006/relationships/image" Target="../media/image23.sv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.xml"/><Relationship Id="rId6" Type="http://schemas.openxmlformats.org/officeDocument/2006/relationships/image" Target="../media/image15.svg"/><Relationship Id="rId11" Type="http://schemas.openxmlformats.org/officeDocument/2006/relationships/image" Target="../media/image22.png"/><Relationship Id="rId5" Type="http://schemas.openxmlformats.org/officeDocument/2006/relationships/image" Target="../media/image14.png"/><Relationship Id="rId10" Type="http://schemas.openxmlformats.org/officeDocument/2006/relationships/image" Target="../media/image21.svg"/><Relationship Id="rId4" Type="http://schemas.openxmlformats.org/officeDocument/2006/relationships/image" Target="../media/image17.svg"/><Relationship Id="rId9" Type="http://schemas.openxmlformats.org/officeDocument/2006/relationships/image" Target="../media/image2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svg"/><Relationship Id="rId7" Type="http://schemas.openxmlformats.org/officeDocument/2006/relationships/image" Target="../media/image19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Relationship Id="rId9" Type="http://schemas.openxmlformats.org/officeDocument/2006/relationships/image" Target="../media/image23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7" Type="http://schemas.openxmlformats.org/officeDocument/2006/relationships/image" Target="../media/image19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9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10" Type="http://schemas.openxmlformats.org/officeDocument/2006/relationships/image" Target="../media/image21.svg"/><Relationship Id="rId4" Type="http://schemas.openxmlformats.org/officeDocument/2006/relationships/image" Target="../media/image17.svg"/><Relationship Id="rId9" Type="http://schemas.openxmlformats.org/officeDocument/2006/relationships/image" Target="../media/image20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7.svg"/><Relationship Id="rId7" Type="http://schemas.openxmlformats.org/officeDocument/2006/relationships/image" Target="../media/image19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Relationship Id="rId9" Type="http://schemas.openxmlformats.org/officeDocument/2006/relationships/image" Target="../media/image21.sv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7.svg"/><Relationship Id="rId7" Type="http://schemas.openxmlformats.org/officeDocument/2006/relationships/image" Target="../media/image19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Relationship Id="rId9" Type="http://schemas.openxmlformats.org/officeDocument/2006/relationships/image" Target="../media/image21.sv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7.svg"/><Relationship Id="rId7" Type="http://schemas.openxmlformats.org/officeDocument/2006/relationships/image" Target="../media/image19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Relationship Id="rId9" Type="http://schemas.openxmlformats.org/officeDocument/2006/relationships/image" Target="../media/image21.sv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7.svg"/><Relationship Id="rId7" Type="http://schemas.openxmlformats.org/officeDocument/2006/relationships/image" Target="../media/image19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Relationship Id="rId9" Type="http://schemas.openxmlformats.org/officeDocument/2006/relationships/image" Target="../media/image21.sv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7.svg"/><Relationship Id="rId7" Type="http://schemas.openxmlformats.org/officeDocument/2006/relationships/image" Target="../media/image19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Relationship Id="rId9" Type="http://schemas.openxmlformats.org/officeDocument/2006/relationships/image" Target="../media/image21.sv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0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10" Type="http://schemas.openxmlformats.org/officeDocument/2006/relationships/image" Target="../media/image21.svg"/><Relationship Id="rId4" Type="http://schemas.openxmlformats.org/officeDocument/2006/relationships/image" Target="../media/image17.svg"/><Relationship Id="rId9" Type="http://schemas.openxmlformats.org/officeDocument/2006/relationships/image" Target="../media/image2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7" Type="http://schemas.openxmlformats.org/officeDocument/2006/relationships/image" Target="../media/image19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.png"/><Relationship Id="rId18" Type="http://schemas.openxmlformats.org/officeDocument/2006/relationships/hyperlink" Target="https://www.flaticon.com/free-icon/laptop_689355" TargetMode="External"/><Relationship Id="rId26" Type="http://schemas.openxmlformats.org/officeDocument/2006/relationships/image" Target="../media/image23.svg"/><Relationship Id="rId3" Type="http://schemas.openxmlformats.org/officeDocument/2006/relationships/image" Target="../media/image10.svg"/><Relationship Id="rId21" Type="http://schemas.openxmlformats.org/officeDocument/2006/relationships/hyperlink" Target="https://www.flaticon.com/free-icon/paint-bucket_479311" TargetMode="External"/><Relationship Id="rId7" Type="http://schemas.openxmlformats.org/officeDocument/2006/relationships/hyperlink" Target="https://www.flaticon.com/free-icon/ssd_2422584" TargetMode="External"/><Relationship Id="rId12" Type="http://schemas.openxmlformats.org/officeDocument/2006/relationships/image" Target="../media/image24.png"/><Relationship Id="rId17" Type="http://schemas.openxmlformats.org/officeDocument/2006/relationships/image" Target="../media/image13.svg"/><Relationship Id="rId25" Type="http://schemas.openxmlformats.org/officeDocument/2006/relationships/image" Target="../media/image22.png"/><Relationship Id="rId2" Type="http://schemas.openxmlformats.org/officeDocument/2006/relationships/image" Target="../media/image9.png"/><Relationship Id="rId16" Type="http://schemas.openxmlformats.org/officeDocument/2006/relationships/image" Target="../media/image12.png"/><Relationship Id="rId20" Type="http://schemas.openxmlformats.org/officeDocument/2006/relationships/image" Target="../media/image19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11" Type="http://schemas.microsoft.com/office/2017/06/relationships/model3d" Target="../media/model3d1.glb"/><Relationship Id="rId24" Type="http://schemas.openxmlformats.org/officeDocument/2006/relationships/hyperlink" Target="https://www.flaticon.com/free-icon/help_2597143" TargetMode="External"/><Relationship Id="rId5" Type="http://schemas.openxmlformats.org/officeDocument/2006/relationships/image" Target="../media/image7.png"/><Relationship Id="rId15" Type="http://schemas.openxmlformats.org/officeDocument/2006/relationships/hyperlink" Target="https://www.flaticon.com/free-icon/anchor_619118" TargetMode="External"/><Relationship Id="rId23" Type="http://schemas.openxmlformats.org/officeDocument/2006/relationships/image" Target="../media/image26.svg"/><Relationship Id="rId10" Type="http://schemas.openxmlformats.org/officeDocument/2006/relationships/hyperlink" Target="https://www.flaticon.com/free-icon/hard-disc_2422482" TargetMode="External"/><Relationship Id="rId19" Type="http://schemas.openxmlformats.org/officeDocument/2006/relationships/image" Target="../media/image18.png"/><Relationship Id="rId4" Type="http://schemas.openxmlformats.org/officeDocument/2006/relationships/hyperlink" Target="https://www.flaticon.com/free-icon/motherboard_2422536" TargetMode="External"/><Relationship Id="rId9" Type="http://schemas.openxmlformats.org/officeDocument/2006/relationships/image" Target="../media/image6.svg"/><Relationship Id="rId14" Type="http://schemas.openxmlformats.org/officeDocument/2006/relationships/image" Target="../media/image2.svg"/><Relationship Id="rId22" Type="http://schemas.openxmlformats.org/officeDocument/2006/relationships/image" Target="../media/image25.png"/><Relationship Id="rId27" Type="http://schemas.openxmlformats.org/officeDocument/2006/relationships/hyperlink" Target="https://www.flaticon.com/free-icon/road-work_497720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svg"/><Relationship Id="rId2" Type="http://schemas.microsoft.com/office/2017/06/relationships/model3d" Target="../media/model3d1.glb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11.png"/><Relationship Id="rId9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2" name="Group 541">
            <a:extLst>
              <a:ext uri="{FF2B5EF4-FFF2-40B4-BE49-F238E27FC236}">
                <a16:creationId xmlns:a16="http://schemas.microsoft.com/office/drawing/2014/main" id="{15DDE756-C5BA-4043-976F-EB28259B15C2}"/>
              </a:ext>
            </a:extLst>
          </p:cNvPr>
          <p:cNvGrpSpPr/>
          <p:nvPr/>
        </p:nvGrpSpPr>
        <p:grpSpPr>
          <a:xfrm rot="300000">
            <a:off x="9677946" y="2163691"/>
            <a:ext cx="703380" cy="1626908"/>
            <a:chOff x="350966" y="3150700"/>
            <a:chExt cx="703380" cy="1626908"/>
          </a:xfrm>
        </p:grpSpPr>
        <p:grpSp>
          <p:nvGrpSpPr>
            <p:cNvPr id="543" name="Group 542">
              <a:extLst>
                <a:ext uri="{FF2B5EF4-FFF2-40B4-BE49-F238E27FC236}">
                  <a16:creationId xmlns:a16="http://schemas.microsoft.com/office/drawing/2014/main" id="{E93621B1-BBC1-40AA-B9ED-445261F704FC}"/>
                </a:ext>
              </a:extLst>
            </p:cNvPr>
            <p:cNvGrpSpPr/>
            <p:nvPr/>
          </p:nvGrpSpPr>
          <p:grpSpPr>
            <a:xfrm>
              <a:off x="350966" y="3953333"/>
              <a:ext cx="703380" cy="824275"/>
              <a:chOff x="350966" y="3953333"/>
              <a:chExt cx="703380" cy="824275"/>
            </a:xfrm>
          </p:grpSpPr>
          <p:pic>
            <p:nvPicPr>
              <p:cNvPr id="545" name="Graphic 544">
                <a:extLst>
                  <a:ext uri="{FF2B5EF4-FFF2-40B4-BE49-F238E27FC236}">
                    <a16:creationId xmlns:a16="http://schemas.microsoft.com/office/drawing/2014/main" id="{E820D1EB-49E4-4F67-856B-B67D48FFD8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350966" y="4074228"/>
                <a:ext cx="703380" cy="703380"/>
              </a:xfrm>
              <a:prstGeom prst="rect">
                <a:avLst/>
              </a:prstGeom>
            </p:spPr>
          </p:pic>
          <p:sp>
            <p:nvSpPr>
              <p:cNvPr id="546" name="Rectangle: Rounded Corners 545">
                <a:extLst>
                  <a:ext uri="{FF2B5EF4-FFF2-40B4-BE49-F238E27FC236}">
                    <a16:creationId xmlns:a16="http://schemas.microsoft.com/office/drawing/2014/main" id="{C3AF8971-9181-45A5-83F7-B33B94F6D334}"/>
                  </a:ext>
                </a:extLst>
              </p:cNvPr>
              <p:cNvSpPr/>
              <p:nvPr/>
            </p:nvSpPr>
            <p:spPr>
              <a:xfrm>
                <a:off x="672039" y="3953333"/>
                <a:ext cx="61233" cy="135389"/>
              </a:xfrm>
              <a:custGeom>
                <a:avLst/>
                <a:gdLst>
                  <a:gd name="connsiteX0" fmla="*/ 0 w 61233"/>
                  <a:gd name="connsiteY0" fmla="*/ 30617 h 135389"/>
                  <a:gd name="connsiteX1" fmla="*/ 30617 w 61233"/>
                  <a:gd name="connsiteY1" fmla="*/ 0 h 135389"/>
                  <a:gd name="connsiteX2" fmla="*/ 30617 w 61233"/>
                  <a:gd name="connsiteY2" fmla="*/ 0 h 135389"/>
                  <a:gd name="connsiteX3" fmla="*/ 61234 w 61233"/>
                  <a:gd name="connsiteY3" fmla="*/ 30617 h 135389"/>
                  <a:gd name="connsiteX4" fmla="*/ 61233 w 61233"/>
                  <a:gd name="connsiteY4" fmla="*/ 104773 h 135389"/>
                  <a:gd name="connsiteX5" fmla="*/ 30616 w 61233"/>
                  <a:gd name="connsiteY5" fmla="*/ 135390 h 135389"/>
                  <a:gd name="connsiteX6" fmla="*/ 30617 w 61233"/>
                  <a:gd name="connsiteY6" fmla="*/ 135389 h 135389"/>
                  <a:gd name="connsiteX7" fmla="*/ 0 w 61233"/>
                  <a:gd name="connsiteY7" fmla="*/ 104772 h 135389"/>
                  <a:gd name="connsiteX8" fmla="*/ 0 w 61233"/>
                  <a:gd name="connsiteY8" fmla="*/ 30617 h 1353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233" h="135389" extrusionOk="0">
                    <a:moveTo>
                      <a:pt x="0" y="30617"/>
                    </a:moveTo>
                    <a:cubicBezTo>
                      <a:pt x="-1030" y="13073"/>
                      <a:pt x="10721" y="1121"/>
                      <a:pt x="30617" y="0"/>
                    </a:cubicBezTo>
                    <a:lnTo>
                      <a:pt x="30617" y="0"/>
                    </a:lnTo>
                    <a:cubicBezTo>
                      <a:pt x="48392" y="182"/>
                      <a:pt x="59008" y="13779"/>
                      <a:pt x="61234" y="30617"/>
                    </a:cubicBezTo>
                    <a:cubicBezTo>
                      <a:pt x="60392" y="56158"/>
                      <a:pt x="60667" y="83181"/>
                      <a:pt x="61233" y="104773"/>
                    </a:cubicBezTo>
                    <a:cubicBezTo>
                      <a:pt x="58011" y="119919"/>
                      <a:pt x="49803" y="136478"/>
                      <a:pt x="30616" y="135390"/>
                    </a:cubicBezTo>
                    <a:lnTo>
                      <a:pt x="30617" y="135389"/>
                    </a:lnTo>
                    <a:cubicBezTo>
                      <a:pt x="14797" y="135518"/>
                      <a:pt x="1572" y="118447"/>
                      <a:pt x="0" y="104772"/>
                    </a:cubicBezTo>
                    <a:cubicBezTo>
                      <a:pt x="-1236" y="75495"/>
                      <a:pt x="-2795" y="45591"/>
                      <a:pt x="0" y="30617"/>
                    </a:cubicBezTo>
                    <a:close/>
                  </a:path>
                </a:pathLst>
              </a:custGeom>
              <a:noFill/>
              <a:ln w="19050">
                <a:solidFill>
                  <a:schemeClr val="tx1"/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prstGeom prst="roundRect">
                        <a:avLst>
                          <a:gd name="adj" fmla="val 50000"/>
                        </a:avLst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/>
              </a:p>
            </p:txBody>
          </p:sp>
        </p:grpSp>
        <p:sp>
          <p:nvSpPr>
            <p:cNvPr id="544" name="Rectangle: Rounded Corners 543">
              <a:extLst>
                <a:ext uri="{FF2B5EF4-FFF2-40B4-BE49-F238E27FC236}">
                  <a16:creationId xmlns:a16="http://schemas.microsoft.com/office/drawing/2014/main" id="{C13FF800-A0F3-46E9-B299-1EE2BAADE85B}"/>
                </a:ext>
              </a:extLst>
            </p:cNvPr>
            <p:cNvSpPr/>
            <p:nvPr/>
          </p:nvSpPr>
          <p:spPr>
            <a:xfrm>
              <a:off x="674550" y="3150700"/>
              <a:ext cx="56210" cy="809996"/>
            </a:xfrm>
            <a:custGeom>
              <a:avLst/>
              <a:gdLst>
                <a:gd name="connsiteX0" fmla="*/ 0 w 56210"/>
                <a:gd name="connsiteY0" fmla="*/ 28105 h 809996"/>
                <a:gd name="connsiteX1" fmla="*/ 28105 w 56210"/>
                <a:gd name="connsiteY1" fmla="*/ 0 h 809996"/>
                <a:gd name="connsiteX2" fmla="*/ 28105 w 56210"/>
                <a:gd name="connsiteY2" fmla="*/ 0 h 809996"/>
                <a:gd name="connsiteX3" fmla="*/ 56210 w 56210"/>
                <a:gd name="connsiteY3" fmla="*/ 28105 h 809996"/>
                <a:gd name="connsiteX4" fmla="*/ 56210 w 56210"/>
                <a:gd name="connsiteY4" fmla="*/ 420074 h 809996"/>
                <a:gd name="connsiteX5" fmla="*/ 56210 w 56210"/>
                <a:gd name="connsiteY5" fmla="*/ 781891 h 809996"/>
                <a:gd name="connsiteX6" fmla="*/ 28105 w 56210"/>
                <a:gd name="connsiteY6" fmla="*/ 809996 h 809996"/>
                <a:gd name="connsiteX7" fmla="*/ 28105 w 56210"/>
                <a:gd name="connsiteY7" fmla="*/ 809996 h 809996"/>
                <a:gd name="connsiteX8" fmla="*/ 0 w 56210"/>
                <a:gd name="connsiteY8" fmla="*/ 781891 h 809996"/>
                <a:gd name="connsiteX9" fmla="*/ 0 w 56210"/>
                <a:gd name="connsiteY9" fmla="*/ 420074 h 809996"/>
                <a:gd name="connsiteX10" fmla="*/ 0 w 56210"/>
                <a:gd name="connsiteY10" fmla="*/ 28105 h 809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6210" h="809996" extrusionOk="0">
                  <a:moveTo>
                    <a:pt x="0" y="28105"/>
                  </a:moveTo>
                  <a:cubicBezTo>
                    <a:pt x="-953" y="11995"/>
                    <a:pt x="11178" y="527"/>
                    <a:pt x="28105" y="0"/>
                  </a:cubicBezTo>
                  <a:lnTo>
                    <a:pt x="28105" y="0"/>
                  </a:lnTo>
                  <a:cubicBezTo>
                    <a:pt x="44583" y="201"/>
                    <a:pt x="54370" y="12641"/>
                    <a:pt x="56210" y="28105"/>
                  </a:cubicBezTo>
                  <a:cubicBezTo>
                    <a:pt x="37290" y="130740"/>
                    <a:pt x="57664" y="248438"/>
                    <a:pt x="56210" y="420074"/>
                  </a:cubicBezTo>
                  <a:cubicBezTo>
                    <a:pt x="54756" y="591710"/>
                    <a:pt x="69990" y="604409"/>
                    <a:pt x="56210" y="781891"/>
                  </a:cubicBezTo>
                  <a:cubicBezTo>
                    <a:pt x="58348" y="797667"/>
                    <a:pt x="44019" y="809190"/>
                    <a:pt x="28105" y="809996"/>
                  </a:cubicBezTo>
                  <a:lnTo>
                    <a:pt x="28105" y="809996"/>
                  </a:lnTo>
                  <a:cubicBezTo>
                    <a:pt x="10750" y="809715"/>
                    <a:pt x="-2209" y="799493"/>
                    <a:pt x="0" y="781891"/>
                  </a:cubicBezTo>
                  <a:cubicBezTo>
                    <a:pt x="-9838" y="662609"/>
                    <a:pt x="-14461" y="525623"/>
                    <a:pt x="0" y="420074"/>
                  </a:cubicBezTo>
                  <a:cubicBezTo>
                    <a:pt x="14461" y="314525"/>
                    <a:pt x="9508" y="140467"/>
                    <a:pt x="0" y="28105"/>
                  </a:cubicBezTo>
                  <a:close/>
                </a:path>
              </a:pathLst>
            </a:custGeom>
            <a:noFill/>
            <a:ln w="19050">
              <a:noFill/>
              <a:extLst>
                <a:ext uri="{C807C97D-BFC1-408E-A445-0C87EB9F89A2}">
                  <ask:lineSketchStyleProps xmlns:ask="http://schemas.microsoft.com/office/drawing/2018/sketchyshapes" sd="1219033472">
                    <a:prstGeom prst="roundRect">
                      <a:avLst>
                        <a:gd name="adj" fmla="val 50000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</p:grpSp>
      <p:grpSp>
        <p:nvGrpSpPr>
          <p:cNvPr id="532" name="Group 531">
            <a:extLst>
              <a:ext uri="{FF2B5EF4-FFF2-40B4-BE49-F238E27FC236}">
                <a16:creationId xmlns:a16="http://schemas.microsoft.com/office/drawing/2014/main" id="{C47B1723-76B3-49B4-8467-3C9B85E33C0C}"/>
              </a:ext>
            </a:extLst>
          </p:cNvPr>
          <p:cNvGrpSpPr/>
          <p:nvPr/>
        </p:nvGrpSpPr>
        <p:grpSpPr>
          <a:xfrm rot="300000">
            <a:off x="1675570" y="2170472"/>
            <a:ext cx="703380" cy="1626908"/>
            <a:chOff x="350966" y="3150700"/>
            <a:chExt cx="703380" cy="1626908"/>
          </a:xfrm>
        </p:grpSpPr>
        <p:grpSp>
          <p:nvGrpSpPr>
            <p:cNvPr id="531" name="Group 530">
              <a:extLst>
                <a:ext uri="{FF2B5EF4-FFF2-40B4-BE49-F238E27FC236}">
                  <a16:creationId xmlns:a16="http://schemas.microsoft.com/office/drawing/2014/main" id="{BDCFFE15-8975-4BE6-A9F6-EB9657D44C51}"/>
                </a:ext>
              </a:extLst>
            </p:cNvPr>
            <p:cNvGrpSpPr/>
            <p:nvPr/>
          </p:nvGrpSpPr>
          <p:grpSpPr>
            <a:xfrm>
              <a:off x="350966" y="3953333"/>
              <a:ext cx="703380" cy="824275"/>
              <a:chOff x="350966" y="3953333"/>
              <a:chExt cx="703380" cy="824275"/>
            </a:xfrm>
          </p:grpSpPr>
          <p:pic>
            <p:nvPicPr>
              <p:cNvPr id="525" name="Graphic 524">
                <a:extLst>
                  <a:ext uri="{FF2B5EF4-FFF2-40B4-BE49-F238E27FC236}">
                    <a16:creationId xmlns:a16="http://schemas.microsoft.com/office/drawing/2014/main" id="{089D97B2-BCF7-4D44-B0D2-B478811AA9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350966" y="4074228"/>
                <a:ext cx="703380" cy="703380"/>
              </a:xfrm>
              <a:prstGeom prst="rect">
                <a:avLst/>
              </a:prstGeom>
            </p:spPr>
          </p:pic>
          <p:sp>
            <p:nvSpPr>
              <p:cNvPr id="527" name="Rectangle: Rounded Corners 526">
                <a:extLst>
                  <a:ext uri="{FF2B5EF4-FFF2-40B4-BE49-F238E27FC236}">
                    <a16:creationId xmlns:a16="http://schemas.microsoft.com/office/drawing/2014/main" id="{01278CA4-6CFE-4DE5-B01F-4D6C2273D745}"/>
                  </a:ext>
                </a:extLst>
              </p:cNvPr>
              <p:cNvSpPr/>
              <p:nvPr/>
            </p:nvSpPr>
            <p:spPr>
              <a:xfrm>
                <a:off x="672039" y="3953333"/>
                <a:ext cx="61233" cy="135389"/>
              </a:xfrm>
              <a:custGeom>
                <a:avLst/>
                <a:gdLst>
                  <a:gd name="connsiteX0" fmla="*/ 0 w 61233"/>
                  <a:gd name="connsiteY0" fmla="*/ 30617 h 135389"/>
                  <a:gd name="connsiteX1" fmla="*/ 30617 w 61233"/>
                  <a:gd name="connsiteY1" fmla="*/ 0 h 135389"/>
                  <a:gd name="connsiteX2" fmla="*/ 30617 w 61233"/>
                  <a:gd name="connsiteY2" fmla="*/ 0 h 135389"/>
                  <a:gd name="connsiteX3" fmla="*/ 61234 w 61233"/>
                  <a:gd name="connsiteY3" fmla="*/ 30617 h 135389"/>
                  <a:gd name="connsiteX4" fmla="*/ 61233 w 61233"/>
                  <a:gd name="connsiteY4" fmla="*/ 104773 h 135389"/>
                  <a:gd name="connsiteX5" fmla="*/ 30616 w 61233"/>
                  <a:gd name="connsiteY5" fmla="*/ 135390 h 135389"/>
                  <a:gd name="connsiteX6" fmla="*/ 30617 w 61233"/>
                  <a:gd name="connsiteY6" fmla="*/ 135389 h 135389"/>
                  <a:gd name="connsiteX7" fmla="*/ 0 w 61233"/>
                  <a:gd name="connsiteY7" fmla="*/ 104772 h 135389"/>
                  <a:gd name="connsiteX8" fmla="*/ 0 w 61233"/>
                  <a:gd name="connsiteY8" fmla="*/ 30617 h 1353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233" h="135389" extrusionOk="0">
                    <a:moveTo>
                      <a:pt x="0" y="30617"/>
                    </a:moveTo>
                    <a:cubicBezTo>
                      <a:pt x="-1030" y="13073"/>
                      <a:pt x="10721" y="1121"/>
                      <a:pt x="30617" y="0"/>
                    </a:cubicBezTo>
                    <a:lnTo>
                      <a:pt x="30617" y="0"/>
                    </a:lnTo>
                    <a:cubicBezTo>
                      <a:pt x="48392" y="182"/>
                      <a:pt x="59008" y="13779"/>
                      <a:pt x="61234" y="30617"/>
                    </a:cubicBezTo>
                    <a:cubicBezTo>
                      <a:pt x="60392" y="56158"/>
                      <a:pt x="60667" y="83181"/>
                      <a:pt x="61233" y="104773"/>
                    </a:cubicBezTo>
                    <a:cubicBezTo>
                      <a:pt x="58011" y="119919"/>
                      <a:pt x="49803" y="136478"/>
                      <a:pt x="30616" y="135390"/>
                    </a:cubicBezTo>
                    <a:lnTo>
                      <a:pt x="30617" y="135389"/>
                    </a:lnTo>
                    <a:cubicBezTo>
                      <a:pt x="14797" y="135518"/>
                      <a:pt x="1572" y="118447"/>
                      <a:pt x="0" y="104772"/>
                    </a:cubicBezTo>
                    <a:cubicBezTo>
                      <a:pt x="-1236" y="75495"/>
                      <a:pt x="-2795" y="45591"/>
                      <a:pt x="0" y="30617"/>
                    </a:cubicBezTo>
                    <a:close/>
                  </a:path>
                </a:pathLst>
              </a:custGeom>
              <a:noFill/>
              <a:ln w="19050">
                <a:solidFill>
                  <a:schemeClr val="tx1"/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prstGeom prst="roundRect">
                        <a:avLst>
                          <a:gd name="adj" fmla="val 50000"/>
                        </a:avLst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/>
              </a:p>
            </p:txBody>
          </p:sp>
        </p:grpSp>
        <p:sp>
          <p:nvSpPr>
            <p:cNvPr id="530" name="Rectangle: Rounded Corners 529">
              <a:extLst>
                <a:ext uri="{FF2B5EF4-FFF2-40B4-BE49-F238E27FC236}">
                  <a16:creationId xmlns:a16="http://schemas.microsoft.com/office/drawing/2014/main" id="{155E256C-F365-4E0D-9B12-F2D2E425452A}"/>
                </a:ext>
              </a:extLst>
            </p:cNvPr>
            <p:cNvSpPr/>
            <p:nvPr/>
          </p:nvSpPr>
          <p:spPr>
            <a:xfrm>
              <a:off x="674550" y="3150700"/>
              <a:ext cx="56210" cy="809996"/>
            </a:xfrm>
            <a:custGeom>
              <a:avLst/>
              <a:gdLst>
                <a:gd name="connsiteX0" fmla="*/ 0 w 56210"/>
                <a:gd name="connsiteY0" fmla="*/ 28105 h 809996"/>
                <a:gd name="connsiteX1" fmla="*/ 28105 w 56210"/>
                <a:gd name="connsiteY1" fmla="*/ 0 h 809996"/>
                <a:gd name="connsiteX2" fmla="*/ 28105 w 56210"/>
                <a:gd name="connsiteY2" fmla="*/ 0 h 809996"/>
                <a:gd name="connsiteX3" fmla="*/ 56210 w 56210"/>
                <a:gd name="connsiteY3" fmla="*/ 28105 h 809996"/>
                <a:gd name="connsiteX4" fmla="*/ 56210 w 56210"/>
                <a:gd name="connsiteY4" fmla="*/ 420074 h 809996"/>
                <a:gd name="connsiteX5" fmla="*/ 56210 w 56210"/>
                <a:gd name="connsiteY5" fmla="*/ 781891 h 809996"/>
                <a:gd name="connsiteX6" fmla="*/ 28105 w 56210"/>
                <a:gd name="connsiteY6" fmla="*/ 809996 h 809996"/>
                <a:gd name="connsiteX7" fmla="*/ 28105 w 56210"/>
                <a:gd name="connsiteY7" fmla="*/ 809996 h 809996"/>
                <a:gd name="connsiteX8" fmla="*/ 0 w 56210"/>
                <a:gd name="connsiteY8" fmla="*/ 781891 h 809996"/>
                <a:gd name="connsiteX9" fmla="*/ 0 w 56210"/>
                <a:gd name="connsiteY9" fmla="*/ 420074 h 809996"/>
                <a:gd name="connsiteX10" fmla="*/ 0 w 56210"/>
                <a:gd name="connsiteY10" fmla="*/ 28105 h 809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6210" h="809996" extrusionOk="0">
                  <a:moveTo>
                    <a:pt x="0" y="28105"/>
                  </a:moveTo>
                  <a:cubicBezTo>
                    <a:pt x="-953" y="11995"/>
                    <a:pt x="11178" y="527"/>
                    <a:pt x="28105" y="0"/>
                  </a:cubicBezTo>
                  <a:lnTo>
                    <a:pt x="28105" y="0"/>
                  </a:lnTo>
                  <a:cubicBezTo>
                    <a:pt x="44583" y="201"/>
                    <a:pt x="54370" y="12641"/>
                    <a:pt x="56210" y="28105"/>
                  </a:cubicBezTo>
                  <a:cubicBezTo>
                    <a:pt x="37290" y="130740"/>
                    <a:pt x="57664" y="248438"/>
                    <a:pt x="56210" y="420074"/>
                  </a:cubicBezTo>
                  <a:cubicBezTo>
                    <a:pt x="54756" y="591710"/>
                    <a:pt x="69990" y="604409"/>
                    <a:pt x="56210" y="781891"/>
                  </a:cubicBezTo>
                  <a:cubicBezTo>
                    <a:pt x="58348" y="797667"/>
                    <a:pt x="44019" y="809190"/>
                    <a:pt x="28105" y="809996"/>
                  </a:cubicBezTo>
                  <a:lnTo>
                    <a:pt x="28105" y="809996"/>
                  </a:lnTo>
                  <a:cubicBezTo>
                    <a:pt x="10750" y="809715"/>
                    <a:pt x="-2209" y="799493"/>
                    <a:pt x="0" y="781891"/>
                  </a:cubicBezTo>
                  <a:cubicBezTo>
                    <a:pt x="-9838" y="662609"/>
                    <a:pt x="-14461" y="525623"/>
                    <a:pt x="0" y="420074"/>
                  </a:cubicBezTo>
                  <a:cubicBezTo>
                    <a:pt x="14461" y="314525"/>
                    <a:pt x="9508" y="140467"/>
                    <a:pt x="0" y="28105"/>
                  </a:cubicBezTo>
                  <a:close/>
                </a:path>
              </a:pathLst>
            </a:custGeom>
            <a:noFill/>
            <a:ln w="19050">
              <a:noFill/>
              <a:extLst>
                <a:ext uri="{C807C97D-BFC1-408E-A445-0C87EB9F89A2}">
                  <ask:lineSketchStyleProps xmlns:ask="http://schemas.microsoft.com/office/drawing/2018/sketchyshapes" sd="1219033472">
                    <a:prstGeom prst="roundRect">
                      <a:avLst>
                        <a:gd name="adj" fmla="val 50000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</p:grpSp>
      <p:sp>
        <p:nvSpPr>
          <p:cNvPr id="548" name="Rectangle: Rounded Corners 547">
            <a:extLst>
              <a:ext uri="{FF2B5EF4-FFF2-40B4-BE49-F238E27FC236}">
                <a16:creationId xmlns:a16="http://schemas.microsoft.com/office/drawing/2014/main" id="{763F402D-57A6-4C4D-B660-E16CF8E061CF}"/>
              </a:ext>
            </a:extLst>
          </p:cNvPr>
          <p:cNvSpPr/>
          <p:nvPr/>
        </p:nvSpPr>
        <p:spPr>
          <a:xfrm>
            <a:off x="1704172" y="2915697"/>
            <a:ext cx="946436" cy="914400"/>
          </a:xfrm>
          <a:prstGeom prst="roundRect">
            <a:avLst>
              <a:gd name="adj" fmla="val 26579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88" name="Rectangle: Rounded Corners 487">
            <a:extLst>
              <a:ext uri="{FF2B5EF4-FFF2-40B4-BE49-F238E27FC236}">
                <a16:creationId xmlns:a16="http://schemas.microsoft.com/office/drawing/2014/main" id="{3D0D5074-9652-4C88-92B1-BDCF3D9F1F29}"/>
              </a:ext>
            </a:extLst>
          </p:cNvPr>
          <p:cNvSpPr/>
          <p:nvPr/>
        </p:nvSpPr>
        <p:spPr>
          <a:xfrm>
            <a:off x="1703305" y="2915417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FFC00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LA</a:t>
            </a:r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89" name="Rectangle: Rounded Corners 488">
            <a:extLst>
              <a:ext uri="{FF2B5EF4-FFF2-40B4-BE49-F238E27FC236}">
                <a16:creationId xmlns:a16="http://schemas.microsoft.com/office/drawing/2014/main" id="{1C4041E1-15D6-4C60-8408-882C960597EE}"/>
              </a:ext>
            </a:extLst>
          </p:cNvPr>
          <p:cNvSpPr/>
          <p:nvPr/>
        </p:nvSpPr>
        <p:spPr>
          <a:xfrm>
            <a:off x="3151944" y="2915417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2980B9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90" name="Rectangle: Rounded Corners 489">
            <a:extLst>
              <a:ext uri="{FF2B5EF4-FFF2-40B4-BE49-F238E27FC236}">
                <a16:creationId xmlns:a16="http://schemas.microsoft.com/office/drawing/2014/main" id="{424F22FF-E803-4003-8AD4-02B5297E7498}"/>
              </a:ext>
            </a:extLst>
          </p:cNvPr>
          <p:cNvSpPr/>
          <p:nvPr/>
        </p:nvSpPr>
        <p:spPr>
          <a:xfrm>
            <a:off x="5321058" y="2912508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2980B9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92" name="Rectangle: Rounded Corners 491">
            <a:extLst>
              <a:ext uri="{FF2B5EF4-FFF2-40B4-BE49-F238E27FC236}">
                <a16:creationId xmlns:a16="http://schemas.microsoft.com/office/drawing/2014/main" id="{20628779-C306-42AB-AFCE-FD1230B919B7}"/>
              </a:ext>
            </a:extLst>
          </p:cNvPr>
          <p:cNvSpPr/>
          <p:nvPr/>
        </p:nvSpPr>
        <p:spPr>
          <a:xfrm>
            <a:off x="7472828" y="2910537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2980B9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504" name="Freeform: Shape 503">
            <a:extLst>
              <a:ext uri="{FF2B5EF4-FFF2-40B4-BE49-F238E27FC236}">
                <a16:creationId xmlns:a16="http://schemas.microsoft.com/office/drawing/2014/main" id="{09987C28-2CBA-4260-929E-0A658B5AE8EB}"/>
              </a:ext>
            </a:extLst>
          </p:cNvPr>
          <p:cNvSpPr/>
          <p:nvPr/>
        </p:nvSpPr>
        <p:spPr>
          <a:xfrm>
            <a:off x="2581985" y="2909265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49" name="Rectangle: Rounded Corners 548">
            <a:extLst>
              <a:ext uri="{FF2B5EF4-FFF2-40B4-BE49-F238E27FC236}">
                <a16:creationId xmlns:a16="http://schemas.microsoft.com/office/drawing/2014/main" id="{5B903454-9631-4BE6-A784-0D1FD9367C84}"/>
              </a:ext>
            </a:extLst>
          </p:cNvPr>
          <p:cNvSpPr/>
          <p:nvPr/>
        </p:nvSpPr>
        <p:spPr>
          <a:xfrm>
            <a:off x="9640566" y="2918042"/>
            <a:ext cx="946436" cy="914400"/>
          </a:xfrm>
          <a:prstGeom prst="roundRect">
            <a:avLst>
              <a:gd name="adj" fmla="val 26579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514" name="Rectangle: Rounded Corners 513">
            <a:extLst>
              <a:ext uri="{FF2B5EF4-FFF2-40B4-BE49-F238E27FC236}">
                <a16:creationId xmlns:a16="http://schemas.microsoft.com/office/drawing/2014/main" id="{44708A4A-6356-41C7-A8D2-D5600D5197E3}"/>
              </a:ext>
            </a:extLst>
          </p:cNvPr>
          <p:cNvSpPr/>
          <p:nvPr/>
        </p:nvSpPr>
        <p:spPr>
          <a:xfrm>
            <a:off x="9641423" y="2917082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FFC00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RA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515" name="Freeform: Shape 514">
            <a:extLst>
              <a:ext uri="{FF2B5EF4-FFF2-40B4-BE49-F238E27FC236}">
                <a16:creationId xmlns:a16="http://schemas.microsoft.com/office/drawing/2014/main" id="{6B6BA2E8-C0CC-4835-9F91-24854951DA12}"/>
              </a:ext>
            </a:extLst>
          </p:cNvPr>
          <p:cNvSpPr/>
          <p:nvPr/>
        </p:nvSpPr>
        <p:spPr>
          <a:xfrm>
            <a:off x="4723826" y="2909265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16" name="Freeform: Shape 515">
            <a:extLst>
              <a:ext uri="{FF2B5EF4-FFF2-40B4-BE49-F238E27FC236}">
                <a16:creationId xmlns:a16="http://schemas.microsoft.com/office/drawing/2014/main" id="{E6D484F0-F0C5-4D89-9EFD-6D31ABC683D6}"/>
              </a:ext>
            </a:extLst>
          </p:cNvPr>
          <p:cNvSpPr/>
          <p:nvPr/>
        </p:nvSpPr>
        <p:spPr>
          <a:xfrm>
            <a:off x="6867190" y="2909265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18" name="Freeform: Shape 517">
            <a:extLst>
              <a:ext uri="{FF2B5EF4-FFF2-40B4-BE49-F238E27FC236}">
                <a16:creationId xmlns:a16="http://schemas.microsoft.com/office/drawing/2014/main" id="{602A1181-663D-486E-B87F-B8D72FF1E72C}"/>
              </a:ext>
            </a:extLst>
          </p:cNvPr>
          <p:cNvSpPr/>
          <p:nvPr/>
        </p:nvSpPr>
        <p:spPr>
          <a:xfrm>
            <a:off x="9041443" y="2904712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19" name="Freeform: Shape 518">
            <a:extLst>
              <a:ext uri="{FF2B5EF4-FFF2-40B4-BE49-F238E27FC236}">
                <a16:creationId xmlns:a16="http://schemas.microsoft.com/office/drawing/2014/main" id="{88F6687C-3A80-4739-9018-1176EE159FD4}"/>
              </a:ext>
            </a:extLst>
          </p:cNvPr>
          <p:cNvSpPr/>
          <p:nvPr/>
        </p:nvSpPr>
        <p:spPr>
          <a:xfrm rot="10800000">
            <a:off x="8986026" y="3710901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21" name="Freeform: Shape 520">
            <a:extLst>
              <a:ext uri="{FF2B5EF4-FFF2-40B4-BE49-F238E27FC236}">
                <a16:creationId xmlns:a16="http://schemas.microsoft.com/office/drawing/2014/main" id="{441AF468-2274-47EA-A02B-234ED58058B8}"/>
              </a:ext>
            </a:extLst>
          </p:cNvPr>
          <p:cNvSpPr/>
          <p:nvPr/>
        </p:nvSpPr>
        <p:spPr>
          <a:xfrm rot="10800000">
            <a:off x="6875424" y="3648420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22" name="Freeform: Shape 521">
            <a:extLst>
              <a:ext uri="{FF2B5EF4-FFF2-40B4-BE49-F238E27FC236}">
                <a16:creationId xmlns:a16="http://schemas.microsoft.com/office/drawing/2014/main" id="{4D36CAFD-6425-44AD-84E1-6D845E8307F1}"/>
              </a:ext>
            </a:extLst>
          </p:cNvPr>
          <p:cNvSpPr/>
          <p:nvPr/>
        </p:nvSpPr>
        <p:spPr>
          <a:xfrm rot="10800000">
            <a:off x="4703499" y="3653283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23" name="Freeform: Shape 522">
            <a:extLst>
              <a:ext uri="{FF2B5EF4-FFF2-40B4-BE49-F238E27FC236}">
                <a16:creationId xmlns:a16="http://schemas.microsoft.com/office/drawing/2014/main" id="{D37513B1-2037-4069-BCF6-93A0762761C1}"/>
              </a:ext>
            </a:extLst>
          </p:cNvPr>
          <p:cNvSpPr/>
          <p:nvPr/>
        </p:nvSpPr>
        <p:spPr>
          <a:xfrm rot="10800000">
            <a:off x="2531217" y="3657323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533" name="Group 532">
            <a:extLst>
              <a:ext uri="{FF2B5EF4-FFF2-40B4-BE49-F238E27FC236}">
                <a16:creationId xmlns:a16="http://schemas.microsoft.com/office/drawing/2014/main" id="{5F93EDEF-20A2-4115-AAA8-97CB821A9B2A}"/>
              </a:ext>
            </a:extLst>
          </p:cNvPr>
          <p:cNvGrpSpPr/>
          <p:nvPr/>
        </p:nvGrpSpPr>
        <p:grpSpPr>
          <a:xfrm>
            <a:off x="1892791" y="3737892"/>
            <a:ext cx="75459" cy="178828"/>
            <a:chOff x="675261" y="3794442"/>
            <a:chExt cx="75459" cy="178828"/>
          </a:xfrm>
        </p:grpSpPr>
        <p:sp>
          <p:nvSpPr>
            <p:cNvPr id="528" name="Rectangle: Rounded Corners 527">
              <a:extLst>
                <a:ext uri="{FF2B5EF4-FFF2-40B4-BE49-F238E27FC236}">
                  <a16:creationId xmlns:a16="http://schemas.microsoft.com/office/drawing/2014/main" id="{6FC8B030-9063-4137-BF40-5D1CEDE4C698}"/>
                </a:ext>
              </a:extLst>
            </p:cNvPr>
            <p:cNvSpPr/>
            <p:nvPr/>
          </p:nvSpPr>
          <p:spPr>
            <a:xfrm rot="281112">
              <a:off x="675261" y="3837881"/>
              <a:ext cx="61233" cy="135389"/>
            </a:xfrm>
            <a:custGeom>
              <a:avLst/>
              <a:gdLst>
                <a:gd name="connsiteX0" fmla="*/ 0 w 61233"/>
                <a:gd name="connsiteY0" fmla="*/ 30617 h 135389"/>
                <a:gd name="connsiteX1" fmla="*/ 30617 w 61233"/>
                <a:gd name="connsiteY1" fmla="*/ 0 h 135389"/>
                <a:gd name="connsiteX2" fmla="*/ 30617 w 61233"/>
                <a:gd name="connsiteY2" fmla="*/ 0 h 135389"/>
                <a:gd name="connsiteX3" fmla="*/ 61234 w 61233"/>
                <a:gd name="connsiteY3" fmla="*/ 30617 h 135389"/>
                <a:gd name="connsiteX4" fmla="*/ 61233 w 61233"/>
                <a:gd name="connsiteY4" fmla="*/ 104773 h 135389"/>
                <a:gd name="connsiteX5" fmla="*/ 30616 w 61233"/>
                <a:gd name="connsiteY5" fmla="*/ 135390 h 135389"/>
                <a:gd name="connsiteX6" fmla="*/ 30617 w 61233"/>
                <a:gd name="connsiteY6" fmla="*/ 135389 h 135389"/>
                <a:gd name="connsiteX7" fmla="*/ 0 w 61233"/>
                <a:gd name="connsiteY7" fmla="*/ 104772 h 135389"/>
                <a:gd name="connsiteX8" fmla="*/ 0 w 61233"/>
                <a:gd name="connsiteY8" fmla="*/ 30617 h 135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233" h="135389" extrusionOk="0">
                  <a:moveTo>
                    <a:pt x="0" y="30617"/>
                  </a:moveTo>
                  <a:cubicBezTo>
                    <a:pt x="-1030" y="13073"/>
                    <a:pt x="10721" y="1121"/>
                    <a:pt x="30617" y="0"/>
                  </a:cubicBezTo>
                  <a:lnTo>
                    <a:pt x="30617" y="0"/>
                  </a:lnTo>
                  <a:cubicBezTo>
                    <a:pt x="48392" y="182"/>
                    <a:pt x="59008" y="13779"/>
                    <a:pt x="61234" y="30617"/>
                  </a:cubicBezTo>
                  <a:cubicBezTo>
                    <a:pt x="60392" y="56158"/>
                    <a:pt x="60667" y="83181"/>
                    <a:pt x="61233" y="104773"/>
                  </a:cubicBezTo>
                  <a:cubicBezTo>
                    <a:pt x="58011" y="119919"/>
                    <a:pt x="49803" y="136478"/>
                    <a:pt x="30616" y="135390"/>
                  </a:cubicBezTo>
                  <a:lnTo>
                    <a:pt x="30617" y="135389"/>
                  </a:lnTo>
                  <a:cubicBezTo>
                    <a:pt x="14797" y="135518"/>
                    <a:pt x="1572" y="118447"/>
                    <a:pt x="0" y="104772"/>
                  </a:cubicBezTo>
                  <a:cubicBezTo>
                    <a:pt x="-1236" y="75495"/>
                    <a:pt x="-2795" y="45591"/>
                    <a:pt x="0" y="30617"/>
                  </a:cubicBezTo>
                  <a:close/>
                </a:path>
              </a:pathLst>
            </a:custGeom>
            <a:noFill/>
            <a:ln w="190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oundRect">
                      <a:avLst>
                        <a:gd name="adj" fmla="val 50000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529" name="Oval 528">
              <a:extLst>
                <a:ext uri="{FF2B5EF4-FFF2-40B4-BE49-F238E27FC236}">
                  <a16:creationId xmlns:a16="http://schemas.microsoft.com/office/drawing/2014/main" id="{685FB065-F2F2-47E1-B41E-808945F02F28}"/>
                </a:ext>
              </a:extLst>
            </p:cNvPr>
            <p:cNvSpPr/>
            <p:nvPr/>
          </p:nvSpPr>
          <p:spPr>
            <a:xfrm>
              <a:off x="678720" y="3794442"/>
              <a:ext cx="72000" cy="720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</p:grpSp>
      <p:grpSp>
        <p:nvGrpSpPr>
          <p:cNvPr id="534" name="Group 533">
            <a:extLst>
              <a:ext uri="{FF2B5EF4-FFF2-40B4-BE49-F238E27FC236}">
                <a16:creationId xmlns:a16="http://schemas.microsoft.com/office/drawing/2014/main" id="{FA4626E6-BF06-4EF9-8206-088B59960B17}"/>
              </a:ext>
            </a:extLst>
          </p:cNvPr>
          <p:cNvGrpSpPr/>
          <p:nvPr/>
        </p:nvGrpSpPr>
        <p:grpSpPr>
          <a:xfrm>
            <a:off x="9895866" y="3735523"/>
            <a:ext cx="75459" cy="178828"/>
            <a:chOff x="675261" y="3794442"/>
            <a:chExt cx="75459" cy="178828"/>
          </a:xfrm>
        </p:grpSpPr>
        <p:sp>
          <p:nvSpPr>
            <p:cNvPr id="535" name="Rectangle: Rounded Corners 534">
              <a:extLst>
                <a:ext uri="{FF2B5EF4-FFF2-40B4-BE49-F238E27FC236}">
                  <a16:creationId xmlns:a16="http://schemas.microsoft.com/office/drawing/2014/main" id="{F43F3F87-8F06-421D-8BE8-495DD3856AC2}"/>
                </a:ext>
              </a:extLst>
            </p:cNvPr>
            <p:cNvSpPr/>
            <p:nvPr/>
          </p:nvSpPr>
          <p:spPr>
            <a:xfrm rot="281112">
              <a:off x="675261" y="3837881"/>
              <a:ext cx="61233" cy="135389"/>
            </a:xfrm>
            <a:custGeom>
              <a:avLst/>
              <a:gdLst>
                <a:gd name="connsiteX0" fmla="*/ 0 w 61233"/>
                <a:gd name="connsiteY0" fmla="*/ 30617 h 135389"/>
                <a:gd name="connsiteX1" fmla="*/ 30617 w 61233"/>
                <a:gd name="connsiteY1" fmla="*/ 0 h 135389"/>
                <a:gd name="connsiteX2" fmla="*/ 30617 w 61233"/>
                <a:gd name="connsiteY2" fmla="*/ 0 h 135389"/>
                <a:gd name="connsiteX3" fmla="*/ 61234 w 61233"/>
                <a:gd name="connsiteY3" fmla="*/ 30617 h 135389"/>
                <a:gd name="connsiteX4" fmla="*/ 61233 w 61233"/>
                <a:gd name="connsiteY4" fmla="*/ 104773 h 135389"/>
                <a:gd name="connsiteX5" fmla="*/ 30616 w 61233"/>
                <a:gd name="connsiteY5" fmla="*/ 135390 h 135389"/>
                <a:gd name="connsiteX6" fmla="*/ 30617 w 61233"/>
                <a:gd name="connsiteY6" fmla="*/ 135389 h 135389"/>
                <a:gd name="connsiteX7" fmla="*/ 0 w 61233"/>
                <a:gd name="connsiteY7" fmla="*/ 104772 h 135389"/>
                <a:gd name="connsiteX8" fmla="*/ 0 w 61233"/>
                <a:gd name="connsiteY8" fmla="*/ 30617 h 135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233" h="135389" extrusionOk="0">
                  <a:moveTo>
                    <a:pt x="0" y="30617"/>
                  </a:moveTo>
                  <a:cubicBezTo>
                    <a:pt x="-1030" y="13073"/>
                    <a:pt x="10721" y="1121"/>
                    <a:pt x="30617" y="0"/>
                  </a:cubicBezTo>
                  <a:lnTo>
                    <a:pt x="30617" y="0"/>
                  </a:lnTo>
                  <a:cubicBezTo>
                    <a:pt x="48392" y="182"/>
                    <a:pt x="59008" y="13779"/>
                    <a:pt x="61234" y="30617"/>
                  </a:cubicBezTo>
                  <a:cubicBezTo>
                    <a:pt x="60392" y="56158"/>
                    <a:pt x="60667" y="83181"/>
                    <a:pt x="61233" y="104773"/>
                  </a:cubicBezTo>
                  <a:cubicBezTo>
                    <a:pt x="58011" y="119919"/>
                    <a:pt x="49803" y="136478"/>
                    <a:pt x="30616" y="135390"/>
                  </a:cubicBezTo>
                  <a:lnTo>
                    <a:pt x="30617" y="135389"/>
                  </a:lnTo>
                  <a:cubicBezTo>
                    <a:pt x="14797" y="135518"/>
                    <a:pt x="1572" y="118447"/>
                    <a:pt x="0" y="104772"/>
                  </a:cubicBezTo>
                  <a:cubicBezTo>
                    <a:pt x="-1236" y="75495"/>
                    <a:pt x="-2795" y="45591"/>
                    <a:pt x="0" y="30617"/>
                  </a:cubicBezTo>
                  <a:close/>
                </a:path>
              </a:pathLst>
            </a:custGeom>
            <a:noFill/>
            <a:ln w="190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oundRect">
                      <a:avLst>
                        <a:gd name="adj" fmla="val 50000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 dirty="0"/>
            </a:p>
          </p:txBody>
        </p:sp>
        <p:sp>
          <p:nvSpPr>
            <p:cNvPr id="536" name="Oval 535">
              <a:extLst>
                <a:ext uri="{FF2B5EF4-FFF2-40B4-BE49-F238E27FC236}">
                  <a16:creationId xmlns:a16="http://schemas.microsoft.com/office/drawing/2014/main" id="{753ED66E-8CA0-4AC1-88F7-CEDC15BF256B}"/>
                </a:ext>
              </a:extLst>
            </p:cNvPr>
            <p:cNvSpPr/>
            <p:nvPr/>
          </p:nvSpPr>
          <p:spPr>
            <a:xfrm>
              <a:off x="678720" y="3794442"/>
              <a:ext cx="72000" cy="720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</p:grpSp>
      <p:sp>
        <p:nvSpPr>
          <p:cNvPr id="550" name="TextBox 549">
            <a:extLst>
              <a:ext uri="{FF2B5EF4-FFF2-40B4-BE49-F238E27FC236}">
                <a16:creationId xmlns:a16="http://schemas.microsoft.com/office/drawing/2014/main" id="{7CCEEDAC-D591-4728-9246-5F88FA385B94}"/>
              </a:ext>
            </a:extLst>
          </p:cNvPr>
          <p:cNvSpPr txBox="1"/>
          <p:nvPr/>
        </p:nvSpPr>
        <p:spPr>
          <a:xfrm>
            <a:off x="3137952" y="684808"/>
            <a:ext cx="59453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Doubly-Linked List</a:t>
            </a:r>
            <a:endParaRPr lang="fr-BE" sz="4000" dirty="0">
              <a:solidFill>
                <a:schemeClr val="tx1">
                  <a:lumMod val="85000"/>
                  <a:lumOff val="1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701585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235"/>
    </mc:Choice>
    <mc:Fallback>
      <p:transition spd="slow" advTm="202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5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300"/>
                                        <p:tgtEl>
                                          <p:spTgt spid="5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300"/>
                                        <p:tgtEl>
                                          <p:spTgt spid="5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00"/>
                            </p:stCondLst>
                            <p:childTnLst>
                              <p:par>
                                <p:cTn id="1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300"/>
                                        <p:tgtEl>
                                          <p:spTgt spid="5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300"/>
                                        <p:tgtEl>
                                          <p:spTgt spid="5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800"/>
                            </p:stCondLst>
                            <p:childTnLst>
                              <p:par>
                                <p:cTn id="3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300"/>
                                        <p:tgtEl>
                                          <p:spTgt spid="5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1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6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300"/>
                                        <p:tgtEl>
                                          <p:spTgt spid="5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900"/>
                            </p:stCondLst>
                            <p:childTnLst>
                              <p:par>
                                <p:cTn id="4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300"/>
                                        <p:tgtEl>
                                          <p:spTgt spid="5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200"/>
                            </p:stCondLst>
                            <p:childTnLst>
                              <p:par>
                                <p:cTn id="47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-3.7037E-6 L -0.00873 0.13241 " pathEditMode="relative" rAng="0" ptsTypes="AA">
                                      <p:cBhvr>
                                        <p:cTn id="48" dur="2000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3" y="6620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42" presetClass="path" presetSubtype="0" accel="50000" decel="5000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3.95833E-6 2.22222E-6 L -0.00873 0.13241 " pathEditMode="relative" rAng="0" ptsTypes="AA">
                                      <p:cBhvr>
                                        <p:cTn id="50" dur="1300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3" y="6620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200"/>
                            </p:stCondLst>
                            <p:childTnLst>
                              <p:par>
                                <p:cTn id="58" presetID="8" presetClass="emph" presetSubtype="0" repeatCount="indefinite" accel="5000" decel="5000" autoRev="1" fill="remove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600000">
                                      <p:cBhvr>
                                        <p:cTn id="59" dur="1000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0" presetID="8" presetClass="emph" presetSubtype="0" repeatCount="indefinite" accel="5000" decel="5000" autoRev="1" fill="remove" nodeType="withEffect">
                                  <p:stCondLst>
                                    <p:cond delay="700"/>
                                  </p:stCondLst>
                                  <p:childTnLst>
                                    <p:animRot by="-600000">
                                      <p:cBhvr>
                                        <p:cTn id="61" dur="850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8" grpId="0" animBg="1"/>
      <p:bldP spid="504" grpId="0" animBg="1"/>
      <p:bldP spid="514" grpId="0" animBg="1"/>
      <p:bldP spid="515" grpId="0" animBg="1"/>
      <p:bldP spid="516" grpId="0" animBg="1"/>
      <p:bldP spid="518" grpId="0" animBg="1"/>
      <p:bldP spid="519" grpId="0" animBg="1"/>
      <p:bldP spid="521" grpId="0" animBg="1"/>
      <p:bldP spid="522" grpId="0" animBg="1"/>
      <p:bldP spid="523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Rectangle 651">
            <a:extLst>
              <a:ext uri="{FF2B5EF4-FFF2-40B4-BE49-F238E27FC236}">
                <a16:creationId xmlns:a16="http://schemas.microsoft.com/office/drawing/2014/main" id="{1ACDC029-2E24-40EE-95D4-6E5A5CE4399C}"/>
              </a:ext>
            </a:extLst>
          </p:cNvPr>
          <p:cNvSpPr/>
          <p:nvPr/>
        </p:nvSpPr>
        <p:spPr>
          <a:xfrm>
            <a:off x="0" y="0"/>
            <a:ext cx="12191999" cy="6857992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602" name="Straight Connector 601">
            <a:extLst>
              <a:ext uri="{FF2B5EF4-FFF2-40B4-BE49-F238E27FC236}">
                <a16:creationId xmlns:a16="http://schemas.microsoft.com/office/drawing/2014/main" id="{5B37092A-34AF-4ADF-AE5B-24902FF9767E}"/>
              </a:ext>
            </a:extLst>
          </p:cNvPr>
          <p:cNvCxnSpPr>
            <a:cxnSpLocks/>
          </p:cNvCxnSpPr>
          <p:nvPr/>
        </p:nvCxnSpPr>
        <p:spPr>
          <a:xfrm>
            <a:off x="10907736" y="5229501"/>
            <a:ext cx="0" cy="14720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5" name="Straight Connector 604">
            <a:extLst>
              <a:ext uri="{FF2B5EF4-FFF2-40B4-BE49-F238E27FC236}">
                <a16:creationId xmlns:a16="http://schemas.microsoft.com/office/drawing/2014/main" id="{96963B9D-B340-4AA3-AC1C-449081E68F6E}"/>
              </a:ext>
            </a:extLst>
          </p:cNvPr>
          <p:cNvCxnSpPr>
            <a:cxnSpLocks/>
          </p:cNvCxnSpPr>
          <p:nvPr/>
        </p:nvCxnSpPr>
        <p:spPr>
          <a:xfrm>
            <a:off x="11158262" y="5229501"/>
            <a:ext cx="0" cy="14720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9" name="Straight Connector 418">
            <a:extLst>
              <a:ext uri="{FF2B5EF4-FFF2-40B4-BE49-F238E27FC236}">
                <a16:creationId xmlns:a16="http://schemas.microsoft.com/office/drawing/2014/main" id="{7DECEBE3-5822-4722-B728-AD960033AF2B}"/>
              </a:ext>
            </a:extLst>
          </p:cNvPr>
          <p:cNvCxnSpPr>
            <a:cxnSpLocks/>
          </p:cNvCxnSpPr>
          <p:nvPr/>
        </p:nvCxnSpPr>
        <p:spPr>
          <a:xfrm>
            <a:off x="8256270" y="5427937"/>
            <a:ext cx="782271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8" name="Straight Connector 397">
            <a:extLst>
              <a:ext uri="{FF2B5EF4-FFF2-40B4-BE49-F238E27FC236}">
                <a16:creationId xmlns:a16="http://schemas.microsoft.com/office/drawing/2014/main" id="{A42C83B7-4A3B-47FC-909D-64911B813C8F}"/>
              </a:ext>
            </a:extLst>
          </p:cNvPr>
          <p:cNvCxnSpPr>
            <a:cxnSpLocks/>
          </p:cNvCxnSpPr>
          <p:nvPr/>
        </p:nvCxnSpPr>
        <p:spPr>
          <a:xfrm flipV="1">
            <a:off x="9038541" y="4488179"/>
            <a:ext cx="866267" cy="936545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6" name="Straight Connector 395">
            <a:extLst>
              <a:ext uri="{FF2B5EF4-FFF2-40B4-BE49-F238E27FC236}">
                <a16:creationId xmlns:a16="http://schemas.microsoft.com/office/drawing/2014/main" id="{B744B1C0-87B0-4EAE-B3B0-D690FFB3B8FD}"/>
              </a:ext>
            </a:extLst>
          </p:cNvPr>
          <p:cNvCxnSpPr>
            <a:cxnSpLocks/>
          </p:cNvCxnSpPr>
          <p:nvPr/>
        </p:nvCxnSpPr>
        <p:spPr>
          <a:xfrm flipV="1">
            <a:off x="9905320" y="3482772"/>
            <a:ext cx="0" cy="1000328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0" name="Oval 569">
            <a:extLst>
              <a:ext uri="{FF2B5EF4-FFF2-40B4-BE49-F238E27FC236}">
                <a16:creationId xmlns:a16="http://schemas.microsoft.com/office/drawing/2014/main" id="{A1B021C5-30A0-436B-8B31-29B68945B035}"/>
              </a:ext>
            </a:extLst>
          </p:cNvPr>
          <p:cNvSpPr/>
          <p:nvPr/>
        </p:nvSpPr>
        <p:spPr>
          <a:xfrm>
            <a:off x="9868223" y="3477291"/>
            <a:ext cx="72000" cy="72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949BA5BD-F2BF-4146-B8F7-C10F52D2B3DD}"/>
              </a:ext>
            </a:extLst>
          </p:cNvPr>
          <p:cNvCxnSpPr>
            <a:cxnSpLocks/>
          </p:cNvCxnSpPr>
          <p:nvPr/>
        </p:nvCxnSpPr>
        <p:spPr>
          <a:xfrm flipV="1">
            <a:off x="9932046" y="879475"/>
            <a:ext cx="0" cy="493589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20FC0FB7-A729-43DE-BC79-4FB215F5F98E}"/>
              </a:ext>
            </a:extLst>
          </p:cNvPr>
          <p:cNvCxnSpPr>
            <a:cxnSpLocks/>
          </p:cNvCxnSpPr>
          <p:nvPr/>
        </p:nvCxnSpPr>
        <p:spPr>
          <a:xfrm flipV="1">
            <a:off x="10112046" y="0"/>
            <a:ext cx="0" cy="1386506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9471A15E-3728-426A-8771-C2B8FB9878C0}"/>
              </a:ext>
            </a:extLst>
          </p:cNvPr>
          <p:cNvCxnSpPr>
            <a:cxnSpLocks/>
          </p:cNvCxnSpPr>
          <p:nvPr/>
        </p:nvCxnSpPr>
        <p:spPr>
          <a:xfrm flipV="1">
            <a:off x="10292046" y="540197"/>
            <a:ext cx="0" cy="846309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FE38EB66-48B9-474D-875D-5A51E484D76E}"/>
              </a:ext>
            </a:extLst>
          </p:cNvPr>
          <p:cNvCxnSpPr>
            <a:cxnSpLocks/>
          </p:cNvCxnSpPr>
          <p:nvPr/>
        </p:nvCxnSpPr>
        <p:spPr>
          <a:xfrm flipV="1">
            <a:off x="10472046" y="879475"/>
            <a:ext cx="0" cy="493589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D69D3868-E3C8-47E8-83AD-3DDCC0DFF250}"/>
              </a:ext>
            </a:extLst>
          </p:cNvPr>
          <p:cNvCxnSpPr>
            <a:cxnSpLocks/>
          </p:cNvCxnSpPr>
          <p:nvPr/>
        </p:nvCxnSpPr>
        <p:spPr>
          <a:xfrm flipV="1">
            <a:off x="10652046" y="0"/>
            <a:ext cx="0" cy="1373064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C24CD086-4FFC-49D0-A48B-968805905A0F}"/>
              </a:ext>
            </a:extLst>
          </p:cNvPr>
          <p:cNvCxnSpPr>
            <a:cxnSpLocks/>
          </p:cNvCxnSpPr>
          <p:nvPr/>
        </p:nvCxnSpPr>
        <p:spPr>
          <a:xfrm flipV="1">
            <a:off x="10832692" y="838200"/>
            <a:ext cx="6529" cy="548306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F28A4C07-A69B-4BA6-940C-F4F46CA5D868}"/>
              </a:ext>
            </a:extLst>
          </p:cNvPr>
          <p:cNvCxnSpPr>
            <a:cxnSpLocks/>
          </p:cNvCxnSpPr>
          <p:nvPr/>
        </p:nvCxnSpPr>
        <p:spPr>
          <a:xfrm flipV="1">
            <a:off x="11012046" y="1066800"/>
            <a:ext cx="0" cy="319706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3AFA2CA3-0E30-4FA6-AE51-347FAF88A187}"/>
              </a:ext>
            </a:extLst>
          </p:cNvPr>
          <p:cNvCxnSpPr>
            <a:cxnSpLocks/>
          </p:cNvCxnSpPr>
          <p:nvPr/>
        </p:nvCxnSpPr>
        <p:spPr>
          <a:xfrm flipH="1">
            <a:off x="11013192" y="556423"/>
            <a:ext cx="1178808" cy="510377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BA15182C-F577-4D76-8F92-16B53E837261}"/>
              </a:ext>
            </a:extLst>
          </p:cNvPr>
          <p:cNvCxnSpPr>
            <a:cxnSpLocks/>
          </p:cNvCxnSpPr>
          <p:nvPr/>
        </p:nvCxnSpPr>
        <p:spPr>
          <a:xfrm flipH="1">
            <a:off x="10843508" y="223046"/>
            <a:ext cx="1358762" cy="612498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7119DD6A-4437-4CD9-9E9B-675EEA890638}"/>
              </a:ext>
            </a:extLst>
          </p:cNvPr>
          <p:cNvCxnSpPr>
            <a:cxnSpLocks/>
          </p:cNvCxnSpPr>
          <p:nvPr/>
        </p:nvCxnSpPr>
        <p:spPr>
          <a:xfrm flipV="1">
            <a:off x="9605021" y="0"/>
            <a:ext cx="0" cy="66885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E30DC58D-44E6-4B86-B9B1-31FD8B91207D}"/>
              </a:ext>
            </a:extLst>
          </p:cNvPr>
          <p:cNvCxnSpPr>
            <a:cxnSpLocks/>
          </p:cNvCxnSpPr>
          <p:nvPr/>
        </p:nvCxnSpPr>
        <p:spPr>
          <a:xfrm flipH="1" flipV="1">
            <a:off x="9605022" y="668849"/>
            <a:ext cx="325879" cy="202769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D929CE9D-788B-46F9-9F6F-88469B422CAA}"/>
              </a:ext>
            </a:extLst>
          </p:cNvPr>
          <p:cNvCxnSpPr>
            <a:cxnSpLocks/>
          </p:cNvCxnSpPr>
          <p:nvPr/>
        </p:nvCxnSpPr>
        <p:spPr>
          <a:xfrm>
            <a:off x="9183190" y="1906225"/>
            <a:ext cx="278637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FFFC0DF1-508F-4F7F-848B-6E9BAF18BD3E}"/>
              </a:ext>
            </a:extLst>
          </p:cNvPr>
          <p:cNvCxnSpPr>
            <a:cxnSpLocks/>
          </p:cNvCxnSpPr>
          <p:nvPr/>
        </p:nvCxnSpPr>
        <p:spPr>
          <a:xfrm flipH="1" flipV="1">
            <a:off x="8495535" y="1226653"/>
            <a:ext cx="687655" cy="679572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36BE460A-DDB9-4A63-8BDD-7F6DBE4B3EAC}"/>
              </a:ext>
            </a:extLst>
          </p:cNvPr>
          <p:cNvCxnSpPr>
            <a:cxnSpLocks/>
          </p:cNvCxnSpPr>
          <p:nvPr/>
        </p:nvCxnSpPr>
        <p:spPr>
          <a:xfrm flipH="1" flipV="1">
            <a:off x="8493241" y="0"/>
            <a:ext cx="1" cy="1226654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B5692126-3019-453A-9249-5F45F530F60C}"/>
              </a:ext>
            </a:extLst>
          </p:cNvPr>
          <p:cNvCxnSpPr>
            <a:cxnSpLocks/>
          </p:cNvCxnSpPr>
          <p:nvPr/>
        </p:nvCxnSpPr>
        <p:spPr>
          <a:xfrm>
            <a:off x="9120188" y="2086225"/>
            <a:ext cx="286870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Connector 174">
            <a:extLst>
              <a:ext uri="{FF2B5EF4-FFF2-40B4-BE49-F238E27FC236}">
                <a16:creationId xmlns:a16="http://schemas.microsoft.com/office/drawing/2014/main" id="{B91FB09F-428B-4F94-991D-721F5E99D2CD}"/>
              </a:ext>
            </a:extLst>
          </p:cNvPr>
          <p:cNvCxnSpPr>
            <a:cxnSpLocks/>
          </p:cNvCxnSpPr>
          <p:nvPr/>
        </p:nvCxnSpPr>
        <p:spPr>
          <a:xfrm flipH="1" flipV="1">
            <a:off x="8324525" y="1336867"/>
            <a:ext cx="790949" cy="748992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Connector 175">
            <a:extLst>
              <a:ext uri="{FF2B5EF4-FFF2-40B4-BE49-F238E27FC236}">
                <a16:creationId xmlns:a16="http://schemas.microsoft.com/office/drawing/2014/main" id="{9764A006-14F0-4492-8CDF-B710F677A82B}"/>
              </a:ext>
            </a:extLst>
          </p:cNvPr>
          <p:cNvCxnSpPr>
            <a:cxnSpLocks/>
          </p:cNvCxnSpPr>
          <p:nvPr/>
        </p:nvCxnSpPr>
        <p:spPr>
          <a:xfrm flipV="1">
            <a:off x="8319786" y="0"/>
            <a:ext cx="0" cy="1336846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Connector 179">
            <a:extLst>
              <a:ext uri="{FF2B5EF4-FFF2-40B4-BE49-F238E27FC236}">
                <a16:creationId xmlns:a16="http://schemas.microsoft.com/office/drawing/2014/main" id="{EAEF546A-093B-4EBB-95F2-3435CAEC5811}"/>
              </a:ext>
            </a:extLst>
          </p:cNvPr>
          <p:cNvCxnSpPr>
            <a:cxnSpLocks/>
          </p:cNvCxnSpPr>
          <p:nvPr/>
        </p:nvCxnSpPr>
        <p:spPr>
          <a:xfrm>
            <a:off x="8996376" y="2266225"/>
            <a:ext cx="504000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Connector 181">
            <a:extLst>
              <a:ext uri="{FF2B5EF4-FFF2-40B4-BE49-F238E27FC236}">
                <a16:creationId xmlns:a16="http://schemas.microsoft.com/office/drawing/2014/main" id="{3366703B-D8D5-438A-9DBA-FCD7332CCCC3}"/>
              </a:ext>
            </a:extLst>
          </p:cNvPr>
          <p:cNvCxnSpPr>
            <a:cxnSpLocks/>
          </p:cNvCxnSpPr>
          <p:nvPr/>
        </p:nvCxnSpPr>
        <p:spPr>
          <a:xfrm>
            <a:off x="8551288" y="1847850"/>
            <a:ext cx="437785" cy="418375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Connector 186">
            <a:extLst>
              <a:ext uri="{FF2B5EF4-FFF2-40B4-BE49-F238E27FC236}">
                <a16:creationId xmlns:a16="http://schemas.microsoft.com/office/drawing/2014/main" id="{F814953C-4254-415A-89B9-F37094A26ECB}"/>
              </a:ext>
            </a:extLst>
          </p:cNvPr>
          <p:cNvCxnSpPr>
            <a:cxnSpLocks/>
          </p:cNvCxnSpPr>
          <p:nvPr/>
        </p:nvCxnSpPr>
        <p:spPr>
          <a:xfrm>
            <a:off x="7040695" y="1847850"/>
            <a:ext cx="1510593" cy="1181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Connector 189">
            <a:extLst>
              <a:ext uri="{FF2B5EF4-FFF2-40B4-BE49-F238E27FC236}">
                <a16:creationId xmlns:a16="http://schemas.microsoft.com/office/drawing/2014/main" id="{F7C4BCEC-BD65-4C1D-BBD6-87EE37836AA2}"/>
              </a:ext>
            </a:extLst>
          </p:cNvPr>
          <p:cNvCxnSpPr>
            <a:cxnSpLocks/>
          </p:cNvCxnSpPr>
          <p:nvPr/>
        </p:nvCxnSpPr>
        <p:spPr>
          <a:xfrm>
            <a:off x="8919965" y="2446225"/>
            <a:ext cx="540000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Connector 190">
            <a:extLst>
              <a:ext uri="{FF2B5EF4-FFF2-40B4-BE49-F238E27FC236}">
                <a16:creationId xmlns:a16="http://schemas.microsoft.com/office/drawing/2014/main" id="{B2F949EE-F662-4C6F-8CA7-92E24E820338}"/>
              </a:ext>
            </a:extLst>
          </p:cNvPr>
          <p:cNvCxnSpPr>
            <a:cxnSpLocks/>
          </p:cNvCxnSpPr>
          <p:nvPr/>
        </p:nvCxnSpPr>
        <p:spPr>
          <a:xfrm>
            <a:off x="8472496" y="2027850"/>
            <a:ext cx="437785" cy="418375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Connector 191">
            <a:extLst>
              <a:ext uri="{FF2B5EF4-FFF2-40B4-BE49-F238E27FC236}">
                <a16:creationId xmlns:a16="http://schemas.microsoft.com/office/drawing/2014/main" id="{BB38EC85-FA0F-44A5-8193-F80432879214}"/>
              </a:ext>
            </a:extLst>
          </p:cNvPr>
          <p:cNvCxnSpPr>
            <a:cxnSpLocks/>
          </p:cNvCxnSpPr>
          <p:nvPr/>
        </p:nvCxnSpPr>
        <p:spPr>
          <a:xfrm>
            <a:off x="7040695" y="2027850"/>
            <a:ext cx="1431801" cy="1181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>
            <a:extLst>
              <a:ext uri="{FF2B5EF4-FFF2-40B4-BE49-F238E27FC236}">
                <a16:creationId xmlns:a16="http://schemas.microsoft.com/office/drawing/2014/main" id="{9A265A56-6067-469E-A665-0AF0EC4F4051}"/>
              </a:ext>
            </a:extLst>
          </p:cNvPr>
          <p:cNvCxnSpPr>
            <a:cxnSpLocks/>
          </p:cNvCxnSpPr>
          <p:nvPr/>
        </p:nvCxnSpPr>
        <p:spPr>
          <a:xfrm>
            <a:off x="8859884" y="2626161"/>
            <a:ext cx="648000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Connector 200">
            <a:extLst>
              <a:ext uri="{FF2B5EF4-FFF2-40B4-BE49-F238E27FC236}">
                <a16:creationId xmlns:a16="http://schemas.microsoft.com/office/drawing/2014/main" id="{B2B1DD62-A780-42AC-BAD1-C95016E838F9}"/>
              </a:ext>
            </a:extLst>
          </p:cNvPr>
          <p:cNvCxnSpPr>
            <a:cxnSpLocks/>
          </p:cNvCxnSpPr>
          <p:nvPr/>
        </p:nvCxnSpPr>
        <p:spPr>
          <a:xfrm>
            <a:off x="8530926" y="2349491"/>
            <a:ext cx="312126" cy="27667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Connector 201">
            <a:extLst>
              <a:ext uri="{FF2B5EF4-FFF2-40B4-BE49-F238E27FC236}">
                <a16:creationId xmlns:a16="http://schemas.microsoft.com/office/drawing/2014/main" id="{745E8078-27A1-45B2-BA83-C321CA06DC96}"/>
              </a:ext>
            </a:extLst>
          </p:cNvPr>
          <p:cNvCxnSpPr>
            <a:cxnSpLocks/>
          </p:cNvCxnSpPr>
          <p:nvPr/>
        </p:nvCxnSpPr>
        <p:spPr>
          <a:xfrm>
            <a:off x="7040695" y="2350081"/>
            <a:ext cx="1490231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Connector 222">
            <a:extLst>
              <a:ext uri="{FF2B5EF4-FFF2-40B4-BE49-F238E27FC236}">
                <a16:creationId xmlns:a16="http://schemas.microsoft.com/office/drawing/2014/main" id="{EC92BE71-A21F-4520-A899-B100173FB14B}"/>
              </a:ext>
            </a:extLst>
          </p:cNvPr>
          <p:cNvCxnSpPr>
            <a:cxnSpLocks/>
          </p:cNvCxnSpPr>
          <p:nvPr/>
        </p:nvCxnSpPr>
        <p:spPr>
          <a:xfrm>
            <a:off x="11512146" y="1882905"/>
            <a:ext cx="493590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Connector 223">
            <a:extLst>
              <a:ext uri="{FF2B5EF4-FFF2-40B4-BE49-F238E27FC236}">
                <a16:creationId xmlns:a16="http://schemas.microsoft.com/office/drawing/2014/main" id="{2DED666B-0291-424F-9E10-700C4D03694B}"/>
              </a:ext>
            </a:extLst>
          </p:cNvPr>
          <p:cNvCxnSpPr>
            <a:cxnSpLocks/>
          </p:cNvCxnSpPr>
          <p:nvPr/>
        </p:nvCxnSpPr>
        <p:spPr>
          <a:xfrm>
            <a:off x="11498704" y="2064180"/>
            <a:ext cx="717657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Connector 224">
            <a:extLst>
              <a:ext uri="{FF2B5EF4-FFF2-40B4-BE49-F238E27FC236}">
                <a16:creationId xmlns:a16="http://schemas.microsoft.com/office/drawing/2014/main" id="{78ABB4A4-27A2-454E-B704-82FC4E5BCE1F}"/>
              </a:ext>
            </a:extLst>
          </p:cNvPr>
          <p:cNvCxnSpPr>
            <a:cxnSpLocks/>
          </p:cNvCxnSpPr>
          <p:nvPr/>
        </p:nvCxnSpPr>
        <p:spPr>
          <a:xfrm>
            <a:off x="11498704" y="2238935"/>
            <a:ext cx="717657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Connector 225">
            <a:extLst>
              <a:ext uri="{FF2B5EF4-FFF2-40B4-BE49-F238E27FC236}">
                <a16:creationId xmlns:a16="http://schemas.microsoft.com/office/drawing/2014/main" id="{F0CFB610-354B-44C4-917A-6007137C87EB}"/>
              </a:ext>
            </a:extLst>
          </p:cNvPr>
          <p:cNvCxnSpPr>
            <a:cxnSpLocks/>
          </p:cNvCxnSpPr>
          <p:nvPr/>
        </p:nvCxnSpPr>
        <p:spPr>
          <a:xfrm>
            <a:off x="11512146" y="2425285"/>
            <a:ext cx="704215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Straight Connector 226">
            <a:extLst>
              <a:ext uri="{FF2B5EF4-FFF2-40B4-BE49-F238E27FC236}">
                <a16:creationId xmlns:a16="http://schemas.microsoft.com/office/drawing/2014/main" id="{73248359-C4EB-4A13-9578-2B848518CE70}"/>
              </a:ext>
            </a:extLst>
          </p:cNvPr>
          <p:cNvCxnSpPr>
            <a:cxnSpLocks/>
          </p:cNvCxnSpPr>
          <p:nvPr/>
        </p:nvCxnSpPr>
        <p:spPr>
          <a:xfrm>
            <a:off x="11512146" y="2602110"/>
            <a:ext cx="704215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Straight Connector 227">
            <a:extLst>
              <a:ext uri="{FF2B5EF4-FFF2-40B4-BE49-F238E27FC236}">
                <a16:creationId xmlns:a16="http://schemas.microsoft.com/office/drawing/2014/main" id="{00FF9E52-BB48-4936-A71D-72F2E9932DCD}"/>
              </a:ext>
            </a:extLst>
          </p:cNvPr>
          <p:cNvCxnSpPr>
            <a:cxnSpLocks/>
          </p:cNvCxnSpPr>
          <p:nvPr/>
        </p:nvCxnSpPr>
        <p:spPr>
          <a:xfrm>
            <a:off x="11498703" y="2789901"/>
            <a:ext cx="548306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Connector 228">
            <a:extLst>
              <a:ext uri="{FF2B5EF4-FFF2-40B4-BE49-F238E27FC236}">
                <a16:creationId xmlns:a16="http://schemas.microsoft.com/office/drawing/2014/main" id="{89148AE2-497B-4CA5-918E-FF56DD5E8AD5}"/>
              </a:ext>
            </a:extLst>
          </p:cNvPr>
          <p:cNvCxnSpPr>
            <a:cxnSpLocks/>
          </p:cNvCxnSpPr>
          <p:nvPr/>
        </p:nvCxnSpPr>
        <p:spPr>
          <a:xfrm>
            <a:off x="11498704" y="2965285"/>
            <a:ext cx="319706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Connector 229">
            <a:extLst>
              <a:ext uri="{FF2B5EF4-FFF2-40B4-BE49-F238E27FC236}">
                <a16:creationId xmlns:a16="http://schemas.microsoft.com/office/drawing/2014/main" id="{9782C549-E50E-4F84-A35C-2A409B041E0B}"/>
              </a:ext>
            </a:extLst>
          </p:cNvPr>
          <p:cNvCxnSpPr>
            <a:cxnSpLocks/>
          </p:cNvCxnSpPr>
          <p:nvPr/>
        </p:nvCxnSpPr>
        <p:spPr>
          <a:xfrm flipH="1" flipV="1">
            <a:off x="11818410" y="2966431"/>
            <a:ext cx="393017" cy="210562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Connector 230">
            <a:extLst>
              <a:ext uri="{FF2B5EF4-FFF2-40B4-BE49-F238E27FC236}">
                <a16:creationId xmlns:a16="http://schemas.microsoft.com/office/drawing/2014/main" id="{8B760ABB-D68F-4910-A601-191265C00ECC}"/>
              </a:ext>
            </a:extLst>
          </p:cNvPr>
          <p:cNvCxnSpPr>
            <a:cxnSpLocks/>
          </p:cNvCxnSpPr>
          <p:nvPr/>
        </p:nvCxnSpPr>
        <p:spPr>
          <a:xfrm flipH="1" flipV="1">
            <a:off x="12052048" y="2791985"/>
            <a:ext cx="156846" cy="83444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Connector 232">
            <a:extLst>
              <a:ext uri="{FF2B5EF4-FFF2-40B4-BE49-F238E27FC236}">
                <a16:creationId xmlns:a16="http://schemas.microsoft.com/office/drawing/2014/main" id="{C800D2C4-2DFD-47A4-813A-A739942A3BEE}"/>
              </a:ext>
            </a:extLst>
          </p:cNvPr>
          <p:cNvCxnSpPr>
            <a:cxnSpLocks/>
          </p:cNvCxnSpPr>
          <p:nvPr/>
        </p:nvCxnSpPr>
        <p:spPr>
          <a:xfrm flipV="1">
            <a:off x="12013592" y="1558261"/>
            <a:ext cx="202769" cy="32588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2" name="Oval 291">
            <a:extLst>
              <a:ext uri="{FF2B5EF4-FFF2-40B4-BE49-F238E27FC236}">
                <a16:creationId xmlns:a16="http://schemas.microsoft.com/office/drawing/2014/main" id="{6CE59664-1560-4678-9B61-76F17FD42099}"/>
              </a:ext>
            </a:extLst>
          </p:cNvPr>
          <p:cNvSpPr/>
          <p:nvPr/>
        </p:nvSpPr>
        <p:spPr>
          <a:xfrm rot="5400000">
            <a:off x="10397100" y="718078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296" name="Oval 295">
            <a:extLst>
              <a:ext uri="{FF2B5EF4-FFF2-40B4-BE49-F238E27FC236}">
                <a16:creationId xmlns:a16="http://schemas.microsoft.com/office/drawing/2014/main" id="{8A8BDF47-C8BA-40C7-BDF8-5AD048B84C15}"/>
              </a:ext>
            </a:extLst>
          </p:cNvPr>
          <p:cNvSpPr/>
          <p:nvPr/>
        </p:nvSpPr>
        <p:spPr>
          <a:xfrm rot="5400000">
            <a:off x="10226408" y="394901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cxnSp>
        <p:nvCxnSpPr>
          <p:cNvPr id="306" name="Straight Connector 305">
            <a:extLst>
              <a:ext uri="{FF2B5EF4-FFF2-40B4-BE49-F238E27FC236}">
                <a16:creationId xmlns:a16="http://schemas.microsoft.com/office/drawing/2014/main" id="{23F3F674-DC95-4FD7-88D2-017707A3CFAE}"/>
              </a:ext>
            </a:extLst>
          </p:cNvPr>
          <p:cNvCxnSpPr>
            <a:cxnSpLocks/>
          </p:cNvCxnSpPr>
          <p:nvPr/>
        </p:nvCxnSpPr>
        <p:spPr>
          <a:xfrm flipH="1" flipV="1">
            <a:off x="3762945" y="4088110"/>
            <a:ext cx="0" cy="651199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" name="Straight Connector 307">
            <a:extLst>
              <a:ext uri="{FF2B5EF4-FFF2-40B4-BE49-F238E27FC236}">
                <a16:creationId xmlns:a16="http://schemas.microsoft.com/office/drawing/2014/main" id="{3A7A9407-1467-4FCA-AC74-FB687079D4F2}"/>
              </a:ext>
            </a:extLst>
          </p:cNvPr>
          <p:cNvCxnSpPr>
            <a:cxnSpLocks/>
          </p:cNvCxnSpPr>
          <p:nvPr/>
        </p:nvCxnSpPr>
        <p:spPr>
          <a:xfrm flipV="1">
            <a:off x="3947401" y="4088110"/>
            <a:ext cx="0" cy="72000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" name="Straight Connector 308">
            <a:extLst>
              <a:ext uri="{FF2B5EF4-FFF2-40B4-BE49-F238E27FC236}">
                <a16:creationId xmlns:a16="http://schemas.microsoft.com/office/drawing/2014/main" id="{7FC27F4F-15CA-4B36-B095-8B8456A7C10F}"/>
              </a:ext>
            </a:extLst>
          </p:cNvPr>
          <p:cNvCxnSpPr>
            <a:cxnSpLocks/>
            <a:endCxn id="320" idx="6"/>
          </p:cNvCxnSpPr>
          <p:nvPr/>
        </p:nvCxnSpPr>
        <p:spPr>
          <a:xfrm flipH="1" flipV="1">
            <a:off x="4126247" y="4316663"/>
            <a:ext cx="1154" cy="52107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1" name="Straight Connector 310">
            <a:extLst>
              <a:ext uri="{FF2B5EF4-FFF2-40B4-BE49-F238E27FC236}">
                <a16:creationId xmlns:a16="http://schemas.microsoft.com/office/drawing/2014/main" id="{843D1B26-32D5-4624-A9C5-FF5119AFCC02}"/>
              </a:ext>
            </a:extLst>
          </p:cNvPr>
          <p:cNvCxnSpPr>
            <a:cxnSpLocks/>
            <a:endCxn id="321" idx="6"/>
          </p:cNvCxnSpPr>
          <p:nvPr/>
        </p:nvCxnSpPr>
        <p:spPr>
          <a:xfrm flipH="1" flipV="1">
            <a:off x="4306968" y="4683401"/>
            <a:ext cx="434" cy="154334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Straight Connector 312">
            <a:extLst>
              <a:ext uri="{FF2B5EF4-FFF2-40B4-BE49-F238E27FC236}">
                <a16:creationId xmlns:a16="http://schemas.microsoft.com/office/drawing/2014/main" id="{6115D68E-0657-4B4E-A927-16A3F24E1065}"/>
              </a:ext>
            </a:extLst>
          </p:cNvPr>
          <p:cNvCxnSpPr>
            <a:cxnSpLocks/>
          </p:cNvCxnSpPr>
          <p:nvPr/>
        </p:nvCxnSpPr>
        <p:spPr>
          <a:xfrm flipV="1">
            <a:off x="4492319" y="4441082"/>
            <a:ext cx="1980" cy="339502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5" name="Straight Connector 314">
            <a:extLst>
              <a:ext uri="{FF2B5EF4-FFF2-40B4-BE49-F238E27FC236}">
                <a16:creationId xmlns:a16="http://schemas.microsoft.com/office/drawing/2014/main" id="{2399C166-C12B-4350-90C2-59C655A0A522}"/>
              </a:ext>
            </a:extLst>
          </p:cNvPr>
          <p:cNvCxnSpPr>
            <a:cxnSpLocks/>
          </p:cNvCxnSpPr>
          <p:nvPr/>
        </p:nvCxnSpPr>
        <p:spPr>
          <a:xfrm flipV="1">
            <a:off x="4666794" y="4076201"/>
            <a:ext cx="0" cy="64800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7" name="Straight Connector 316">
            <a:extLst>
              <a:ext uri="{FF2B5EF4-FFF2-40B4-BE49-F238E27FC236}">
                <a16:creationId xmlns:a16="http://schemas.microsoft.com/office/drawing/2014/main" id="{A91468FA-2EF4-4ADE-AC54-26D4E3FC3AEC}"/>
              </a:ext>
            </a:extLst>
          </p:cNvPr>
          <p:cNvCxnSpPr>
            <a:cxnSpLocks/>
          </p:cNvCxnSpPr>
          <p:nvPr/>
        </p:nvCxnSpPr>
        <p:spPr>
          <a:xfrm flipV="1">
            <a:off x="4847401" y="4076202"/>
            <a:ext cx="0" cy="72000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0" name="Oval 319">
            <a:extLst>
              <a:ext uri="{FF2B5EF4-FFF2-40B4-BE49-F238E27FC236}">
                <a16:creationId xmlns:a16="http://schemas.microsoft.com/office/drawing/2014/main" id="{D40BE3A8-2235-401E-BED8-D93A223B5B9F}"/>
              </a:ext>
            </a:extLst>
          </p:cNvPr>
          <p:cNvSpPr/>
          <p:nvPr/>
        </p:nvSpPr>
        <p:spPr>
          <a:xfrm rot="5400000">
            <a:off x="4052447" y="4169339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321" name="Oval 320">
            <a:extLst>
              <a:ext uri="{FF2B5EF4-FFF2-40B4-BE49-F238E27FC236}">
                <a16:creationId xmlns:a16="http://schemas.microsoft.com/office/drawing/2014/main" id="{7559B1A8-3906-4E1C-8F2F-A13D94A96648}"/>
              </a:ext>
            </a:extLst>
          </p:cNvPr>
          <p:cNvSpPr/>
          <p:nvPr/>
        </p:nvSpPr>
        <p:spPr>
          <a:xfrm rot="5400000">
            <a:off x="4233168" y="4536077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322" name="Oval 321">
            <a:extLst>
              <a:ext uri="{FF2B5EF4-FFF2-40B4-BE49-F238E27FC236}">
                <a16:creationId xmlns:a16="http://schemas.microsoft.com/office/drawing/2014/main" id="{53915E97-94A7-4361-B9FA-ABF156B99A5F}"/>
              </a:ext>
            </a:extLst>
          </p:cNvPr>
          <p:cNvSpPr/>
          <p:nvPr/>
        </p:nvSpPr>
        <p:spPr>
          <a:xfrm rot="5400000">
            <a:off x="4414149" y="4293758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cxnSp>
        <p:nvCxnSpPr>
          <p:cNvPr id="323" name="Straight Connector 322">
            <a:extLst>
              <a:ext uri="{FF2B5EF4-FFF2-40B4-BE49-F238E27FC236}">
                <a16:creationId xmlns:a16="http://schemas.microsoft.com/office/drawing/2014/main" id="{0AB4D4EB-73FF-4437-94CE-362603319AE8}"/>
              </a:ext>
            </a:extLst>
          </p:cNvPr>
          <p:cNvCxnSpPr>
            <a:cxnSpLocks/>
          </p:cNvCxnSpPr>
          <p:nvPr/>
        </p:nvCxnSpPr>
        <p:spPr>
          <a:xfrm flipH="1">
            <a:off x="2919955" y="5259025"/>
            <a:ext cx="319706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4" name="Straight Connector 323">
            <a:extLst>
              <a:ext uri="{FF2B5EF4-FFF2-40B4-BE49-F238E27FC236}">
                <a16:creationId xmlns:a16="http://schemas.microsoft.com/office/drawing/2014/main" id="{7EC3EF87-13A3-4C84-BEE4-51750D5A99E8}"/>
              </a:ext>
            </a:extLst>
          </p:cNvPr>
          <p:cNvCxnSpPr>
            <a:cxnSpLocks/>
          </p:cNvCxnSpPr>
          <p:nvPr/>
        </p:nvCxnSpPr>
        <p:spPr>
          <a:xfrm>
            <a:off x="2716779" y="5038725"/>
            <a:ext cx="203176" cy="219154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8" name="Straight Connector 327">
            <a:extLst>
              <a:ext uri="{FF2B5EF4-FFF2-40B4-BE49-F238E27FC236}">
                <a16:creationId xmlns:a16="http://schemas.microsoft.com/office/drawing/2014/main" id="{771B2F99-8C7B-4E7C-83C8-9B1C8E9ECDA8}"/>
              </a:ext>
            </a:extLst>
          </p:cNvPr>
          <p:cNvCxnSpPr>
            <a:cxnSpLocks/>
          </p:cNvCxnSpPr>
          <p:nvPr/>
        </p:nvCxnSpPr>
        <p:spPr>
          <a:xfrm flipV="1">
            <a:off x="2716779" y="4059340"/>
            <a:ext cx="0" cy="979387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1" name="Straight Connector 330">
            <a:extLst>
              <a:ext uri="{FF2B5EF4-FFF2-40B4-BE49-F238E27FC236}">
                <a16:creationId xmlns:a16="http://schemas.microsoft.com/office/drawing/2014/main" id="{5ACB3347-E83F-493C-A7E1-D9D6D67D794F}"/>
              </a:ext>
            </a:extLst>
          </p:cNvPr>
          <p:cNvCxnSpPr>
            <a:cxnSpLocks/>
          </p:cNvCxnSpPr>
          <p:nvPr/>
        </p:nvCxnSpPr>
        <p:spPr>
          <a:xfrm>
            <a:off x="8669554" y="2806097"/>
            <a:ext cx="713273" cy="1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4" name="Straight Connector 333">
            <a:extLst>
              <a:ext uri="{FF2B5EF4-FFF2-40B4-BE49-F238E27FC236}">
                <a16:creationId xmlns:a16="http://schemas.microsoft.com/office/drawing/2014/main" id="{19B5B7EA-8B47-48BA-9EA1-5963817D5F05}"/>
              </a:ext>
            </a:extLst>
          </p:cNvPr>
          <p:cNvCxnSpPr>
            <a:cxnSpLocks/>
          </p:cNvCxnSpPr>
          <p:nvPr/>
        </p:nvCxnSpPr>
        <p:spPr>
          <a:xfrm flipV="1">
            <a:off x="8016263" y="2805796"/>
            <a:ext cx="653688" cy="454641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6" name="Straight Connector 335">
            <a:extLst>
              <a:ext uri="{FF2B5EF4-FFF2-40B4-BE49-F238E27FC236}">
                <a16:creationId xmlns:a16="http://schemas.microsoft.com/office/drawing/2014/main" id="{3D9021D8-9EAF-4C6E-A86E-83AA75EA5ABA}"/>
              </a:ext>
            </a:extLst>
          </p:cNvPr>
          <p:cNvCxnSpPr>
            <a:cxnSpLocks/>
          </p:cNvCxnSpPr>
          <p:nvPr/>
        </p:nvCxnSpPr>
        <p:spPr>
          <a:xfrm flipV="1">
            <a:off x="8964505" y="2985970"/>
            <a:ext cx="414978" cy="274467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2" name="Straight Connector 341">
            <a:extLst>
              <a:ext uri="{FF2B5EF4-FFF2-40B4-BE49-F238E27FC236}">
                <a16:creationId xmlns:a16="http://schemas.microsoft.com/office/drawing/2014/main" id="{7D048E3F-6EC1-465A-8263-C39F033D9D86}"/>
              </a:ext>
            </a:extLst>
          </p:cNvPr>
          <p:cNvCxnSpPr>
            <a:cxnSpLocks/>
          </p:cNvCxnSpPr>
          <p:nvPr/>
        </p:nvCxnSpPr>
        <p:spPr>
          <a:xfrm>
            <a:off x="5275925" y="5237281"/>
            <a:ext cx="2698671" cy="1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5" name="Straight Connector 344">
            <a:extLst>
              <a:ext uri="{FF2B5EF4-FFF2-40B4-BE49-F238E27FC236}">
                <a16:creationId xmlns:a16="http://schemas.microsoft.com/office/drawing/2014/main" id="{511616F4-6E77-4CE1-906A-5C739982A1A8}"/>
              </a:ext>
            </a:extLst>
          </p:cNvPr>
          <p:cNvCxnSpPr>
            <a:cxnSpLocks/>
          </p:cNvCxnSpPr>
          <p:nvPr/>
        </p:nvCxnSpPr>
        <p:spPr>
          <a:xfrm>
            <a:off x="5340144" y="5417217"/>
            <a:ext cx="2698671" cy="1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6" name="Straight Connector 345">
            <a:extLst>
              <a:ext uri="{FF2B5EF4-FFF2-40B4-BE49-F238E27FC236}">
                <a16:creationId xmlns:a16="http://schemas.microsoft.com/office/drawing/2014/main" id="{818977B9-C413-44D9-8400-7AF67E9DE5F2}"/>
              </a:ext>
            </a:extLst>
          </p:cNvPr>
          <p:cNvCxnSpPr>
            <a:cxnSpLocks/>
          </p:cNvCxnSpPr>
          <p:nvPr/>
        </p:nvCxnSpPr>
        <p:spPr>
          <a:xfrm>
            <a:off x="7534276" y="5597152"/>
            <a:ext cx="468441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8" name="Straight Connector 347">
            <a:extLst>
              <a:ext uri="{FF2B5EF4-FFF2-40B4-BE49-F238E27FC236}">
                <a16:creationId xmlns:a16="http://schemas.microsoft.com/office/drawing/2014/main" id="{BB6006E7-ED97-4B0D-BF95-23679E9FA611}"/>
              </a:ext>
            </a:extLst>
          </p:cNvPr>
          <p:cNvCxnSpPr>
            <a:cxnSpLocks/>
          </p:cNvCxnSpPr>
          <p:nvPr/>
        </p:nvCxnSpPr>
        <p:spPr>
          <a:xfrm>
            <a:off x="8201113" y="5235812"/>
            <a:ext cx="314237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0" name="Straight Connector 349">
            <a:extLst>
              <a:ext uri="{FF2B5EF4-FFF2-40B4-BE49-F238E27FC236}">
                <a16:creationId xmlns:a16="http://schemas.microsoft.com/office/drawing/2014/main" id="{2FDB313E-45D9-4517-B858-B0FC7973C5D2}"/>
              </a:ext>
            </a:extLst>
          </p:cNvPr>
          <p:cNvCxnSpPr>
            <a:cxnSpLocks/>
          </p:cNvCxnSpPr>
          <p:nvPr/>
        </p:nvCxnSpPr>
        <p:spPr>
          <a:xfrm flipV="1">
            <a:off x="8515350" y="4780584"/>
            <a:ext cx="445235" cy="455228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2" name="Straight Connector 351">
            <a:extLst>
              <a:ext uri="{FF2B5EF4-FFF2-40B4-BE49-F238E27FC236}">
                <a16:creationId xmlns:a16="http://schemas.microsoft.com/office/drawing/2014/main" id="{E8E907F4-7F12-410A-AC24-35130A297981}"/>
              </a:ext>
            </a:extLst>
          </p:cNvPr>
          <p:cNvCxnSpPr>
            <a:cxnSpLocks/>
          </p:cNvCxnSpPr>
          <p:nvPr/>
        </p:nvCxnSpPr>
        <p:spPr>
          <a:xfrm flipH="1" flipV="1">
            <a:off x="8960585" y="3260437"/>
            <a:ext cx="6542" cy="1520147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5" name="Oval 354">
            <a:extLst>
              <a:ext uri="{FF2B5EF4-FFF2-40B4-BE49-F238E27FC236}">
                <a16:creationId xmlns:a16="http://schemas.microsoft.com/office/drawing/2014/main" id="{F20FFCF6-7E33-48C3-BDC5-BB323D66A477}"/>
              </a:ext>
            </a:extLst>
          </p:cNvPr>
          <p:cNvSpPr/>
          <p:nvPr/>
        </p:nvSpPr>
        <p:spPr>
          <a:xfrm rot="5400000">
            <a:off x="7909321" y="3207858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cxnSp>
        <p:nvCxnSpPr>
          <p:cNvPr id="365" name="Straight Connector 364">
            <a:extLst>
              <a:ext uri="{FF2B5EF4-FFF2-40B4-BE49-F238E27FC236}">
                <a16:creationId xmlns:a16="http://schemas.microsoft.com/office/drawing/2014/main" id="{B7401A04-ACC9-4313-AA97-041C68435D11}"/>
              </a:ext>
            </a:extLst>
          </p:cNvPr>
          <p:cNvCxnSpPr>
            <a:cxnSpLocks/>
          </p:cNvCxnSpPr>
          <p:nvPr/>
        </p:nvCxnSpPr>
        <p:spPr>
          <a:xfrm>
            <a:off x="5340144" y="5597152"/>
            <a:ext cx="654233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7" name="Straight Connector 366">
            <a:extLst>
              <a:ext uri="{FF2B5EF4-FFF2-40B4-BE49-F238E27FC236}">
                <a16:creationId xmlns:a16="http://schemas.microsoft.com/office/drawing/2014/main" id="{6380DEEA-8347-4B23-815E-C6963179BAF0}"/>
              </a:ext>
            </a:extLst>
          </p:cNvPr>
          <p:cNvCxnSpPr>
            <a:cxnSpLocks/>
          </p:cNvCxnSpPr>
          <p:nvPr/>
        </p:nvCxnSpPr>
        <p:spPr>
          <a:xfrm>
            <a:off x="5340144" y="6317282"/>
            <a:ext cx="213753" cy="231156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0" name="Straight Connector 369">
            <a:extLst>
              <a:ext uri="{FF2B5EF4-FFF2-40B4-BE49-F238E27FC236}">
                <a16:creationId xmlns:a16="http://schemas.microsoft.com/office/drawing/2014/main" id="{7E02C956-D130-4BDC-8DFF-C18C9991867C}"/>
              </a:ext>
            </a:extLst>
          </p:cNvPr>
          <p:cNvCxnSpPr>
            <a:cxnSpLocks/>
          </p:cNvCxnSpPr>
          <p:nvPr/>
        </p:nvCxnSpPr>
        <p:spPr>
          <a:xfrm>
            <a:off x="5553897" y="6548438"/>
            <a:ext cx="0" cy="309562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3" name="Straight Connector 372">
            <a:extLst>
              <a:ext uri="{FF2B5EF4-FFF2-40B4-BE49-F238E27FC236}">
                <a16:creationId xmlns:a16="http://schemas.microsoft.com/office/drawing/2014/main" id="{E2837180-BD2F-48A9-9A4B-358999D1ACAF}"/>
              </a:ext>
            </a:extLst>
          </p:cNvPr>
          <p:cNvCxnSpPr>
            <a:cxnSpLocks/>
          </p:cNvCxnSpPr>
          <p:nvPr/>
        </p:nvCxnSpPr>
        <p:spPr>
          <a:xfrm flipV="1">
            <a:off x="5350562" y="6137152"/>
            <a:ext cx="106877" cy="195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5" name="Straight Connector 374">
            <a:extLst>
              <a:ext uri="{FF2B5EF4-FFF2-40B4-BE49-F238E27FC236}">
                <a16:creationId xmlns:a16="http://schemas.microsoft.com/office/drawing/2014/main" id="{67241AF3-F432-4B6F-8B48-37412CB52C70}"/>
              </a:ext>
            </a:extLst>
          </p:cNvPr>
          <p:cNvCxnSpPr>
            <a:cxnSpLocks/>
          </p:cNvCxnSpPr>
          <p:nvPr/>
        </p:nvCxnSpPr>
        <p:spPr>
          <a:xfrm>
            <a:off x="5457439" y="6137152"/>
            <a:ext cx="300424" cy="309873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8" name="Straight Connector 377">
            <a:extLst>
              <a:ext uri="{FF2B5EF4-FFF2-40B4-BE49-F238E27FC236}">
                <a16:creationId xmlns:a16="http://schemas.microsoft.com/office/drawing/2014/main" id="{D6FA8977-D9F9-4DE7-A518-C8CD4294AA70}"/>
              </a:ext>
            </a:extLst>
          </p:cNvPr>
          <p:cNvCxnSpPr>
            <a:cxnSpLocks/>
          </p:cNvCxnSpPr>
          <p:nvPr/>
        </p:nvCxnSpPr>
        <p:spPr>
          <a:xfrm>
            <a:off x="5757863" y="6447025"/>
            <a:ext cx="0" cy="410975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0" name="Straight Connector 379">
            <a:extLst>
              <a:ext uri="{FF2B5EF4-FFF2-40B4-BE49-F238E27FC236}">
                <a16:creationId xmlns:a16="http://schemas.microsoft.com/office/drawing/2014/main" id="{48C56D77-F694-4AA7-8853-464060ECB051}"/>
              </a:ext>
            </a:extLst>
          </p:cNvPr>
          <p:cNvCxnSpPr>
            <a:cxnSpLocks/>
          </p:cNvCxnSpPr>
          <p:nvPr/>
        </p:nvCxnSpPr>
        <p:spPr>
          <a:xfrm flipV="1">
            <a:off x="5353666" y="5954943"/>
            <a:ext cx="640711" cy="1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2" name="Straight Connector 381">
            <a:extLst>
              <a:ext uri="{FF2B5EF4-FFF2-40B4-BE49-F238E27FC236}">
                <a16:creationId xmlns:a16="http://schemas.microsoft.com/office/drawing/2014/main" id="{88060CCA-076A-413F-8198-30B2DEA2D403}"/>
              </a:ext>
            </a:extLst>
          </p:cNvPr>
          <p:cNvCxnSpPr>
            <a:cxnSpLocks/>
          </p:cNvCxnSpPr>
          <p:nvPr/>
        </p:nvCxnSpPr>
        <p:spPr>
          <a:xfrm>
            <a:off x="6007899" y="5954945"/>
            <a:ext cx="245392" cy="267927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4" name="Oval 383">
            <a:extLst>
              <a:ext uri="{FF2B5EF4-FFF2-40B4-BE49-F238E27FC236}">
                <a16:creationId xmlns:a16="http://schemas.microsoft.com/office/drawing/2014/main" id="{309F0344-30DA-426D-A356-93A4E2B495AD}"/>
              </a:ext>
            </a:extLst>
          </p:cNvPr>
          <p:cNvSpPr/>
          <p:nvPr/>
        </p:nvSpPr>
        <p:spPr>
          <a:xfrm rot="5400000">
            <a:off x="6193013" y="6169958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385" name="Oval 384">
            <a:extLst>
              <a:ext uri="{FF2B5EF4-FFF2-40B4-BE49-F238E27FC236}">
                <a16:creationId xmlns:a16="http://schemas.microsoft.com/office/drawing/2014/main" id="{DC89C02E-A165-4B54-A20E-E2066AC01823}"/>
              </a:ext>
            </a:extLst>
          </p:cNvPr>
          <p:cNvSpPr/>
          <p:nvPr/>
        </p:nvSpPr>
        <p:spPr>
          <a:xfrm rot="5400000">
            <a:off x="5968082" y="5523712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386" name="Oval 385">
            <a:extLst>
              <a:ext uri="{FF2B5EF4-FFF2-40B4-BE49-F238E27FC236}">
                <a16:creationId xmlns:a16="http://schemas.microsoft.com/office/drawing/2014/main" id="{392D0202-0340-4933-9E13-2C3FEB6019C3}"/>
              </a:ext>
            </a:extLst>
          </p:cNvPr>
          <p:cNvSpPr/>
          <p:nvPr/>
        </p:nvSpPr>
        <p:spPr>
          <a:xfrm rot="5400000">
            <a:off x="7417562" y="5531691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cxnSp>
        <p:nvCxnSpPr>
          <p:cNvPr id="387" name="Straight Connector 386">
            <a:extLst>
              <a:ext uri="{FF2B5EF4-FFF2-40B4-BE49-F238E27FC236}">
                <a16:creationId xmlns:a16="http://schemas.microsoft.com/office/drawing/2014/main" id="{94C2E58C-181E-481A-A9A7-80B6876FC104}"/>
              </a:ext>
            </a:extLst>
          </p:cNvPr>
          <p:cNvCxnSpPr>
            <a:cxnSpLocks/>
          </p:cNvCxnSpPr>
          <p:nvPr/>
        </p:nvCxnSpPr>
        <p:spPr>
          <a:xfrm>
            <a:off x="5353666" y="5777282"/>
            <a:ext cx="986671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9" name="Straight Connector 388">
            <a:extLst>
              <a:ext uri="{FF2B5EF4-FFF2-40B4-BE49-F238E27FC236}">
                <a16:creationId xmlns:a16="http://schemas.microsoft.com/office/drawing/2014/main" id="{421471FC-853F-4550-B173-3727D5F90204}"/>
              </a:ext>
            </a:extLst>
          </p:cNvPr>
          <p:cNvCxnSpPr>
            <a:cxnSpLocks/>
          </p:cNvCxnSpPr>
          <p:nvPr/>
        </p:nvCxnSpPr>
        <p:spPr>
          <a:xfrm>
            <a:off x="6340337" y="5777282"/>
            <a:ext cx="152400" cy="15240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1" name="Straight Connector 390">
            <a:extLst>
              <a:ext uri="{FF2B5EF4-FFF2-40B4-BE49-F238E27FC236}">
                <a16:creationId xmlns:a16="http://schemas.microsoft.com/office/drawing/2014/main" id="{880E1FD1-C5BC-4B3A-8A55-88B0927BD67E}"/>
              </a:ext>
            </a:extLst>
          </p:cNvPr>
          <p:cNvCxnSpPr>
            <a:cxnSpLocks/>
          </p:cNvCxnSpPr>
          <p:nvPr/>
        </p:nvCxnSpPr>
        <p:spPr>
          <a:xfrm>
            <a:off x="6492737" y="5929682"/>
            <a:ext cx="3047513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3" name="Rectangle: Rounded Corners 392">
            <a:extLst>
              <a:ext uri="{FF2B5EF4-FFF2-40B4-BE49-F238E27FC236}">
                <a16:creationId xmlns:a16="http://schemas.microsoft.com/office/drawing/2014/main" id="{A00584C8-84D9-4A17-8B13-2A24D59E0E14}"/>
              </a:ext>
            </a:extLst>
          </p:cNvPr>
          <p:cNvSpPr/>
          <p:nvPr/>
        </p:nvSpPr>
        <p:spPr>
          <a:xfrm>
            <a:off x="9547824" y="5439025"/>
            <a:ext cx="289652" cy="622930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394" name="Straight Connector 393">
            <a:extLst>
              <a:ext uri="{FF2B5EF4-FFF2-40B4-BE49-F238E27FC236}">
                <a16:creationId xmlns:a16="http://schemas.microsoft.com/office/drawing/2014/main" id="{63505CDD-80A3-4BD3-810E-9E2653B1C9E3}"/>
              </a:ext>
            </a:extLst>
          </p:cNvPr>
          <p:cNvCxnSpPr>
            <a:cxnSpLocks/>
          </p:cNvCxnSpPr>
          <p:nvPr/>
        </p:nvCxnSpPr>
        <p:spPr>
          <a:xfrm>
            <a:off x="9265214" y="5743339"/>
            <a:ext cx="468441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5" name="Oval 394">
            <a:extLst>
              <a:ext uri="{FF2B5EF4-FFF2-40B4-BE49-F238E27FC236}">
                <a16:creationId xmlns:a16="http://schemas.microsoft.com/office/drawing/2014/main" id="{BE151DF8-565A-4BE9-A649-BB60DBD49573}"/>
              </a:ext>
            </a:extLst>
          </p:cNvPr>
          <p:cNvSpPr/>
          <p:nvPr/>
        </p:nvSpPr>
        <p:spPr>
          <a:xfrm rot="5400000">
            <a:off x="9148500" y="5677878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cxnSp>
        <p:nvCxnSpPr>
          <p:cNvPr id="406" name="Straight Connector 405">
            <a:extLst>
              <a:ext uri="{FF2B5EF4-FFF2-40B4-BE49-F238E27FC236}">
                <a16:creationId xmlns:a16="http://schemas.microsoft.com/office/drawing/2014/main" id="{8A24289E-C607-4AA7-A56F-A1B7DF8C2656}"/>
              </a:ext>
            </a:extLst>
          </p:cNvPr>
          <p:cNvCxnSpPr>
            <a:cxnSpLocks/>
          </p:cNvCxnSpPr>
          <p:nvPr/>
        </p:nvCxnSpPr>
        <p:spPr>
          <a:xfrm>
            <a:off x="9338249" y="5552938"/>
            <a:ext cx="247155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0" name="Straight Connector 409">
            <a:extLst>
              <a:ext uri="{FF2B5EF4-FFF2-40B4-BE49-F238E27FC236}">
                <a16:creationId xmlns:a16="http://schemas.microsoft.com/office/drawing/2014/main" id="{A5417BD4-C941-4A92-8E78-B423595A331E}"/>
              </a:ext>
            </a:extLst>
          </p:cNvPr>
          <p:cNvCxnSpPr>
            <a:cxnSpLocks/>
          </p:cNvCxnSpPr>
          <p:nvPr/>
        </p:nvCxnSpPr>
        <p:spPr>
          <a:xfrm flipV="1">
            <a:off x="9328341" y="4596178"/>
            <a:ext cx="759751" cy="837769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1" name="Straight Connector 410">
            <a:extLst>
              <a:ext uri="{FF2B5EF4-FFF2-40B4-BE49-F238E27FC236}">
                <a16:creationId xmlns:a16="http://schemas.microsoft.com/office/drawing/2014/main" id="{1DC4BF55-9A9A-46C7-8BC2-B39CBC4B4F55}"/>
              </a:ext>
            </a:extLst>
          </p:cNvPr>
          <p:cNvCxnSpPr>
            <a:cxnSpLocks/>
          </p:cNvCxnSpPr>
          <p:nvPr/>
        </p:nvCxnSpPr>
        <p:spPr>
          <a:xfrm flipH="1" flipV="1">
            <a:off x="9324203" y="5438554"/>
            <a:ext cx="4137" cy="121461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2" name="Straight Connector 411">
            <a:extLst>
              <a:ext uri="{FF2B5EF4-FFF2-40B4-BE49-F238E27FC236}">
                <a16:creationId xmlns:a16="http://schemas.microsoft.com/office/drawing/2014/main" id="{1A448552-FA62-4F6D-838A-EB68BC944927}"/>
              </a:ext>
            </a:extLst>
          </p:cNvPr>
          <p:cNvCxnSpPr>
            <a:cxnSpLocks/>
          </p:cNvCxnSpPr>
          <p:nvPr/>
        </p:nvCxnSpPr>
        <p:spPr>
          <a:xfrm>
            <a:off x="9338440" y="5560013"/>
            <a:ext cx="247155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3" name="Straight Connector 422">
            <a:extLst>
              <a:ext uri="{FF2B5EF4-FFF2-40B4-BE49-F238E27FC236}">
                <a16:creationId xmlns:a16="http://schemas.microsoft.com/office/drawing/2014/main" id="{74EB50CC-6F7C-4F52-AE24-1C760FAAF9D0}"/>
              </a:ext>
            </a:extLst>
          </p:cNvPr>
          <p:cNvCxnSpPr>
            <a:cxnSpLocks/>
          </p:cNvCxnSpPr>
          <p:nvPr/>
        </p:nvCxnSpPr>
        <p:spPr>
          <a:xfrm flipH="1" flipV="1">
            <a:off x="10083524" y="3505638"/>
            <a:ext cx="385" cy="1085462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4" name="Freeform: Shape 483">
            <a:extLst>
              <a:ext uri="{FF2B5EF4-FFF2-40B4-BE49-F238E27FC236}">
                <a16:creationId xmlns:a16="http://schemas.microsoft.com/office/drawing/2014/main" id="{1F484C9A-354E-49CC-92BA-D6B0B94AB412}"/>
              </a:ext>
            </a:extLst>
          </p:cNvPr>
          <p:cNvSpPr/>
          <p:nvPr/>
        </p:nvSpPr>
        <p:spPr>
          <a:xfrm>
            <a:off x="9795758" y="1799915"/>
            <a:ext cx="1296000" cy="1296000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3498DB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cxnSp>
        <p:nvCxnSpPr>
          <p:cNvPr id="485" name="Straight Connector 484">
            <a:extLst>
              <a:ext uri="{FF2B5EF4-FFF2-40B4-BE49-F238E27FC236}">
                <a16:creationId xmlns:a16="http://schemas.microsoft.com/office/drawing/2014/main" id="{83A23464-B917-4142-9489-45A4936EA062}"/>
              </a:ext>
            </a:extLst>
          </p:cNvPr>
          <p:cNvCxnSpPr>
            <a:cxnSpLocks/>
          </p:cNvCxnSpPr>
          <p:nvPr/>
        </p:nvCxnSpPr>
        <p:spPr>
          <a:xfrm flipH="1">
            <a:off x="10272747" y="1799915"/>
            <a:ext cx="171011" cy="24965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6" name="Straight Connector 485">
            <a:extLst>
              <a:ext uri="{FF2B5EF4-FFF2-40B4-BE49-F238E27FC236}">
                <a16:creationId xmlns:a16="http://schemas.microsoft.com/office/drawing/2014/main" id="{99AC9423-F256-4B6B-905F-991D049527A2}"/>
              </a:ext>
            </a:extLst>
          </p:cNvPr>
          <p:cNvCxnSpPr>
            <a:cxnSpLocks/>
          </p:cNvCxnSpPr>
          <p:nvPr/>
        </p:nvCxnSpPr>
        <p:spPr>
          <a:xfrm flipH="1">
            <a:off x="10177497" y="2049565"/>
            <a:ext cx="95250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7" name="Oval 486">
            <a:extLst>
              <a:ext uri="{FF2B5EF4-FFF2-40B4-BE49-F238E27FC236}">
                <a16:creationId xmlns:a16="http://schemas.microsoft.com/office/drawing/2014/main" id="{2DEE8CD7-96BB-46A5-87EA-F56C3EF9EBD5}"/>
              </a:ext>
            </a:extLst>
          </p:cNvPr>
          <p:cNvSpPr/>
          <p:nvPr/>
        </p:nvSpPr>
        <p:spPr>
          <a:xfrm>
            <a:off x="10020747" y="1976041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488" name="Straight Connector 487">
            <a:extLst>
              <a:ext uri="{FF2B5EF4-FFF2-40B4-BE49-F238E27FC236}">
                <a16:creationId xmlns:a16="http://schemas.microsoft.com/office/drawing/2014/main" id="{E8F751BD-96DD-443F-BE13-79352A17B348}"/>
              </a:ext>
            </a:extLst>
          </p:cNvPr>
          <p:cNvCxnSpPr>
            <a:cxnSpLocks/>
          </p:cNvCxnSpPr>
          <p:nvPr/>
        </p:nvCxnSpPr>
        <p:spPr>
          <a:xfrm rot="5400000" flipH="1">
            <a:off x="10820440" y="2819130"/>
            <a:ext cx="171011" cy="24965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9" name="Straight Connector 488">
            <a:extLst>
              <a:ext uri="{FF2B5EF4-FFF2-40B4-BE49-F238E27FC236}">
                <a16:creationId xmlns:a16="http://schemas.microsoft.com/office/drawing/2014/main" id="{915BEC8E-30D7-44A4-8D37-3660C6250A51}"/>
              </a:ext>
            </a:extLst>
          </p:cNvPr>
          <p:cNvCxnSpPr>
            <a:cxnSpLocks/>
          </p:cNvCxnSpPr>
          <p:nvPr/>
        </p:nvCxnSpPr>
        <p:spPr>
          <a:xfrm rot="5400000" flipH="1">
            <a:off x="10733496" y="2810825"/>
            <a:ext cx="95250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0" name="Oval 489">
            <a:extLst>
              <a:ext uri="{FF2B5EF4-FFF2-40B4-BE49-F238E27FC236}">
                <a16:creationId xmlns:a16="http://schemas.microsoft.com/office/drawing/2014/main" id="{0BEA8FA6-5526-4B2C-A3D6-45AB935C6A1A}"/>
              </a:ext>
            </a:extLst>
          </p:cNvPr>
          <p:cNvSpPr/>
          <p:nvPr/>
        </p:nvSpPr>
        <p:spPr>
          <a:xfrm rot="5400000">
            <a:off x="10707321" y="2606726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cxnSp>
        <p:nvCxnSpPr>
          <p:cNvPr id="491" name="Straight Connector 490">
            <a:extLst>
              <a:ext uri="{FF2B5EF4-FFF2-40B4-BE49-F238E27FC236}">
                <a16:creationId xmlns:a16="http://schemas.microsoft.com/office/drawing/2014/main" id="{A19095B6-9D94-4A6E-91AF-CCF0F12C9EC8}"/>
              </a:ext>
            </a:extLst>
          </p:cNvPr>
          <p:cNvCxnSpPr>
            <a:cxnSpLocks/>
          </p:cNvCxnSpPr>
          <p:nvPr/>
        </p:nvCxnSpPr>
        <p:spPr>
          <a:xfrm flipH="1">
            <a:off x="10771336" y="2102998"/>
            <a:ext cx="320422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2" name="Straight Connector 491">
            <a:extLst>
              <a:ext uri="{FF2B5EF4-FFF2-40B4-BE49-F238E27FC236}">
                <a16:creationId xmlns:a16="http://schemas.microsoft.com/office/drawing/2014/main" id="{17192CBF-E163-4D4E-B306-C213EC205101}"/>
              </a:ext>
            </a:extLst>
          </p:cNvPr>
          <p:cNvCxnSpPr>
            <a:cxnSpLocks/>
            <a:endCxn id="493" idx="7"/>
          </p:cNvCxnSpPr>
          <p:nvPr/>
        </p:nvCxnSpPr>
        <p:spPr>
          <a:xfrm flipH="1">
            <a:off x="10609460" y="2102998"/>
            <a:ext cx="161876" cy="197661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3" name="Oval 492">
            <a:extLst>
              <a:ext uri="{FF2B5EF4-FFF2-40B4-BE49-F238E27FC236}">
                <a16:creationId xmlns:a16="http://schemas.microsoft.com/office/drawing/2014/main" id="{3787B231-21B2-4AC4-8203-E2AD0D05A613}"/>
              </a:ext>
            </a:extLst>
          </p:cNvPr>
          <p:cNvSpPr/>
          <p:nvPr/>
        </p:nvSpPr>
        <p:spPr>
          <a:xfrm>
            <a:off x="10483476" y="2279124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cxnSp>
        <p:nvCxnSpPr>
          <p:cNvPr id="494" name="Straight Connector 493">
            <a:extLst>
              <a:ext uri="{FF2B5EF4-FFF2-40B4-BE49-F238E27FC236}">
                <a16:creationId xmlns:a16="http://schemas.microsoft.com/office/drawing/2014/main" id="{4D044D93-9687-4F1B-872F-58615FFB416E}"/>
              </a:ext>
            </a:extLst>
          </p:cNvPr>
          <p:cNvCxnSpPr>
            <a:cxnSpLocks/>
          </p:cNvCxnSpPr>
          <p:nvPr/>
        </p:nvCxnSpPr>
        <p:spPr>
          <a:xfrm rot="10800000" flipH="1">
            <a:off x="9835476" y="2540650"/>
            <a:ext cx="320422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5" name="Straight Connector 494">
            <a:extLst>
              <a:ext uri="{FF2B5EF4-FFF2-40B4-BE49-F238E27FC236}">
                <a16:creationId xmlns:a16="http://schemas.microsoft.com/office/drawing/2014/main" id="{1FA40173-E363-4423-B7C0-14C2AA2FC584}"/>
              </a:ext>
            </a:extLst>
          </p:cNvPr>
          <p:cNvCxnSpPr>
            <a:cxnSpLocks/>
          </p:cNvCxnSpPr>
          <p:nvPr/>
        </p:nvCxnSpPr>
        <p:spPr>
          <a:xfrm>
            <a:off x="10155898" y="2540651"/>
            <a:ext cx="0" cy="143544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6" name="Oval 495">
            <a:extLst>
              <a:ext uri="{FF2B5EF4-FFF2-40B4-BE49-F238E27FC236}">
                <a16:creationId xmlns:a16="http://schemas.microsoft.com/office/drawing/2014/main" id="{FBA64665-4CDF-41E2-B625-37963C6C7B50}"/>
              </a:ext>
            </a:extLst>
          </p:cNvPr>
          <p:cNvSpPr/>
          <p:nvPr/>
        </p:nvSpPr>
        <p:spPr>
          <a:xfrm rot="10800000">
            <a:off x="10322884" y="2604829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497" name="Straight Connector 496">
            <a:extLst>
              <a:ext uri="{FF2B5EF4-FFF2-40B4-BE49-F238E27FC236}">
                <a16:creationId xmlns:a16="http://schemas.microsoft.com/office/drawing/2014/main" id="{88EB2794-44F0-4880-A0D9-FAF6548E9498}"/>
              </a:ext>
            </a:extLst>
          </p:cNvPr>
          <p:cNvCxnSpPr>
            <a:cxnSpLocks/>
          </p:cNvCxnSpPr>
          <p:nvPr/>
        </p:nvCxnSpPr>
        <p:spPr>
          <a:xfrm>
            <a:off x="10155898" y="2684195"/>
            <a:ext cx="140260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8" name="Oval 497">
            <a:extLst>
              <a:ext uri="{FF2B5EF4-FFF2-40B4-BE49-F238E27FC236}">
                <a16:creationId xmlns:a16="http://schemas.microsoft.com/office/drawing/2014/main" id="{B33E897C-CB76-4638-BF25-23EFF6AE7943}"/>
              </a:ext>
            </a:extLst>
          </p:cNvPr>
          <p:cNvSpPr/>
          <p:nvPr/>
        </p:nvSpPr>
        <p:spPr>
          <a:xfrm>
            <a:off x="10019483" y="2292317"/>
            <a:ext cx="83376" cy="8645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99" name="Oval 498">
            <a:extLst>
              <a:ext uri="{FF2B5EF4-FFF2-40B4-BE49-F238E27FC236}">
                <a16:creationId xmlns:a16="http://schemas.microsoft.com/office/drawing/2014/main" id="{98DE7B1F-5964-4AA0-90B0-06B10EE72C83}"/>
              </a:ext>
            </a:extLst>
          </p:cNvPr>
          <p:cNvSpPr/>
          <p:nvPr/>
        </p:nvSpPr>
        <p:spPr>
          <a:xfrm>
            <a:off x="10072522" y="2871762"/>
            <a:ext cx="83376" cy="8645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00" name="Oval 499">
            <a:extLst>
              <a:ext uri="{FF2B5EF4-FFF2-40B4-BE49-F238E27FC236}">
                <a16:creationId xmlns:a16="http://schemas.microsoft.com/office/drawing/2014/main" id="{508414FA-B209-4816-A804-3AA772BCBCD9}"/>
              </a:ext>
            </a:extLst>
          </p:cNvPr>
          <p:cNvSpPr/>
          <p:nvPr/>
        </p:nvSpPr>
        <p:spPr>
          <a:xfrm>
            <a:off x="10524747" y="2006340"/>
            <a:ext cx="83376" cy="8645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01" name="Oval 500">
            <a:extLst>
              <a:ext uri="{FF2B5EF4-FFF2-40B4-BE49-F238E27FC236}">
                <a16:creationId xmlns:a16="http://schemas.microsoft.com/office/drawing/2014/main" id="{3D02E47E-42DD-4FDF-9F76-0AFC9B247F01}"/>
              </a:ext>
            </a:extLst>
          </p:cNvPr>
          <p:cNvSpPr/>
          <p:nvPr/>
        </p:nvSpPr>
        <p:spPr>
          <a:xfrm>
            <a:off x="10837659" y="2327905"/>
            <a:ext cx="83376" cy="8645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02" name="Freeform: Shape 501">
            <a:extLst>
              <a:ext uri="{FF2B5EF4-FFF2-40B4-BE49-F238E27FC236}">
                <a16:creationId xmlns:a16="http://schemas.microsoft.com/office/drawing/2014/main" id="{BB77873A-0BD5-4587-A445-62AA50F64BFB}"/>
              </a:ext>
            </a:extLst>
          </p:cNvPr>
          <p:cNvSpPr/>
          <p:nvPr/>
        </p:nvSpPr>
        <p:spPr>
          <a:xfrm>
            <a:off x="3631647" y="5151025"/>
            <a:ext cx="1296000" cy="1296000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E44A4A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cxnSp>
        <p:nvCxnSpPr>
          <p:cNvPr id="503" name="Straight Connector 502">
            <a:extLst>
              <a:ext uri="{FF2B5EF4-FFF2-40B4-BE49-F238E27FC236}">
                <a16:creationId xmlns:a16="http://schemas.microsoft.com/office/drawing/2014/main" id="{5BA952C6-4B9E-4031-9ED9-91E3346D2178}"/>
              </a:ext>
            </a:extLst>
          </p:cNvPr>
          <p:cNvCxnSpPr>
            <a:cxnSpLocks/>
          </p:cNvCxnSpPr>
          <p:nvPr/>
        </p:nvCxnSpPr>
        <p:spPr>
          <a:xfrm flipH="1">
            <a:off x="4108636" y="5151025"/>
            <a:ext cx="171011" cy="24965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4" name="Straight Connector 503">
            <a:extLst>
              <a:ext uri="{FF2B5EF4-FFF2-40B4-BE49-F238E27FC236}">
                <a16:creationId xmlns:a16="http://schemas.microsoft.com/office/drawing/2014/main" id="{8427DA31-176F-40B8-A27E-930CA9779092}"/>
              </a:ext>
            </a:extLst>
          </p:cNvPr>
          <p:cNvCxnSpPr>
            <a:cxnSpLocks/>
          </p:cNvCxnSpPr>
          <p:nvPr/>
        </p:nvCxnSpPr>
        <p:spPr>
          <a:xfrm flipH="1">
            <a:off x="4013386" y="5400675"/>
            <a:ext cx="95250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5" name="Oval 504">
            <a:extLst>
              <a:ext uri="{FF2B5EF4-FFF2-40B4-BE49-F238E27FC236}">
                <a16:creationId xmlns:a16="http://schemas.microsoft.com/office/drawing/2014/main" id="{C9E79F19-B1EE-4AB7-99D5-DEEFFD859CEF}"/>
              </a:ext>
            </a:extLst>
          </p:cNvPr>
          <p:cNvSpPr/>
          <p:nvPr/>
        </p:nvSpPr>
        <p:spPr>
          <a:xfrm>
            <a:off x="3856636" y="5327151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506" name="Straight Connector 505">
            <a:extLst>
              <a:ext uri="{FF2B5EF4-FFF2-40B4-BE49-F238E27FC236}">
                <a16:creationId xmlns:a16="http://schemas.microsoft.com/office/drawing/2014/main" id="{876C5854-E01E-487B-9D58-468E0257BCB7}"/>
              </a:ext>
            </a:extLst>
          </p:cNvPr>
          <p:cNvCxnSpPr>
            <a:cxnSpLocks/>
          </p:cNvCxnSpPr>
          <p:nvPr/>
        </p:nvCxnSpPr>
        <p:spPr>
          <a:xfrm rot="5400000" flipH="1">
            <a:off x="4656329" y="6170240"/>
            <a:ext cx="171011" cy="24965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7" name="Straight Connector 506">
            <a:extLst>
              <a:ext uri="{FF2B5EF4-FFF2-40B4-BE49-F238E27FC236}">
                <a16:creationId xmlns:a16="http://schemas.microsoft.com/office/drawing/2014/main" id="{B5E8434C-19B5-4E70-A3C3-7F4B9A5390F7}"/>
              </a:ext>
            </a:extLst>
          </p:cNvPr>
          <p:cNvCxnSpPr>
            <a:cxnSpLocks/>
          </p:cNvCxnSpPr>
          <p:nvPr/>
        </p:nvCxnSpPr>
        <p:spPr>
          <a:xfrm rot="5400000" flipH="1">
            <a:off x="4569385" y="6161935"/>
            <a:ext cx="95250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8" name="Oval 507">
            <a:extLst>
              <a:ext uri="{FF2B5EF4-FFF2-40B4-BE49-F238E27FC236}">
                <a16:creationId xmlns:a16="http://schemas.microsoft.com/office/drawing/2014/main" id="{4D5C89A9-E43F-474C-B00C-4A47B6DA9BFC}"/>
              </a:ext>
            </a:extLst>
          </p:cNvPr>
          <p:cNvSpPr/>
          <p:nvPr/>
        </p:nvSpPr>
        <p:spPr>
          <a:xfrm rot="5400000">
            <a:off x="4543210" y="5957836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cxnSp>
        <p:nvCxnSpPr>
          <p:cNvPr id="509" name="Straight Connector 508">
            <a:extLst>
              <a:ext uri="{FF2B5EF4-FFF2-40B4-BE49-F238E27FC236}">
                <a16:creationId xmlns:a16="http://schemas.microsoft.com/office/drawing/2014/main" id="{AC8E2DBA-8749-484B-859C-D0D3F51B4CA7}"/>
              </a:ext>
            </a:extLst>
          </p:cNvPr>
          <p:cNvCxnSpPr>
            <a:cxnSpLocks/>
          </p:cNvCxnSpPr>
          <p:nvPr/>
        </p:nvCxnSpPr>
        <p:spPr>
          <a:xfrm flipH="1">
            <a:off x="4607225" y="5454108"/>
            <a:ext cx="320422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0" name="Straight Connector 509">
            <a:extLst>
              <a:ext uri="{FF2B5EF4-FFF2-40B4-BE49-F238E27FC236}">
                <a16:creationId xmlns:a16="http://schemas.microsoft.com/office/drawing/2014/main" id="{A498F59D-DE47-4D01-9875-EC41149E5F7A}"/>
              </a:ext>
            </a:extLst>
          </p:cNvPr>
          <p:cNvCxnSpPr>
            <a:cxnSpLocks/>
            <a:endCxn id="511" idx="7"/>
          </p:cNvCxnSpPr>
          <p:nvPr/>
        </p:nvCxnSpPr>
        <p:spPr>
          <a:xfrm flipH="1">
            <a:off x="4445349" y="5454108"/>
            <a:ext cx="161876" cy="197661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1" name="Oval 510">
            <a:extLst>
              <a:ext uri="{FF2B5EF4-FFF2-40B4-BE49-F238E27FC236}">
                <a16:creationId xmlns:a16="http://schemas.microsoft.com/office/drawing/2014/main" id="{C49EBD61-69D6-46CF-BC5B-C5AC94F2B548}"/>
              </a:ext>
            </a:extLst>
          </p:cNvPr>
          <p:cNvSpPr/>
          <p:nvPr/>
        </p:nvSpPr>
        <p:spPr>
          <a:xfrm>
            <a:off x="4319365" y="5630234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cxnSp>
        <p:nvCxnSpPr>
          <p:cNvPr id="512" name="Straight Connector 511">
            <a:extLst>
              <a:ext uri="{FF2B5EF4-FFF2-40B4-BE49-F238E27FC236}">
                <a16:creationId xmlns:a16="http://schemas.microsoft.com/office/drawing/2014/main" id="{574B0DB4-6C3C-4BB3-BAE6-11C8592BEF31}"/>
              </a:ext>
            </a:extLst>
          </p:cNvPr>
          <p:cNvCxnSpPr>
            <a:cxnSpLocks/>
          </p:cNvCxnSpPr>
          <p:nvPr/>
        </p:nvCxnSpPr>
        <p:spPr>
          <a:xfrm rot="10800000" flipH="1">
            <a:off x="3671365" y="5891760"/>
            <a:ext cx="320422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3" name="Straight Connector 512">
            <a:extLst>
              <a:ext uri="{FF2B5EF4-FFF2-40B4-BE49-F238E27FC236}">
                <a16:creationId xmlns:a16="http://schemas.microsoft.com/office/drawing/2014/main" id="{7F9A4C52-9CC4-48FD-B830-C6F29DC1EFCB}"/>
              </a:ext>
            </a:extLst>
          </p:cNvPr>
          <p:cNvCxnSpPr>
            <a:cxnSpLocks/>
          </p:cNvCxnSpPr>
          <p:nvPr/>
        </p:nvCxnSpPr>
        <p:spPr>
          <a:xfrm>
            <a:off x="3991787" y="5891761"/>
            <a:ext cx="0" cy="143544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4" name="Oval 513">
            <a:extLst>
              <a:ext uri="{FF2B5EF4-FFF2-40B4-BE49-F238E27FC236}">
                <a16:creationId xmlns:a16="http://schemas.microsoft.com/office/drawing/2014/main" id="{E4032D08-72CF-4066-88D6-7E46D69ECF91}"/>
              </a:ext>
            </a:extLst>
          </p:cNvPr>
          <p:cNvSpPr/>
          <p:nvPr/>
        </p:nvSpPr>
        <p:spPr>
          <a:xfrm rot="10800000">
            <a:off x="4158773" y="5955939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515" name="Straight Connector 514">
            <a:extLst>
              <a:ext uri="{FF2B5EF4-FFF2-40B4-BE49-F238E27FC236}">
                <a16:creationId xmlns:a16="http://schemas.microsoft.com/office/drawing/2014/main" id="{4D9F3404-9ADC-46D7-AA72-07D76A1DBEFE}"/>
              </a:ext>
            </a:extLst>
          </p:cNvPr>
          <p:cNvCxnSpPr>
            <a:cxnSpLocks/>
          </p:cNvCxnSpPr>
          <p:nvPr/>
        </p:nvCxnSpPr>
        <p:spPr>
          <a:xfrm>
            <a:off x="3991787" y="6035305"/>
            <a:ext cx="140260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6" name="Oval 515">
            <a:extLst>
              <a:ext uri="{FF2B5EF4-FFF2-40B4-BE49-F238E27FC236}">
                <a16:creationId xmlns:a16="http://schemas.microsoft.com/office/drawing/2014/main" id="{451305A7-7B0F-4B1F-9741-0124F1F90305}"/>
              </a:ext>
            </a:extLst>
          </p:cNvPr>
          <p:cNvSpPr/>
          <p:nvPr/>
        </p:nvSpPr>
        <p:spPr>
          <a:xfrm>
            <a:off x="3855372" y="5643427"/>
            <a:ext cx="83376" cy="8645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17" name="Oval 516">
            <a:extLst>
              <a:ext uri="{FF2B5EF4-FFF2-40B4-BE49-F238E27FC236}">
                <a16:creationId xmlns:a16="http://schemas.microsoft.com/office/drawing/2014/main" id="{4BA84F2B-CA16-4233-B00D-47F158FCA8B5}"/>
              </a:ext>
            </a:extLst>
          </p:cNvPr>
          <p:cNvSpPr/>
          <p:nvPr/>
        </p:nvSpPr>
        <p:spPr>
          <a:xfrm>
            <a:off x="3908411" y="6222872"/>
            <a:ext cx="83376" cy="8645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18" name="Oval 517">
            <a:extLst>
              <a:ext uri="{FF2B5EF4-FFF2-40B4-BE49-F238E27FC236}">
                <a16:creationId xmlns:a16="http://schemas.microsoft.com/office/drawing/2014/main" id="{8F6D770F-AABF-4F1B-95A4-DE0956F4A5F1}"/>
              </a:ext>
            </a:extLst>
          </p:cNvPr>
          <p:cNvSpPr/>
          <p:nvPr/>
        </p:nvSpPr>
        <p:spPr>
          <a:xfrm>
            <a:off x="4360636" y="5357450"/>
            <a:ext cx="83376" cy="8645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537" name="Straight Connector 536">
            <a:extLst>
              <a:ext uri="{FF2B5EF4-FFF2-40B4-BE49-F238E27FC236}">
                <a16:creationId xmlns:a16="http://schemas.microsoft.com/office/drawing/2014/main" id="{89112D12-659A-48B5-90E5-E2D451AA59FA}"/>
              </a:ext>
            </a:extLst>
          </p:cNvPr>
          <p:cNvCxnSpPr>
            <a:cxnSpLocks/>
          </p:cNvCxnSpPr>
          <p:nvPr/>
        </p:nvCxnSpPr>
        <p:spPr>
          <a:xfrm>
            <a:off x="10839624" y="5872474"/>
            <a:ext cx="468441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9" name="Oval 518">
            <a:extLst>
              <a:ext uri="{FF2B5EF4-FFF2-40B4-BE49-F238E27FC236}">
                <a16:creationId xmlns:a16="http://schemas.microsoft.com/office/drawing/2014/main" id="{0323F999-A76C-4ED2-A6DD-0FDB54278863}"/>
              </a:ext>
            </a:extLst>
          </p:cNvPr>
          <p:cNvSpPr/>
          <p:nvPr/>
        </p:nvSpPr>
        <p:spPr>
          <a:xfrm>
            <a:off x="4673548" y="5679015"/>
            <a:ext cx="83376" cy="8645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20" name="Rectangle: Rounded Corners 519">
            <a:extLst>
              <a:ext uri="{FF2B5EF4-FFF2-40B4-BE49-F238E27FC236}">
                <a16:creationId xmlns:a16="http://schemas.microsoft.com/office/drawing/2014/main" id="{3666B1F7-B5E3-4A4C-952F-B3A9220BF9D3}"/>
              </a:ext>
            </a:extLst>
          </p:cNvPr>
          <p:cNvSpPr/>
          <p:nvPr/>
        </p:nvSpPr>
        <p:spPr>
          <a:xfrm>
            <a:off x="7974660" y="5107119"/>
            <a:ext cx="289652" cy="622930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21" name="Oval 520">
            <a:extLst>
              <a:ext uri="{FF2B5EF4-FFF2-40B4-BE49-F238E27FC236}">
                <a16:creationId xmlns:a16="http://schemas.microsoft.com/office/drawing/2014/main" id="{15067086-0B5B-4A1D-9A1C-2E17FA680E62}"/>
              </a:ext>
            </a:extLst>
          </p:cNvPr>
          <p:cNvSpPr/>
          <p:nvPr/>
        </p:nvSpPr>
        <p:spPr>
          <a:xfrm rot="5400000">
            <a:off x="8065486" y="5175501"/>
            <a:ext cx="108000" cy="108000"/>
          </a:xfrm>
          <a:prstGeom prst="ellipse">
            <a:avLst/>
          </a:prstGeom>
          <a:solidFill>
            <a:srgbClr val="FFC00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522" name="Oval 521">
            <a:extLst>
              <a:ext uri="{FF2B5EF4-FFF2-40B4-BE49-F238E27FC236}">
                <a16:creationId xmlns:a16="http://schemas.microsoft.com/office/drawing/2014/main" id="{CA7A40C8-725E-4C18-B63D-DBC5FBDF17AF}"/>
              </a:ext>
            </a:extLst>
          </p:cNvPr>
          <p:cNvSpPr/>
          <p:nvPr/>
        </p:nvSpPr>
        <p:spPr>
          <a:xfrm rot="5400000">
            <a:off x="8065486" y="5554011"/>
            <a:ext cx="108000" cy="108000"/>
          </a:xfrm>
          <a:prstGeom prst="ellipse">
            <a:avLst/>
          </a:prstGeom>
          <a:solidFill>
            <a:srgbClr val="FFC00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cxnSp>
        <p:nvCxnSpPr>
          <p:cNvPr id="550" name="Straight Connector 549">
            <a:extLst>
              <a:ext uri="{FF2B5EF4-FFF2-40B4-BE49-F238E27FC236}">
                <a16:creationId xmlns:a16="http://schemas.microsoft.com/office/drawing/2014/main" id="{6778F0F7-FA28-4704-991B-0E2E4AE56778}"/>
              </a:ext>
            </a:extLst>
          </p:cNvPr>
          <p:cNvCxnSpPr>
            <a:cxnSpLocks/>
          </p:cNvCxnSpPr>
          <p:nvPr/>
        </p:nvCxnSpPr>
        <p:spPr>
          <a:xfrm>
            <a:off x="10845207" y="5686652"/>
            <a:ext cx="468441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5" name="Oval 524">
            <a:extLst>
              <a:ext uri="{FF2B5EF4-FFF2-40B4-BE49-F238E27FC236}">
                <a16:creationId xmlns:a16="http://schemas.microsoft.com/office/drawing/2014/main" id="{53F42583-0E32-4D29-96F4-4BCF9815EF68}"/>
              </a:ext>
            </a:extLst>
          </p:cNvPr>
          <p:cNvSpPr/>
          <p:nvPr/>
        </p:nvSpPr>
        <p:spPr>
          <a:xfrm rot="5400000">
            <a:off x="9632595" y="5500011"/>
            <a:ext cx="108000" cy="108000"/>
          </a:xfrm>
          <a:prstGeom prst="ellipse">
            <a:avLst/>
          </a:prstGeom>
          <a:solidFill>
            <a:srgbClr val="FFC00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526" name="Oval 525">
            <a:extLst>
              <a:ext uri="{FF2B5EF4-FFF2-40B4-BE49-F238E27FC236}">
                <a16:creationId xmlns:a16="http://schemas.microsoft.com/office/drawing/2014/main" id="{491B8AB7-BBC7-4D1D-8DB5-964FD79B77D8}"/>
              </a:ext>
            </a:extLst>
          </p:cNvPr>
          <p:cNvSpPr/>
          <p:nvPr/>
        </p:nvSpPr>
        <p:spPr>
          <a:xfrm rot="5400000">
            <a:off x="9636294" y="5893347"/>
            <a:ext cx="108000" cy="108000"/>
          </a:xfrm>
          <a:prstGeom prst="ellipse">
            <a:avLst/>
          </a:prstGeom>
          <a:solidFill>
            <a:srgbClr val="FFC00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536" name="Rectangle: Rounded Corners 535">
            <a:extLst>
              <a:ext uri="{FF2B5EF4-FFF2-40B4-BE49-F238E27FC236}">
                <a16:creationId xmlns:a16="http://schemas.microsoft.com/office/drawing/2014/main" id="{1EE53F28-917B-4E2A-9796-EAF84CE004DB}"/>
              </a:ext>
            </a:extLst>
          </p:cNvPr>
          <p:cNvSpPr/>
          <p:nvPr/>
        </p:nvSpPr>
        <p:spPr>
          <a:xfrm>
            <a:off x="10641679" y="5376701"/>
            <a:ext cx="1130887" cy="1105962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29" name="Oval 528">
            <a:extLst>
              <a:ext uri="{FF2B5EF4-FFF2-40B4-BE49-F238E27FC236}">
                <a16:creationId xmlns:a16="http://schemas.microsoft.com/office/drawing/2014/main" id="{0F60ADE6-4822-437B-AE46-D55F3A208F00}"/>
              </a:ext>
            </a:extLst>
          </p:cNvPr>
          <p:cNvSpPr/>
          <p:nvPr/>
        </p:nvSpPr>
        <p:spPr>
          <a:xfrm>
            <a:off x="10676922" y="5402667"/>
            <a:ext cx="1060135" cy="1060135"/>
          </a:xfrm>
          <a:prstGeom prst="ellipse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530" name="Group 529">
            <a:extLst>
              <a:ext uri="{FF2B5EF4-FFF2-40B4-BE49-F238E27FC236}">
                <a16:creationId xmlns:a16="http://schemas.microsoft.com/office/drawing/2014/main" id="{FC960CCE-F5A8-4401-9D36-8040A3CCAD84}"/>
              </a:ext>
            </a:extLst>
          </p:cNvPr>
          <p:cNvGrpSpPr/>
          <p:nvPr/>
        </p:nvGrpSpPr>
        <p:grpSpPr>
          <a:xfrm>
            <a:off x="10814959" y="5534261"/>
            <a:ext cx="797062" cy="796623"/>
            <a:chOff x="6728636" y="653558"/>
            <a:chExt cx="421289" cy="421057"/>
          </a:xfrm>
        </p:grpSpPr>
        <p:sp>
          <p:nvSpPr>
            <p:cNvPr id="531" name="Teardrop 530">
              <a:extLst>
                <a:ext uri="{FF2B5EF4-FFF2-40B4-BE49-F238E27FC236}">
                  <a16:creationId xmlns:a16="http://schemas.microsoft.com/office/drawing/2014/main" id="{C600ECEB-CBFE-4BA4-A315-5D04A14B5397}"/>
                </a:ext>
              </a:extLst>
            </p:cNvPr>
            <p:cNvSpPr/>
            <p:nvPr/>
          </p:nvSpPr>
          <p:spPr>
            <a:xfrm>
              <a:off x="6728636" y="883800"/>
              <a:ext cx="188895" cy="183316"/>
            </a:xfrm>
            <a:prstGeom prst="teardrop">
              <a:avLst>
                <a:gd name="adj" fmla="val 123391"/>
              </a:avLst>
            </a:prstGeom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532" name="Teardrop 531">
              <a:extLst>
                <a:ext uri="{FF2B5EF4-FFF2-40B4-BE49-F238E27FC236}">
                  <a16:creationId xmlns:a16="http://schemas.microsoft.com/office/drawing/2014/main" id="{A6549FE8-2EE5-4998-804E-CE646A37476E}"/>
                </a:ext>
              </a:extLst>
            </p:cNvPr>
            <p:cNvSpPr/>
            <p:nvPr/>
          </p:nvSpPr>
          <p:spPr>
            <a:xfrm rot="5400000">
              <a:off x="6730684" y="656348"/>
              <a:ext cx="188895" cy="183316"/>
            </a:xfrm>
            <a:prstGeom prst="teardrop">
              <a:avLst>
                <a:gd name="adj" fmla="val 122963"/>
              </a:avLst>
            </a:prstGeom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533" name="Teardrop 532">
              <a:extLst>
                <a:ext uri="{FF2B5EF4-FFF2-40B4-BE49-F238E27FC236}">
                  <a16:creationId xmlns:a16="http://schemas.microsoft.com/office/drawing/2014/main" id="{F5EAD6F1-0C35-4950-AFE9-85DFCA9B725E}"/>
                </a:ext>
              </a:extLst>
            </p:cNvPr>
            <p:cNvSpPr/>
            <p:nvPr/>
          </p:nvSpPr>
          <p:spPr>
            <a:xfrm rot="10800000">
              <a:off x="6961030" y="659138"/>
              <a:ext cx="188895" cy="183316"/>
            </a:xfrm>
            <a:prstGeom prst="teardrop">
              <a:avLst>
                <a:gd name="adj" fmla="val 123144"/>
              </a:avLst>
            </a:prstGeom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534" name="Teardrop 533">
              <a:extLst>
                <a:ext uri="{FF2B5EF4-FFF2-40B4-BE49-F238E27FC236}">
                  <a16:creationId xmlns:a16="http://schemas.microsoft.com/office/drawing/2014/main" id="{28E22283-B1BB-43B1-AD67-F5216055C509}"/>
                </a:ext>
              </a:extLst>
            </p:cNvPr>
            <p:cNvSpPr/>
            <p:nvPr/>
          </p:nvSpPr>
          <p:spPr>
            <a:xfrm rot="16200000">
              <a:off x="6956497" y="888510"/>
              <a:ext cx="188895" cy="183316"/>
            </a:xfrm>
            <a:prstGeom prst="teardrop">
              <a:avLst>
                <a:gd name="adj" fmla="val 122963"/>
              </a:avLst>
            </a:prstGeom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</p:grpSp>
      <p:sp>
        <p:nvSpPr>
          <p:cNvPr id="535" name="Oval 534">
            <a:extLst>
              <a:ext uri="{FF2B5EF4-FFF2-40B4-BE49-F238E27FC236}">
                <a16:creationId xmlns:a16="http://schemas.microsoft.com/office/drawing/2014/main" id="{FDEA8392-6172-472E-A3A9-232207EE73A9}"/>
              </a:ext>
            </a:extLst>
          </p:cNvPr>
          <p:cNvSpPr/>
          <p:nvPr/>
        </p:nvSpPr>
        <p:spPr>
          <a:xfrm>
            <a:off x="11082409" y="5795812"/>
            <a:ext cx="247726" cy="24772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cxnSp>
        <p:nvCxnSpPr>
          <p:cNvPr id="542" name="Straight Connector 541">
            <a:extLst>
              <a:ext uri="{FF2B5EF4-FFF2-40B4-BE49-F238E27FC236}">
                <a16:creationId xmlns:a16="http://schemas.microsoft.com/office/drawing/2014/main" id="{C664E726-1D71-4CA8-BC6B-0F1F67A37268}"/>
              </a:ext>
            </a:extLst>
          </p:cNvPr>
          <p:cNvCxnSpPr>
            <a:cxnSpLocks/>
          </p:cNvCxnSpPr>
          <p:nvPr/>
        </p:nvCxnSpPr>
        <p:spPr>
          <a:xfrm flipH="1">
            <a:off x="10265320" y="3505638"/>
            <a:ext cx="0" cy="82800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1" name="Oval 560">
            <a:extLst>
              <a:ext uri="{FF2B5EF4-FFF2-40B4-BE49-F238E27FC236}">
                <a16:creationId xmlns:a16="http://schemas.microsoft.com/office/drawing/2014/main" id="{1BF844C7-DB63-4767-871C-B7B9C8A3CC8B}"/>
              </a:ext>
            </a:extLst>
          </p:cNvPr>
          <p:cNvSpPr/>
          <p:nvPr/>
        </p:nvSpPr>
        <p:spPr>
          <a:xfrm rot="5400000">
            <a:off x="10194662" y="4287939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574" name="Oval 573">
            <a:extLst>
              <a:ext uri="{FF2B5EF4-FFF2-40B4-BE49-F238E27FC236}">
                <a16:creationId xmlns:a16="http://schemas.microsoft.com/office/drawing/2014/main" id="{6FA8374D-5283-4849-AC52-8CE3B9AEB274}"/>
              </a:ext>
            </a:extLst>
          </p:cNvPr>
          <p:cNvSpPr/>
          <p:nvPr/>
        </p:nvSpPr>
        <p:spPr>
          <a:xfrm>
            <a:off x="9342102" y="2589153"/>
            <a:ext cx="72000" cy="72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75" name="Oval 574">
            <a:extLst>
              <a:ext uri="{FF2B5EF4-FFF2-40B4-BE49-F238E27FC236}">
                <a16:creationId xmlns:a16="http://schemas.microsoft.com/office/drawing/2014/main" id="{900A809C-182B-411A-B808-6851830481C5}"/>
              </a:ext>
            </a:extLst>
          </p:cNvPr>
          <p:cNvSpPr/>
          <p:nvPr/>
        </p:nvSpPr>
        <p:spPr>
          <a:xfrm>
            <a:off x="9333091" y="2412097"/>
            <a:ext cx="72000" cy="72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576" name="Straight Connector 575">
            <a:extLst>
              <a:ext uri="{FF2B5EF4-FFF2-40B4-BE49-F238E27FC236}">
                <a16:creationId xmlns:a16="http://schemas.microsoft.com/office/drawing/2014/main" id="{6F083512-498B-4E9C-B9C5-D229261E8D8C}"/>
              </a:ext>
            </a:extLst>
          </p:cNvPr>
          <p:cNvCxnSpPr>
            <a:cxnSpLocks/>
          </p:cNvCxnSpPr>
          <p:nvPr/>
        </p:nvCxnSpPr>
        <p:spPr>
          <a:xfrm flipV="1">
            <a:off x="10984126" y="3482531"/>
            <a:ext cx="0" cy="112707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7" name="Straight Connector 576">
            <a:extLst>
              <a:ext uri="{FF2B5EF4-FFF2-40B4-BE49-F238E27FC236}">
                <a16:creationId xmlns:a16="http://schemas.microsoft.com/office/drawing/2014/main" id="{D57E7769-7B89-40C9-9C7E-FF462FD26F66}"/>
              </a:ext>
            </a:extLst>
          </p:cNvPr>
          <p:cNvCxnSpPr>
            <a:cxnSpLocks/>
          </p:cNvCxnSpPr>
          <p:nvPr/>
        </p:nvCxnSpPr>
        <p:spPr>
          <a:xfrm flipV="1">
            <a:off x="10806733" y="3505640"/>
            <a:ext cx="0" cy="115200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8" name="Straight Connector 577">
            <a:extLst>
              <a:ext uri="{FF2B5EF4-FFF2-40B4-BE49-F238E27FC236}">
                <a16:creationId xmlns:a16="http://schemas.microsoft.com/office/drawing/2014/main" id="{008CD769-2550-4726-927B-7568FE47269D}"/>
              </a:ext>
            </a:extLst>
          </p:cNvPr>
          <p:cNvCxnSpPr>
            <a:cxnSpLocks/>
          </p:cNvCxnSpPr>
          <p:nvPr/>
        </p:nvCxnSpPr>
        <p:spPr>
          <a:xfrm flipV="1">
            <a:off x="10625320" y="3505638"/>
            <a:ext cx="0" cy="1202879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9" name="Straight Connector 578">
            <a:extLst>
              <a:ext uri="{FF2B5EF4-FFF2-40B4-BE49-F238E27FC236}">
                <a16:creationId xmlns:a16="http://schemas.microsoft.com/office/drawing/2014/main" id="{4EC2B8BD-5A51-44DF-9A3F-3C480A05186C}"/>
              </a:ext>
            </a:extLst>
          </p:cNvPr>
          <p:cNvCxnSpPr>
            <a:cxnSpLocks/>
          </p:cNvCxnSpPr>
          <p:nvPr/>
        </p:nvCxnSpPr>
        <p:spPr>
          <a:xfrm flipV="1">
            <a:off x="10443758" y="3505638"/>
            <a:ext cx="0" cy="1248998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1" name="Straight Connector 580">
            <a:extLst>
              <a:ext uri="{FF2B5EF4-FFF2-40B4-BE49-F238E27FC236}">
                <a16:creationId xmlns:a16="http://schemas.microsoft.com/office/drawing/2014/main" id="{CBB967AE-A07A-4934-9BA6-34BE60A9996D}"/>
              </a:ext>
            </a:extLst>
          </p:cNvPr>
          <p:cNvCxnSpPr>
            <a:cxnSpLocks/>
          </p:cNvCxnSpPr>
          <p:nvPr/>
        </p:nvCxnSpPr>
        <p:spPr>
          <a:xfrm>
            <a:off x="10984059" y="4614343"/>
            <a:ext cx="229180" cy="214812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3" name="Straight Connector 582">
            <a:extLst>
              <a:ext uri="{FF2B5EF4-FFF2-40B4-BE49-F238E27FC236}">
                <a16:creationId xmlns:a16="http://schemas.microsoft.com/office/drawing/2014/main" id="{02BA0F4C-92C4-4484-B929-36B8B06FFE98}"/>
              </a:ext>
            </a:extLst>
          </p:cNvPr>
          <p:cNvCxnSpPr>
            <a:cxnSpLocks/>
          </p:cNvCxnSpPr>
          <p:nvPr/>
        </p:nvCxnSpPr>
        <p:spPr>
          <a:xfrm>
            <a:off x="11219046" y="4832243"/>
            <a:ext cx="1002077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6" name="Straight Connector 585">
            <a:extLst>
              <a:ext uri="{FF2B5EF4-FFF2-40B4-BE49-F238E27FC236}">
                <a16:creationId xmlns:a16="http://schemas.microsoft.com/office/drawing/2014/main" id="{FB2ECC0B-91DB-4134-A968-C6F55604B49C}"/>
              </a:ext>
            </a:extLst>
          </p:cNvPr>
          <p:cNvCxnSpPr>
            <a:cxnSpLocks/>
          </p:cNvCxnSpPr>
          <p:nvPr/>
        </p:nvCxnSpPr>
        <p:spPr>
          <a:xfrm>
            <a:off x="10814959" y="4669404"/>
            <a:ext cx="337162" cy="326118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8" name="Straight Connector 587">
            <a:extLst>
              <a:ext uri="{FF2B5EF4-FFF2-40B4-BE49-F238E27FC236}">
                <a16:creationId xmlns:a16="http://schemas.microsoft.com/office/drawing/2014/main" id="{9E57E2F4-3A90-44AF-B7C5-FD8029E29271}"/>
              </a:ext>
            </a:extLst>
          </p:cNvPr>
          <p:cNvCxnSpPr>
            <a:cxnSpLocks/>
          </p:cNvCxnSpPr>
          <p:nvPr/>
        </p:nvCxnSpPr>
        <p:spPr>
          <a:xfrm>
            <a:off x="11173311" y="4995522"/>
            <a:ext cx="1043050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6" name="Straight Connector 595">
            <a:extLst>
              <a:ext uri="{FF2B5EF4-FFF2-40B4-BE49-F238E27FC236}">
                <a16:creationId xmlns:a16="http://schemas.microsoft.com/office/drawing/2014/main" id="{BB6568A2-C114-4A2D-9CCE-874371DFC544}"/>
              </a:ext>
            </a:extLst>
          </p:cNvPr>
          <p:cNvCxnSpPr>
            <a:cxnSpLocks/>
          </p:cNvCxnSpPr>
          <p:nvPr/>
        </p:nvCxnSpPr>
        <p:spPr>
          <a:xfrm>
            <a:off x="10627042" y="4708517"/>
            <a:ext cx="525079" cy="516326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9" name="Straight Connector 598">
            <a:extLst>
              <a:ext uri="{FF2B5EF4-FFF2-40B4-BE49-F238E27FC236}">
                <a16:creationId xmlns:a16="http://schemas.microsoft.com/office/drawing/2014/main" id="{01F35160-84C7-41F9-966B-4F11FEDCAF6E}"/>
              </a:ext>
            </a:extLst>
          </p:cNvPr>
          <p:cNvCxnSpPr>
            <a:cxnSpLocks/>
          </p:cNvCxnSpPr>
          <p:nvPr/>
        </p:nvCxnSpPr>
        <p:spPr>
          <a:xfrm>
            <a:off x="10445320" y="4754636"/>
            <a:ext cx="464165" cy="465294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6" name="Oval 605">
            <a:extLst>
              <a:ext uri="{FF2B5EF4-FFF2-40B4-BE49-F238E27FC236}">
                <a16:creationId xmlns:a16="http://schemas.microsoft.com/office/drawing/2014/main" id="{A3021655-7152-4BDE-8781-F74E1AD43F72}"/>
              </a:ext>
            </a:extLst>
          </p:cNvPr>
          <p:cNvSpPr/>
          <p:nvPr/>
        </p:nvSpPr>
        <p:spPr>
          <a:xfrm>
            <a:off x="10585992" y="3511696"/>
            <a:ext cx="72000" cy="72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7416BD00-B426-4A39-87F0-08360A69912D}"/>
              </a:ext>
            </a:extLst>
          </p:cNvPr>
          <p:cNvGrpSpPr/>
          <p:nvPr/>
        </p:nvGrpSpPr>
        <p:grpSpPr>
          <a:xfrm>
            <a:off x="9383404" y="1386506"/>
            <a:ext cx="2121384" cy="2119132"/>
            <a:chOff x="4322454" y="2326306"/>
            <a:chExt cx="2121384" cy="2119132"/>
          </a:xfrm>
        </p:grpSpPr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89CB09B9-2E20-4219-98C2-40B166CB9A22}"/>
                </a:ext>
              </a:extLst>
            </p:cNvPr>
            <p:cNvGrpSpPr/>
            <p:nvPr/>
          </p:nvGrpSpPr>
          <p:grpSpPr>
            <a:xfrm>
              <a:off x="4871096" y="2326306"/>
              <a:ext cx="1080000" cy="156845"/>
              <a:chOff x="4860000" y="2304000"/>
              <a:chExt cx="1080000" cy="156845"/>
            </a:xfrm>
          </p:grpSpPr>
          <p:cxnSp>
            <p:nvCxnSpPr>
              <p:cNvPr id="128" name="Straight Connector 127">
                <a:extLst>
                  <a:ext uri="{FF2B5EF4-FFF2-40B4-BE49-F238E27FC236}">
                    <a16:creationId xmlns:a16="http://schemas.microsoft.com/office/drawing/2014/main" id="{5ED499DD-7CD2-49BB-8D65-71C6A4C16802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Connector 128">
                <a:extLst>
                  <a:ext uri="{FF2B5EF4-FFF2-40B4-BE49-F238E27FC236}">
                    <a16:creationId xmlns:a16="http://schemas.microsoft.com/office/drawing/2014/main" id="{2747426A-05AD-4129-863E-2F1D5BA6124D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Connector 129">
                <a:extLst>
                  <a:ext uri="{FF2B5EF4-FFF2-40B4-BE49-F238E27FC236}">
                    <a16:creationId xmlns:a16="http://schemas.microsoft.com/office/drawing/2014/main" id="{DE416DC8-96DC-48D9-AE40-4E38CF26536A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Connector 130">
                <a:extLst>
                  <a:ext uri="{FF2B5EF4-FFF2-40B4-BE49-F238E27FC236}">
                    <a16:creationId xmlns:a16="http://schemas.microsoft.com/office/drawing/2014/main" id="{9F8883F6-9206-460F-A1FE-559E11D83DB4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>
                <a:extLst>
                  <a:ext uri="{FF2B5EF4-FFF2-40B4-BE49-F238E27FC236}">
                    <a16:creationId xmlns:a16="http://schemas.microsoft.com/office/drawing/2014/main" id="{F1292B1D-E910-4F82-8F08-D72F5FBDAF16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>
                <a:extLst>
                  <a:ext uri="{FF2B5EF4-FFF2-40B4-BE49-F238E27FC236}">
                    <a16:creationId xmlns:a16="http://schemas.microsoft.com/office/drawing/2014/main" id="{1F28ED8F-A8FD-4E14-BD6D-36A05BA53319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>
                <a:extLst>
                  <a:ext uri="{FF2B5EF4-FFF2-40B4-BE49-F238E27FC236}">
                    <a16:creationId xmlns:a16="http://schemas.microsoft.com/office/drawing/2014/main" id="{BC03CF25-C26A-47F6-936C-301614E1C8C0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4A389F00-A14C-4C0F-8CA1-1C932ACE7F64}"/>
                </a:ext>
              </a:extLst>
            </p:cNvPr>
            <p:cNvGrpSpPr/>
            <p:nvPr/>
          </p:nvGrpSpPr>
          <p:grpSpPr>
            <a:xfrm rot="5400000">
              <a:off x="5825416" y="3285860"/>
              <a:ext cx="1080000" cy="156845"/>
              <a:chOff x="4860000" y="2304000"/>
              <a:chExt cx="1080000" cy="156845"/>
            </a:xfrm>
          </p:grpSpPr>
          <p:cxnSp>
            <p:nvCxnSpPr>
              <p:cNvPr id="121" name="Straight Connector 120">
                <a:extLst>
                  <a:ext uri="{FF2B5EF4-FFF2-40B4-BE49-F238E27FC236}">
                    <a16:creationId xmlns:a16="http://schemas.microsoft.com/office/drawing/2014/main" id="{90BF18E2-FB3B-4CA9-8056-372D5BC8A2CD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55D409CC-77BE-4E2B-ACC9-6C26649229D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>
                <a:extLst>
                  <a:ext uri="{FF2B5EF4-FFF2-40B4-BE49-F238E27FC236}">
                    <a16:creationId xmlns:a16="http://schemas.microsoft.com/office/drawing/2014/main" id="{F875AE84-3466-4E61-B677-2FBC00413BE6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>
                <a:extLst>
                  <a:ext uri="{FF2B5EF4-FFF2-40B4-BE49-F238E27FC236}">
                    <a16:creationId xmlns:a16="http://schemas.microsoft.com/office/drawing/2014/main" id="{FC832787-0ED7-4895-8781-6B9EE6395372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>
                <a:extLst>
                  <a:ext uri="{FF2B5EF4-FFF2-40B4-BE49-F238E27FC236}">
                    <a16:creationId xmlns:a16="http://schemas.microsoft.com/office/drawing/2014/main" id="{B8D37A52-E280-4AAC-8D07-0D09D8C14993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>
                <a:extLst>
                  <a:ext uri="{FF2B5EF4-FFF2-40B4-BE49-F238E27FC236}">
                    <a16:creationId xmlns:a16="http://schemas.microsoft.com/office/drawing/2014/main" id="{353AED62-81A5-4D3D-B10C-F67F06B4BF70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>
                <a:extLst>
                  <a:ext uri="{FF2B5EF4-FFF2-40B4-BE49-F238E27FC236}">
                    <a16:creationId xmlns:a16="http://schemas.microsoft.com/office/drawing/2014/main" id="{64478EE5-A5C9-4372-AEE1-FEF4BFAF44AE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9EF86F83-5EC0-40AA-8907-3FB63427DE1E}"/>
                </a:ext>
              </a:extLst>
            </p:cNvPr>
            <p:cNvGrpSpPr/>
            <p:nvPr/>
          </p:nvGrpSpPr>
          <p:grpSpPr>
            <a:xfrm>
              <a:off x="4844370" y="4288593"/>
              <a:ext cx="1080000" cy="156845"/>
              <a:chOff x="4860000" y="2304000"/>
              <a:chExt cx="1080000" cy="156845"/>
            </a:xfrm>
          </p:grpSpPr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5C29CF9A-24EB-4E63-BDF9-5E983996BC4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>
                <a:extLst>
                  <a:ext uri="{FF2B5EF4-FFF2-40B4-BE49-F238E27FC236}">
                    <a16:creationId xmlns:a16="http://schemas.microsoft.com/office/drawing/2014/main" id="{EE99EC89-7C9C-41B7-BBF8-A044FBC7622D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>
                <a:extLst>
                  <a:ext uri="{FF2B5EF4-FFF2-40B4-BE49-F238E27FC236}">
                    <a16:creationId xmlns:a16="http://schemas.microsoft.com/office/drawing/2014/main" id="{F4582FC1-E15B-4A92-8A36-E1B5F0824990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>
                <a:extLst>
                  <a:ext uri="{FF2B5EF4-FFF2-40B4-BE49-F238E27FC236}">
                    <a16:creationId xmlns:a16="http://schemas.microsoft.com/office/drawing/2014/main" id="{7CE353AC-3234-42AA-B08E-A4EBA18AB5C7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>
                <a:extLst>
                  <a:ext uri="{FF2B5EF4-FFF2-40B4-BE49-F238E27FC236}">
                    <a16:creationId xmlns:a16="http://schemas.microsoft.com/office/drawing/2014/main" id="{030DCFA4-5FDF-4723-BA4B-36374BE025F9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>
                <a:extLst>
                  <a:ext uri="{FF2B5EF4-FFF2-40B4-BE49-F238E27FC236}">
                    <a16:creationId xmlns:a16="http://schemas.microsoft.com/office/drawing/2014/main" id="{8FD6078A-BCA9-4E5E-8800-5E1449C7EF2A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>
                <a:extLst>
                  <a:ext uri="{FF2B5EF4-FFF2-40B4-BE49-F238E27FC236}">
                    <a16:creationId xmlns:a16="http://schemas.microsoft.com/office/drawing/2014/main" id="{61BDCD0F-EA52-439A-9845-FCE2A495434D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526F7B05-60EA-49E1-98EA-D795E147A154}"/>
                </a:ext>
              </a:extLst>
            </p:cNvPr>
            <p:cNvGrpSpPr/>
            <p:nvPr/>
          </p:nvGrpSpPr>
          <p:grpSpPr>
            <a:xfrm rot="5400000">
              <a:off x="3860877" y="3307603"/>
              <a:ext cx="1080000" cy="156845"/>
              <a:chOff x="4860000" y="2304000"/>
              <a:chExt cx="1080000" cy="156845"/>
            </a:xfrm>
          </p:grpSpPr>
          <p:cxnSp>
            <p:nvCxnSpPr>
              <p:cNvPr id="107" name="Straight Connector 106">
                <a:extLst>
                  <a:ext uri="{FF2B5EF4-FFF2-40B4-BE49-F238E27FC236}">
                    <a16:creationId xmlns:a16="http://schemas.microsoft.com/office/drawing/2014/main" id="{064FC26A-D016-4AC4-826D-37A87B29ADA0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>
                <a:extLst>
                  <a:ext uri="{FF2B5EF4-FFF2-40B4-BE49-F238E27FC236}">
                    <a16:creationId xmlns:a16="http://schemas.microsoft.com/office/drawing/2014/main" id="{8380C9DA-E218-495A-8911-6A8FA2B0C5EE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id="{B307FF33-4AB6-4C01-8604-B39D22F04477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DEE0DCDB-13D7-482A-937C-304EC33AA898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561E35A0-7C8A-4B07-BADA-942323D0CC38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>
                <a:extLst>
                  <a:ext uri="{FF2B5EF4-FFF2-40B4-BE49-F238E27FC236}">
                    <a16:creationId xmlns:a16="http://schemas.microsoft.com/office/drawing/2014/main" id="{BDE867B8-7CF8-4E84-8E5B-DF3641929DBF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>
                <a:extLst>
                  <a:ext uri="{FF2B5EF4-FFF2-40B4-BE49-F238E27FC236}">
                    <a16:creationId xmlns:a16="http://schemas.microsoft.com/office/drawing/2014/main" id="{0A2282F1-3072-4AE6-8AD9-E851F80BEA03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FF11310F-025C-41F1-BDEE-2073228CD03C}"/>
                </a:ext>
              </a:extLst>
            </p:cNvPr>
            <p:cNvSpPr/>
            <p:nvPr/>
          </p:nvSpPr>
          <p:spPr>
            <a:xfrm>
              <a:off x="4484370" y="2486025"/>
              <a:ext cx="1800000" cy="1800000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solidFill>
              <a:srgbClr val="2980B9"/>
            </a:solidFill>
            <a:ln w="762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  <p:cxnSp>
        <p:nvCxnSpPr>
          <p:cNvPr id="609" name="Straight Connector 608">
            <a:extLst>
              <a:ext uri="{FF2B5EF4-FFF2-40B4-BE49-F238E27FC236}">
                <a16:creationId xmlns:a16="http://schemas.microsoft.com/office/drawing/2014/main" id="{034C3FD8-7337-41CD-9FDA-98351E2B9F5F}"/>
              </a:ext>
            </a:extLst>
          </p:cNvPr>
          <p:cNvCxnSpPr>
            <a:cxnSpLocks/>
          </p:cNvCxnSpPr>
          <p:nvPr/>
        </p:nvCxnSpPr>
        <p:spPr>
          <a:xfrm flipH="1">
            <a:off x="2514600" y="5443900"/>
            <a:ext cx="769569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1" name="Straight Connector 610">
            <a:extLst>
              <a:ext uri="{FF2B5EF4-FFF2-40B4-BE49-F238E27FC236}">
                <a16:creationId xmlns:a16="http://schemas.microsoft.com/office/drawing/2014/main" id="{EB99E9EC-521A-4221-A411-3929EC992CA9}"/>
              </a:ext>
            </a:extLst>
          </p:cNvPr>
          <p:cNvCxnSpPr>
            <a:cxnSpLocks/>
          </p:cNvCxnSpPr>
          <p:nvPr/>
        </p:nvCxnSpPr>
        <p:spPr>
          <a:xfrm flipH="1">
            <a:off x="1085850" y="5619025"/>
            <a:ext cx="2211333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3" name="Oval 612">
            <a:extLst>
              <a:ext uri="{FF2B5EF4-FFF2-40B4-BE49-F238E27FC236}">
                <a16:creationId xmlns:a16="http://schemas.microsoft.com/office/drawing/2014/main" id="{811E987C-D14E-4C4C-AD47-F621AE2673D5}"/>
              </a:ext>
            </a:extLst>
          </p:cNvPr>
          <p:cNvSpPr/>
          <p:nvPr/>
        </p:nvSpPr>
        <p:spPr>
          <a:xfrm rot="5400000">
            <a:off x="2356061" y="5368111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614" name="Oval 613">
            <a:extLst>
              <a:ext uri="{FF2B5EF4-FFF2-40B4-BE49-F238E27FC236}">
                <a16:creationId xmlns:a16="http://schemas.microsoft.com/office/drawing/2014/main" id="{7A0FFBCF-4007-4B1F-90CB-97EC0A50E630}"/>
              </a:ext>
            </a:extLst>
          </p:cNvPr>
          <p:cNvSpPr/>
          <p:nvPr/>
        </p:nvSpPr>
        <p:spPr>
          <a:xfrm rot="5400000">
            <a:off x="928350" y="5539328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cxnSp>
        <p:nvCxnSpPr>
          <p:cNvPr id="615" name="Straight Connector 614">
            <a:extLst>
              <a:ext uri="{FF2B5EF4-FFF2-40B4-BE49-F238E27FC236}">
                <a16:creationId xmlns:a16="http://schemas.microsoft.com/office/drawing/2014/main" id="{280A093E-4822-4ACD-BF4D-9B911DE04CBD}"/>
              </a:ext>
            </a:extLst>
          </p:cNvPr>
          <p:cNvCxnSpPr>
            <a:cxnSpLocks/>
          </p:cNvCxnSpPr>
          <p:nvPr/>
        </p:nvCxnSpPr>
        <p:spPr>
          <a:xfrm>
            <a:off x="2636044" y="5797196"/>
            <a:ext cx="565593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8" name="Straight Connector 617">
            <a:extLst>
              <a:ext uri="{FF2B5EF4-FFF2-40B4-BE49-F238E27FC236}">
                <a16:creationId xmlns:a16="http://schemas.microsoft.com/office/drawing/2014/main" id="{5C41AA3F-AAFA-48DD-BF86-A5270E3725B4}"/>
              </a:ext>
            </a:extLst>
          </p:cNvPr>
          <p:cNvCxnSpPr>
            <a:cxnSpLocks/>
          </p:cNvCxnSpPr>
          <p:nvPr/>
        </p:nvCxnSpPr>
        <p:spPr>
          <a:xfrm>
            <a:off x="2675544" y="5979054"/>
            <a:ext cx="564117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0" name="Straight Connector 619">
            <a:extLst>
              <a:ext uri="{FF2B5EF4-FFF2-40B4-BE49-F238E27FC236}">
                <a16:creationId xmlns:a16="http://schemas.microsoft.com/office/drawing/2014/main" id="{CDD9AF94-22A8-419A-BB54-D76BAFAFAD13}"/>
              </a:ext>
            </a:extLst>
          </p:cNvPr>
          <p:cNvCxnSpPr>
            <a:cxnSpLocks/>
          </p:cNvCxnSpPr>
          <p:nvPr/>
        </p:nvCxnSpPr>
        <p:spPr>
          <a:xfrm flipV="1">
            <a:off x="2199825" y="5798194"/>
            <a:ext cx="436219" cy="318749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3" name="Straight Connector 622">
            <a:extLst>
              <a:ext uri="{FF2B5EF4-FFF2-40B4-BE49-F238E27FC236}">
                <a16:creationId xmlns:a16="http://schemas.microsoft.com/office/drawing/2014/main" id="{DDD3A451-F35D-487B-9A4D-10624AAF6987}"/>
              </a:ext>
            </a:extLst>
          </p:cNvPr>
          <p:cNvCxnSpPr>
            <a:cxnSpLocks/>
          </p:cNvCxnSpPr>
          <p:nvPr/>
        </p:nvCxnSpPr>
        <p:spPr>
          <a:xfrm flipV="1">
            <a:off x="2353087" y="5980858"/>
            <a:ext cx="317695" cy="232143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5" name="Straight Connector 624">
            <a:extLst>
              <a:ext uri="{FF2B5EF4-FFF2-40B4-BE49-F238E27FC236}">
                <a16:creationId xmlns:a16="http://schemas.microsoft.com/office/drawing/2014/main" id="{065B0493-FA23-4074-8653-50AD24733B6D}"/>
              </a:ext>
            </a:extLst>
          </p:cNvPr>
          <p:cNvCxnSpPr>
            <a:cxnSpLocks/>
          </p:cNvCxnSpPr>
          <p:nvPr/>
        </p:nvCxnSpPr>
        <p:spPr>
          <a:xfrm>
            <a:off x="2733065" y="6159073"/>
            <a:ext cx="564117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6" name="Straight Connector 625">
            <a:extLst>
              <a:ext uri="{FF2B5EF4-FFF2-40B4-BE49-F238E27FC236}">
                <a16:creationId xmlns:a16="http://schemas.microsoft.com/office/drawing/2014/main" id="{577D8553-542E-435E-AA6E-3B78E9CA882C}"/>
              </a:ext>
            </a:extLst>
          </p:cNvPr>
          <p:cNvCxnSpPr>
            <a:cxnSpLocks/>
          </p:cNvCxnSpPr>
          <p:nvPr/>
        </p:nvCxnSpPr>
        <p:spPr>
          <a:xfrm flipV="1">
            <a:off x="2521920" y="6158692"/>
            <a:ext cx="206389" cy="15081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7" name="Straight Connector 626">
            <a:extLst>
              <a:ext uri="{FF2B5EF4-FFF2-40B4-BE49-F238E27FC236}">
                <a16:creationId xmlns:a16="http://schemas.microsoft.com/office/drawing/2014/main" id="{791A7595-2B21-4D9F-BD94-1CF1A39BF4C7}"/>
              </a:ext>
            </a:extLst>
          </p:cNvPr>
          <p:cNvCxnSpPr>
            <a:cxnSpLocks/>
          </p:cNvCxnSpPr>
          <p:nvPr/>
        </p:nvCxnSpPr>
        <p:spPr>
          <a:xfrm>
            <a:off x="2995613" y="6339025"/>
            <a:ext cx="289662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0" name="Oval 629">
            <a:extLst>
              <a:ext uri="{FF2B5EF4-FFF2-40B4-BE49-F238E27FC236}">
                <a16:creationId xmlns:a16="http://schemas.microsoft.com/office/drawing/2014/main" id="{0FF6B014-B138-4E52-90BA-E5CE51F2433B}"/>
              </a:ext>
            </a:extLst>
          </p:cNvPr>
          <p:cNvSpPr/>
          <p:nvPr/>
        </p:nvSpPr>
        <p:spPr>
          <a:xfrm>
            <a:off x="2870970" y="6266097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633" name="Straight Connector 632">
            <a:extLst>
              <a:ext uri="{FF2B5EF4-FFF2-40B4-BE49-F238E27FC236}">
                <a16:creationId xmlns:a16="http://schemas.microsoft.com/office/drawing/2014/main" id="{31FAE23A-D411-4930-85AA-21495DDC242F}"/>
              </a:ext>
            </a:extLst>
          </p:cNvPr>
          <p:cNvCxnSpPr>
            <a:cxnSpLocks/>
          </p:cNvCxnSpPr>
          <p:nvPr/>
        </p:nvCxnSpPr>
        <p:spPr>
          <a:xfrm flipV="1">
            <a:off x="2191516" y="6127011"/>
            <a:ext cx="0" cy="730989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5" name="Straight Connector 634">
            <a:extLst>
              <a:ext uri="{FF2B5EF4-FFF2-40B4-BE49-F238E27FC236}">
                <a16:creationId xmlns:a16="http://schemas.microsoft.com/office/drawing/2014/main" id="{450FFF94-6309-410E-918D-BC4EA36B0411}"/>
              </a:ext>
            </a:extLst>
          </p:cNvPr>
          <p:cNvCxnSpPr>
            <a:cxnSpLocks/>
          </p:cNvCxnSpPr>
          <p:nvPr/>
        </p:nvCxnSpPr>
        <p:spPr>
          <a:xfrm flipV="1">
            <a:off x="2353087" y="6226955"/>
            <a:ext cx="0" cy="631045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4" name="Oval 643">
            <a:extLst>
              <a:ext uri="{FF2B5EF4-FFF2-40B4-BE49-F238E27FC236}">
                <a16:creationId xmlns:a16="http://schemas.microsoft.com/office/drawing/2014/main" id="{EBBB69B1-E46C-42E8-B7EA-07A5DD60201D}"/>
              </a:ext>
            </a:extLst>
          </p:cNvPr>
          <p:cNvSpPr/>
          <p:nvPr/>
        </p:nvSpPr>
        <p:spPr>
          <a:xfrm>
            <a:off x="3220546" y="5224055"/>
            <a:ext cx="72000" cy="72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640" name="Straight Connector 639">
            <a:extLst>
              <a:ext uri="{FF2B5EF4-FFF2-40B4-BE49-F238E27FC236}">
                <a16:creationId xmlns:a16="http://schemas.microsoft.com/office/drawing/2014/main" id="{3CDB0D67-63AF-4DD9-A8E5-892B8316532D}"/>
              </a:ext>
            </a:extLst>
          </p:cNvPr>
          <p:cNvCxnSpPr>
            <a:cxnSpLocks/>
          </p:cNvCxnSpPr>
          <p:nvPr/>
        </p:nvCxnSpPr>
        <p:spPr>
          <a:xfrm flipV="1">
            <a:off x="2521920" y="6316601"/>
            <a:ext cx="0" cy="166062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3" name="Oval 642">
            <a:extLst>
              <a:ext uri="{FF2B5EF4-FFF2-40B4-BE49-F238E27FC236}">
                <a16:creationId xmlns:a16="http://schemas.microsoft.com/office/drawing/2014/main" id="{F388FFF3-A49D-4DBC-A665-691D17CB5E73}"/>
              </a:ext>
            </a:extLst>
          </p:cNvPr>
          <p:cNvSpPr/>
          <p:nvPr/>
        </p:nvSpPr>
        <p:spPr>
          <a:xfrm rot="5400000">
            <a:off x="2448212" y="6463078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C3E5DB4C-B538-4ED4-B38F-A703812743CA}"/>
              </a:ext>
            </a:extLst>
          </p:cNvPr>
          <p:cNvGrpSpPr/>
          <p:nvPr/>
        </p:nvGrpSpPr>
        <p:grpSpPr>
          <a:xfrm>
            <a:off x="3218759" y="4739306"/>
            <a:ext cx="2121384" cy="2119132"/>
            <a:chOff x="4322454" y="2326306"/>
            <a:chExt cx="2121384" cy="2119132"/>
          </a:xfrm>
          <a:solidFill>
            <a:schemeClr val="accent2"/>
          </a:solidFill>
        </p:grpSpPr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8050D850-7CD7-4EDD-887E-CFD53503B23F}"/>
                </a:ext>
              </a:extLst>
            </p:cNvPr>
            <p:cNvGrpSpPr/>
            <p:nvPr/>
          </p:nvGrpSpPr>
          <p:grpSpPr>
            <a:xfrm>
              <a:off x="4871096" y="2326306"/>
              <a:ext cx="1080000" cy="156845"/>
              <a:chOff x="4860000" y="2304000"/>
              <a:chExt cx="1080000" cy="156845"/>
            </a:xfrm>
            <a:grpFill/>
          </p:grpSpPr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E7804E7C-7996-40A5-8228-D943746E5353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53E150B9-F309-45D0-A5E2-1246695C612B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74E8F5D4-F267-43BE-B03C-1C5029B06424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20DEE706-3464-40B5-A892-F010090EE6CC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7EC526E9-F3B2-45B0-9596-27BC3624242E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AB065B51-BFA3-4029-AE62-51DD6548C460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B845D97F-5690-400D-B1C1-5B64DC67D366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BEE90DA6-757B-43BE-91AE-5E021B1C3283}"/>
                </a:ext>
              </a:extLst>
            </p:cNvPr>
            <p:cNvGrpSpPr/>
            <p:nvPr/>
          </p:nvGrpSpPr>
          <p:grpSpPr>
            <a:xfrm rot="5400000">
              <a:off x="5825416" y="3285860"/>
              <a:ext cx="1080000" cy="156845"/>
              <a:chOff x="4860000" y="2304000"/>
              <a:chExt cx="1080000" cy="156845"/>
            </a:xfrm>
            <a:grpFill/>
          </p:grpSpPr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34F8017E-06D2-402F-9567-E8695167A696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7F6DB16B-5627-430B-BF74-D4D0D0486371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97D3024D-2EE5-493A-8F37-FE6C936E34E9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C08329D0-1A2B-4F4C-9CB5-D6DD86A059FD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DE2E8554-C097-42BC-B3EB-BFE687630D1A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E21BC6A6-FC7E-4000-A73F-4544B7BC0264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F7A99B84-B431-4C93-8F0E-344A97D6FB90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7661C07B-3FE0-47E5-B402-2CE4E056A176}"/>
                </a:ext>
              </a:extLst>
            </p:cNvPr>
            <p:cNvGrpSpPr/>
            <p:nvPr/>
          </p:nvGrpSpPr>
          <p:grpSpPr>
            <a:xfrm>
              <a:off x="4844370" y="4288593"/>
              <a:ext cx="1080000" cy="156845"/>
              <a:chOff x="4860000" y="2304000"/>
              <a:chExt cx="1080000" cy="156845"/>
            </a:xfrm>
            <a:grpFill/>
          </p:grpSpPr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B61E45E7-7CA8-4AF4-9E45-C894292BAD23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C7AB92C9-15B5-4D6F-8450-9C2DEB475C28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C112A6FE-AC93-496D-9A83-B4A848BAEA89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69AF0F03-51AD-4AD2-B14F-4C58AB9F12AF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A0DA0E1C-9866-4C1E-8906-884A24E6C321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376C863D-D693-4859-BDF5-D3FCD06D0CD9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E1A72999-29D8-4CC3-8FC1-804D41145D01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37172D16-5E8C-492C-A37A-69BDC44CE4A6}"/>
                </a:ext>
              </a:extLst>
            </p:cNvPr>
            <p:cNvGrpSpPr/>
            <p:nvPr/>
          </p:nvGrpSpPr>
          <p:grpSpPr>
            <a:xfrm rot="5400000">
              <a:off x="3860877" y="3307603"/>
              <a:ext cx="1080000" cy="156845"/>
              <a:chOff x="4860000" y="2304000"/>
              <a:chExt cx="1080000" cy="156845"/>
            </a:xfrm>
            <a:grpFill/>
          </p:grpSpPr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BC25ED25-4344-4391-8A57-4E8A28E8F469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FC35588C-9C62-43FF-ABAB-9E7BEE8D431A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A4F4F37E-4BC5-4B4F-8330-3819F5EB5671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6DEB7DFF-8580-485D-AD80-C0D322ED1F9F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5EA2D21C-BF09-4898-9BCD-263265CA135A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0816EB25-359D-410F-8D1F-47637E999855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BFFCE85F-D8D8-44D9-97B2-DA18B88ED56B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4A4A2949-0302-4DE4-8C61-667DC04C43EC}"/>
                </a:ext>
              </a:extLst>
            </p:cNvPr>
            <p:cNvSpPr/>
            <p:nvPr/>
          </p:nvSpPr>
          <p:spPr>
            <a:xfrm>
              <a:off x="4484370" y="2486025"/>
              <a:ext cx="1800000" cy="1800000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solidFill>
              <a:srgbClr val="E03030"/>
            </a:solidFill>
            <a:ln w="762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  <p:sp>
        <p:nvSpPr>
          <p:cNvPr id="302" name="Rectangle: Rounded Corners 301">
            <a:extLst>
              <a:ext uri="{FF2B5EF4-FFF2-40B4-BE49-F238E27FC236}">
                <a16:creationId xmlns:a16="http://schemas.microsoft.com/office/drawing/2014/main" id="{148E2372-33F2-4140-8338-7303BF61E6AD}"/>
              </a:ext>
            </a:extLst>
          </p:cNvPr>
          <p:cNvSpPr/>
          <p:nvPr/>
        </p:nvSpPr>
        <p:spPr>
          <a:xfrm>
            <a:off x="412843" y="254000"/>
            <a:ext cx="7028929" cy="3805340"/>
          </a:xfrm>
          <a:prstGeom prst="roundRect">
            <a:avLst>
              <a:gd name="adj" fmla="val 11341"/>
            </a:avLst>
          </a:prstGeom>
          <a:pattFill prst="narVert">
            <a:fgClr>
              <a:schemeClr val="bg1">
                <a:lumMod val="95000"/>
              </a:schemeClr>
            </a:fgClr>
            <a:bgClr>
              <a:schemeClr val="bg1"/>
            </a:bgClr>
          </a:patt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607" name="TextBox 606">
            <a:extLst>
              <a:ext uri="{FF2B5EF4-FFF2-40B4-BE49-F238E27FC236}">
                <a16:creationId xmlns:a16="http://schemas.microsoft.com/office/drawing/2014/main" id="{66512093-7097-4C1B-8BC3-C171E4DA28E3}"/>
              </a:ext>
            </a:extLst>
          </p:cNvPr>
          <p:cNvSpPr txBox="1"/>
          <p:nvPr/>
        </p:nvSpPr>
        <p:spPr>
          <a:xfrm>
            <a:off x="820455" y="629957"/>
            <a:ext cx="6289283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Built-in Coloring for Highly-Concurrent Doubly-Linked Lists</a:t>
            </a:r>
          </a:p>
          <a:p>
            <a:r>
              <a:rPr lang="en-US" dirty="0" err="1">
                <a:latin typeface="Roboto Thin" panose="02000000000000000000" pitchFamily="2" charset="0"/>
                <a:ea typeface="Roboto Thin" panose="02000000000000000000" pitchFamily="2" charset="0"/>
              </a:rPr>
              <a:t>Hagit</a:t>
            </a:r>
            <a:r>
              <a:rPr lang="en-US" dirty="0">
                <a:latin typeface="Roboto Thin" panose="02000000000000000000" pitchFamily="2" charset="0"/>
                <a:ea typeface="Roboto Thin" panose="02000000000000000000" pitchFamily="2" charset="0"/>
              </a:rPr>
              <a:t> </a:t>
            </a:r>
            <a:r>
              <a:rPr lang="en-US" dirty="0" err="1">
                <a:latin typeface="Roboto Thin" panose="02000000000000000000" pitchFamily="2" charset="0"/>
                <a:ea typeface="Roboto Thin" panose="02000000000000000000" pitchFamily="2" charset="0"/>
              </a:rPr>
              <a:t>Attiya</a:t>
            </a:r>
            <a:r>
              <a:rPr lang="en-US" dirty="0">
                <a:latin typeface="Roboto Thin" panose="02000000000000000000" pitchFamily="2" charset="0"/>
                <a:ea typeface="Roboto Thin" panose="02000000000000000000" pitchFamily="2" charset="0"/>
              </a:rPr>
              <a:t> &amp; </a:t>
            </a:r>
            <a:r>
              <a:rPr lang="en-US" dirty="0" err="1">
                <a:latin typeface="Roboto Thin" panose="02000000000000000000" pitchFamily="2" charset="0"/>
                <a:ea typeface="Roboto Thin" panose="02000000000000000000" pitchFamily="2" charset="0"/>
              </a:rPr>
              <a:t>Eshcar</a:t>
            </a:r>
            <a:r>
              <a:rPr lang="en-US" dirty="0">
                <a:latin typeface="Roboto Thin" panose="02000000000000000000" pitchFamily="2" charset="0"/>
                <a:ea typeface="Roboto Thin" panose="02000000000000000000" pitchFamily="2" charset="0"/>
              </a:rPr>
              <a:t> Hillel</a:t>
            </a:r>
            <a:endParaRPr lang="fr-BE" sz="3200" dirty="0">
              <a:latin typeface="Roboto Thin" panose="02000000000000000000" pitchFamily="2" charset="0"/>
              <a:ea typeface="Roboto Thin" panose="02000000000000000000" pitchFamily="2" charset="0"/>
            </a:endParaRPr>
          </a:p>
        </p:txBody>
      </p:sp>
      <p:sp>
        <p:nvSpPr>
          <p:cNvPr id="608" name="TextBox 607">
            <a:extLst>
              <a:ext uri="{FF2B5EF4-FFF2-40B4-BE49-F238E27FC236}">
                <a16:creationId xmlns:a16="http://schemas.microsoft.com/office/drawing/2014/main" id="{DB6FDD37-E34F-40AE-8F03-FBCC3579FD27}"/>
              </a:ext>
            </a:extLst>
          </p:cNvPr>
          <p:cNvSpPr txBox="1"/>
          <p:nvPr/>
        </p:nvSpPr>
        <p:spPr>
          <a:xfrm>
            <a:off x="820454" y="3162400"/>
            <a:ext cx="62892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Roboto Thin" panose="02000000000000000000" pitchFamily="2" charset="0"/>
                <a:ea typeface="Roboto Thin" panose="02000000000000000000" pitchFamily="2" charset="0"/>
              </a:rPr>
              <a:t>Explained by Nicolas van de Walle</a:t>
            </a:r>
            <a:endParaRPr lang="fr-BE" sz="2400" dirty="0">
              <a:latin typeface="Roboto Thin" panose="02000000000000000000" pitchFamily="2" charset="0"/>
              <a:ea typeface="Roboto Thin" panose="02000000000000000000" pitchFamily="2" charset="0"/>
            </a:endParaRPr>
          </a:p>
        </p:txBody>
      </p:sp>
      <p:sp>
        <p:nvSpPr>
          <p:cNvPr id="670" name="Arc 669">
            <a:extLst>
              <a:ext uri="{FF2B5EF4-FFF2-40B4-BE49-F238E27FC236}">
                <a16:creationId xmlns:a16="http://schemas.microsoft.com/office/drawing/2014/main" id="{5957BE85-4FE3-47FC-AD10-DCD83AA30030}"/>
              </a:ext>
            </a:extLst>
          </p:cNvPr>
          <p:cNvSpPr/>
          <p:nvPr/>
        </p:nvSpPr>
        <p:spPr>
          <a:xfrm>
            <a:off x="6761362" y="426383"/>
            <a:ext cx="509901" cy="545495"/>
          </a:xfrm>
          <a:prstGeom prst="arc">
            <a:avLst/>
          </a:prstGeom>
          <a:noFill/>
          <a:ln w="5715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249" name="Rectangle: Rounded Corners 248">
            <a:extLst>
              <a:ext uri="{FF2B5EF4-FFF2-40B4-BE49-F238E27FC236}">
                <a16:creationId xmlns:a16="http://schemas.microsoft.com/office/drawing/2014/main" id="{16A0B8F7-4F4F-4D30-88F7-03B66B00437A}"/>
              </a:ext>
            </a:extLst>
          </p:cNvPr>
          <p:cNvSpPr/>
          <p:nvPr/>
        </p:nvSpPr>
        <p:spPr>
          <a:xfrm>
            <a:off x="6384815" y="-924522"/>
            <a:ext cx="394283" cy="1124504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250" name="Rectangle: Rounded Corners 249">
            <a:extLst>
              <a:ext uri="{FF2B5EF4-FFF2-40B4-BE49-F238E27FC236}">
                <a16:creationId xmlns:a16="http://schemas.microsoft.com/office/drawing/2014/main" id="{27C95853-D1F5-4370-93A4-E22B0C54F573}"/>
              </a:ext>
            </a:extLst>
          </p:cNvPr>
          <p:cNvSpPr/>
          <p:nvPr/>
        </p:nvSpPr>
        <p:spPr>
          <a:xfrm>
            <a:off x="5596625" y="-924522"/>
            <a:ext cx="394283" cy="973896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251" name="Rectangle: Rounded Corners 250">
            <a:extLst>
              <a:ext uri="{FF2B5EF4-FFF2-40B4-BE49-F238E27FC236}">
                <a16:creationId xmlns:a16="http://schemas.microsoft.com/office/drawing/2014/main" id="{E83B6D30-497F-4A2D-9C00-E2D88CE1267F}"/>
              </a:ext>
            </a:extLst>
          </p:cNvPr>
          <p:cNvSpPr/>
          <p:nvPr/>
        </p:nvSpPr>
        <p:spPr>
          <a:xfrm>
            <a:off x="4811239" y="-924522"/>
            <a:ext cx="394283" cy="819499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252" name="Freeform: Shape 251">
            <a:extLst>
              <a:ext uri="{FF2B5EF4-FFF2-40B4-BE49-F238E27FC236}">
                <a16:creationId xmlns:a16="http://schemas.microsoft.com/office/drawing/2014/main" id="{63ACBA57-9DC1-4545-B22C-E38D83EE3DB7}"/>
              </a:ext>
            </a:extLst>
          </p:cNvPr>
          <p:cNvSpPr/>
          <p:nvPr/>
        </p:nvSpPr>
        <p:spPr>
          <a:xfrm>
            <a:off x="4808791" y="-924522"/>
            <a:ext cx="1969952" cy="1135441"/>
          </a:xfrm>
          <a:custGeom>
            <a:avLst/>
            <a:gdLst>
              <a:gd name="connsiteX0" fmla="*/ 0 w 1969952"/>
              <a:gd name="connsiteY0" fmla="*/ 0 h 1135441"/>
              <a:gd name="connsiteX1" fmla="*/ 394284 w 1969952"/>
              <a:gd name="connsiteY1" fmla="*/ 0 h 1135441"/>
              <a:gd name="connsiteX2" fmla="*/ 787834 w 1969952"/>
              <a:gd name="connsiteY2" fmla="*/ 0 h 1135441"/>
              <a:gd name="connsiteX3" fmla="*/ 1182118 w 1969952"/>
              <a:gd name="connsiteY3" fmla="*/ 0 h 1135441"/>
              <a:gd name="connsiteX4" fmla="*/ 1575668 w 1969952"/>
              <a:gd name="connsiteY4" fmla="*/ 0 h 1135441"/>
              <a:gd name="connsiteX5" fmla="*/ 1969952 w 1969952"/>
              <a:gd name="connsiteY5" fmla="*/ 0 h 1135441"/>
              <a:gd name="connsiteX6" fmla="*/ 1969951 w 1969952"/>
              <a:gd name="connsiteY6" fmla="*/ 938299 h 1135441"/>
              <a:gd name="connsiteX7" fmla="*/ 1772809 w 1969952"/>
              <a:gd name="connsiteY7" fmla="*/ 1135441 h 1135441"/>
              <a:gd name="connsiteX8" fmla="*/ 1772810 w 1969952"/>
              <a:gd name="connsiteY8" fmla="*/ 1135440 h 1135441"/>
              <a:gd name="connsiteX9" fmla="*/ 1579673 w 1969952"/>
              <a:gd name="connsiteY9" fmla="*/ 978029 h 1135441"/>
              <a:gd name="connsiteX10" fmla="*/ 1576034 w 1969952"/>
              <a:gd name="connsiteY10" fmla="*/ 941934 h 1135441"/>
              <a:gd name="connsiteX11" fmla="*/ 1576035 w 1969952"/>
              <a:gd name="connsiteY11" fmla="*/ 365851 h 1135441"/>
              <a:gd name="connsiteX12" fmla="*/ 1575668 w 1969952"/>
              <a:gd name="connsiteY12" fmla="*/ 362210 h 1135441"/>
              <a:gd name="connsiteX13" fmla="*/ 1572030 w 1969952"/>
              <a:gd name="connsiteY13" fmla="*/ 326120 h 1135441"/>
              <a:gd name="connsiteX14" fmla="*/ 1378893 w 1969952"/>
              <a:gd name="connsiteY14" fmla="*/ 168709 h 1135441"/>
              <a:gd name="connsiteX15" fmla="*/ 1185756 w 1969952"/>
              <a:gd name="connsiteY15" fmla="*/ 326120 h 1135441"/>
              <a:gd name="connsiteX16" fmla="*/ 1182117 w 1969952"/>
              <a:gd name="connsiteY16" fmla="*/ 362217 h 1135441"/>
              <a:gd name="connsiteX17" fmla="*/ 1181751 w 1969952"/>
              <a:gd name="connsiteY17" fmla="*/ 365851 h 1135441"/>
              <a:gd name="connsiteX18" fmla="*/ 1181751 w 1969952"/>
              <a:gd name="connsiteY18" fmla="*/ 775533 h 1135441"/>
              <a:gd name="connsiteX19" fmla="*/ 1178112 w 1969952"/>
              <a:gd name="connsiteY19" fmla="*/ 811633 h 1135441"/>
              <a:gd name="connsiteX20" fmla="*/ 984975 w 1969952"/>
              <a:gd name="connsiteY20" fmla="*/ 969044 h 1135441"/>
              <a:gd name="connsiteX21" fmla="*/ 984976 w 1969952"/>
              <a:gd name="connsiteY21" fmla="*/ 969043 h 1135441"/>
              <a:gd name="connsiteX22" fmla="*/ 791839 w 1969952"/>
              <a:gd name="connsiteY22" fmla="*/ 811632 h 1135441"/>
              <a:gd name="connsiteX23" fmla="*/ 788201 w 1969952"/>
              <a:gd name="connsiteY23" fmla="*/ 775538 h 1135441"/>
              <a:gd name="connsiteX24" fmla="*/ 788201 w 1969952"/>
              <a:gd name="connsiteY24" fmla="*/ 290943 h 1135441"/>
              <a:gd name="connsiteX25" fmla="*/ 787834 w 1969952"/>
              <a:gd name="connsiteY25" fmla="*/ 287302 h 1135441"/>
              <a:gd name="connsiteX26" fmla="*/ 784196 w 1969952"/>
              <a:gd name="connsiteY26" fmla="*/ 251212 h 1135441"/>
              <a:gd name="connsiteX27" fmla="*/ 591059 w 1969952"/>
              <a:gd name="connsiteY27" fmla="*/ 93801 h 1135441"/>
              <a:gd name="connsiteX28" fmla="*/ 397922 w 1969952"/>
              <a:gd name="connsiteY28" fmla="*/ 251212 h 1135441"/>
              <a:gd name="connsiteX29" fmla="*/ 394284 w 1969952"/>
              <a:gd name="connsiteY29" fmla="*/ 287309 h 1135441"/>
              <a:gd name="connsiteX30" fmla="*/ 393917 w 1969952"/>
              <a:gd name="connsiteY30" fmla="*/ 290943 h 1135441"/>
              <a:gd name="connsiteX31" fmla="*/ 393917 w 1969952"/>
              <a:gd name="connsiteY31" fmla="*/ 638907 h 1135441"/>
              <a:gd name="connsiteX32" fmla="*/ 390278 w 1969952"/>
              <a:gd name="connsiteY32" fmla="*/ 675007 h 1135441"/>
              <a:gd name="connsiteX33" fmla="*/ 197141 w 1969952"/>
              <a:gd name="connsiteY33" fmla="*/ 832418 h 1135441"/>
              <a:gd name="connsiteX34" fmla="*/ 197142 w 1969952"/>
              <a:gd name="connsiteY34" fmla="*/ 832417 h 1135441"/>
              <a:gd name="connsiteX35" fmla="*/ 0 w 1969952"/>
              <a:gd name="connsiteY35" fmla="*/ 635275 h 1135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969952" h="1135441">
                <a:moveTo>
                  <a:pt x="0" y="0"/>
                </a:moveTo>
                <a:lnTo>
                  <a:pt x="394284" y="0"/>
                </a:lnTo>
                <a:lnTo>
                  <a:pt x="787834" y="0"/>
                </a:lnTo>
                <a:lnTo>
                  <a:pt x="1182118" y="0"/>
                </a:lnTo>
                <a:lnTo>
                  <a:pt x="1575668" y="0"/>
                </a:lnTo>
                <a:lnTo>
                  <a:pt x="1969952" y="0"/>
                </a:lnTo>
                <a:lnTo>
                  <a:pt x="1969951" y="938299"/>
                </a:lnTo>
                <a:cubicBezTo>
                  <a:pt x="1969951" y="1047178"/>
                  <a:pt x="1881688" y="1135441"/>
                  <a:pt x="1772809" y="1135441"/>
                </a:cubicBezTo>
                <a:lnTo>
                  <a:pt x="1772810" y="1135440"/>
                </a:lnTo>
                <a:cubicBezTo>
                  <a:pt x="1677541" y="1135440"/>
                  <a:pt x="1598056" y="1067864"/>
                  <a:pt x="1579673" y="978029"/>
                </a:cubicBezTo>
                <a:lnTo>
                  <a:pt x="1576034" y="941934"/>
                </a:lnTo>
                <a:lnTo>
                  <a:pt x="1576035" y="365851"/>
                </a:lnTo>
                <a:lnTo>
                  <a:pt x="1575668" y="362210"/>
                </a:lnTo>
                <a:lnTo>
                  <a:pt x="1572030" y="326120"/>
                </a:lnTo>
                <a:cubicBezTo>
                  <a:pt x="1553647" y="236285"/>
                  <a:pt x="1474162" y="168709"/>
                  <a:pt x="1378893" y="168709"/>
                </a:cubicBezTo>
                <a:cubicBezTo>
                  <a:pt x="1283624" y="168709"/>
                  <a:pt x="1204139" y="236285"/>
                  <a:pt x="1185756" y="326120"/>
                </a:cubicBezTo>
                <a:lnTo>
                  <a:pt x="1182117" y="362217"/>
                </a:lnTo>
                <a:lnTo>
                  <a:pt x="1181751" y="365851"/>
                </a:lnTo>
                <a:lnTo>
                  <a:pt x="1181751" y="775533"/>
                </a:lnTo>
                <a:lnTo>
                  <a:pt x="1178112" y="811633"/>
                </a:lnTo>
                <a:cubicBezTo>
                  <a:pt x="1159729" y="901468"/>
                  <a:pt x="1080244" y="969044"/>
                  <a:pt x="984975" y="969044"/>
                </a:cubicBezTo>
                <a:lnTo>
                  <a:pt x="984976" y="969043"/>
                </a:lnTo>
                <a:cubicBezTo>
                  <a:pt x="889707" y="969043"/>
                  <a:pt x="810222" y="901467"/>
                  <a:pt x="791839" y="811632"/>
                </a:cubicBezTo>
                <a:lnTo>
                  <a:pt x="788201" y="775538"/>
                </a:lnTo>
                <a:lnTo>
                  <a:pt x="788201" y="290943"/>
                </a:lnTo>
                <a:lnTo>
                  <a:pt x="787834" y="287302"/>
                </a:lnTo>
                <a:lnTo>
                  <a:pt x="784196" y="251212"/>
                </a:lnTo>
                <a:cubicBezTo>
                  <a:pt x="765813" y="161377"/>
                  <a:pt x="686328" y="93801"/>
                  <a:pt x="591059" y="93801"/>
                </a:cubicBezTo>
                <a:cubicBezTo>
                  <a:pt x="495790" y="93801"/>
                  <a:pt x="416305" y="161377"/>
                  <a:pt x="397922" y="251212"/>
                </a:cubicBezTo>
                <a:lnTo>
                  <a:pt x="394284" y="287309"/>
                </a:lnTo>
                <a:lnTo>
                  <a:pt x="393917" y="290943"/>
                </a:lnTo>
                <a:lnTo>
                  <a:pt x="393917" y="638907"/>
                </a:lnTo>
                <a:lnTo>
                  <a:pt x="390278" y="675007"/>
                </a:lnTo>
                <a:cubicBezTo>
                  <a:pt x="371895" y="764842"/>
                  <a:pt x="292410" y="832418"/>
                  <a:pt x="197141" y="832418"/>
                </a:cubicBezTo>
                <a:lnTo>
                  <a:pt x="197142" y="832417"/>
                </a:lnTo>
                <a:cubicBezTo>
                  <a:pt x="88263" y="832417"/>
                  <a:pt x="0" y="744154"/>
                  <a:pt x="0" y="635275"/>
                </a:cubicBezTo>
                <a:close/>
              </a:path>
            </a:pathLst>
          </a:custGeom>
          <a:solidFill>
            <a:srgbClr val="00B0F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9BD6310-5F54-4EBD-A9B8-128D2C2F0514}"/>
              </a:ext>
            </a:extLst>
          </p:cNvPr>
          <p:cNvSpPr/>
          <p:nvPr/>
        </p:nvSpPr>
        <p:spPr>
          <a:xfrm>
            <a:off x="4690534" y="0"/>
            <a:ext cx="2262753" cy="216398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53" name="Rectangle 252">
            <a:extLst>
              <a:ext uri="{FF2B5EF4-FFF2-40B4-BE49-F238E27FC236}">
                <a16:creationId xmlns:a16="http://schemas.microsoft.com/office/drawing/2014/main" id="{F74263BA-81BF-494B-9485-851E0386D56C}"/>
              </a:ext>
            </a:extLst>
          </p:cNvPr>
          <p:cNvSpPr/>
          <p:nvPr/>
        </p:nvSpPr>
        <p:spPr>
          <a:xfrm>
            <a:off x="4745657" y="216844"/>
            <a:ext cx="2262753" cy="74053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957051734"/>
      </p:ext>
    </p:extLst>
  </p:cSld>
  <p:clrMapOvr>
    <a:masterClrMapping/>
  </p:clrMapOvr>
  <p:transition spd="slow" advTm="7428">
    <p:cover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10" repeatCount="indefinite" accel="9000" decel="26000" fill="remove" nodeType="withEffect">
                                  <p:stCondLst>
                                    <p:cond delay="2000"/>
                                  </p:stCondLst>
                                  <p:childTnLst>
                                    <p:animClr clrSpc="hsl" dir="ccw">
                                      <p:cBhvr>
                                        <p:cTn id="6" dur="2000" fill="hold"/>
                                        <p:tgtEl>
                                          <p:spTgt spid="35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35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2000" fill="hold"/>
                                        <p:tgtEl>
                                          <p:spTgt spid="35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0" dur="2900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1" dur="2900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2900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mph" presetSubtype="10" repeatCount="indefinite" accel="9000" decel="26000" fill="remove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hsl" dir="ccw">
                                      <p:cBhvr>
                                        <p:cTn id="14" dur="2000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5" dur="2000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2000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8" dur="2000" fill="hold"/>
                                        <p:tgtEl>
                                          <p:spTgt spid="3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9" dur="2000" fill="hold"/>
                                        <p:tgtEl>
                                          <p:spTgt spid="3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2000" fill="hold"/>
                                        <p:tgtEl>
                                          <p:spTgt spid="32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mph" presetSubtype="10" repeatCount="indefinite" accel="9000" decel="26000" fill="remove" nodeType="withEffect">
                                  <p:stCondLst>
                                    <p:cond delay="900"/>
                                  </p:stCondLst>
                                  <p:childTnLst>
                                    <p:animClr clrSpc="hsl" dir="ccw">
                                      <p:cBhvr>
                                        <p:cTn id="22" dur="700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23" dur="700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700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mph" presetSubtype="10" repeatCount="indefinite" accel="9000" decel="26000" fill="remove" nodeType="withEffect">
                                  <p:stCondLst>
                                    <p:cond delay="2000"/>
                                  </p:stCondLst>
                                  <p:childTnLst>
                                    <p:animClr clrSpc="hsl" dir="ccw">
                                      <p:cBhvr>
                                        <p:cTn id="26" dur="1400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27" dur="1400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1400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mph" presetSubtype="10" repeatCount="indefinite" accel="9000" decel="26000" fill="remove" nodeType="withEffect">
                                  <p:stCondLst>
                                    <p:cond delay="900"/>
                                  </p:stCondLst>
                                  <p:childTnLst>
                                    <p:animClr clrSpc="hsl" dir="ccw">
                                      <p:cBhvr>
                                        <p:cTn id="30" dur="700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1" dur="700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" dur="700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mph" presetSubtype="10" repeatCount="indefinite" accel="9000" decel="26000" fill="remove" nodeType="withEffect">
                                  <p:stCondLst>
                                    <p:cond delay="2000"/>
                                  </p:stCondLst>
                                  <p:childTnLst>
                                    <p:animClr clrSpc="hsl" dir="ccw">
                                      <p:cBhvr>
                                        <p:cTn id="34" dur="2000" fill="hold"/>
                                        <p:tgtEl>
                                          <p:spTgt spid="38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5" dur="2000" fill="hold"/>
                                        <p:tgtEl>
                                          <p:spTgt spid="38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" dur="2000" fill="hold"/>
                                        <p:tgtEl>
                                          <p:spTgt spid="38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mph" presetSubtype="10" repeatCount="indefinite" accel="9000" decel="26000" fill="remove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hsl" dir="ccw">
                                      <p:cBhvr>
                                        <p:cTn id="38" dur="2000" fill="hold"/>
                                        <p:tgtEl>
                                          <p:spTgt spid="38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9" dur="2000" fill="hold"/>
                                        <p:tgtEl>
                                          <p:spTgt spid="38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0" dur="2000" fill="hold"/>
                                        <p:tgtEl>
                                          <p:spTgt spid="38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mph" presetSubtype="10" repeatCount="indefinite" accel="9000" decel="26000" fill="remove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hsl" dir="ccw">
                                      <p:cBhvr>
                                        <p:cTn id="42" dur="2000" fill="hold"/>
                                        <p:tgtEl>
                                          <p:spTgt spid="39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43" dur="2000" fill="hold"/>
                                        <p:tgtEl>
                                          <p:spTgt spid="39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4" dur="2000" fill="hold"/>
                                        <p:tgtEl>
                                          <p:spTgt spid="39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46" dur="900" fill="hold"/>
                                        <p:tgtEl>
                                          <p:spTgt spid="49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47" dur="900" fill="hold"/>
                                        <p:tgtEl>
                                          <p:spTgt spid="49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8" dur="900" fill="hold"/>
                                        <p:tgtEl>
                                          <p:spTgt spid="49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50" dur="2200" fill="hold"/>
                                        <p:tgtEl>
                                          <p:spTgt spid="48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51" dur="2200" fill="hold"/>
                                        <p:tgtEl>
                                          <p:spTgt spid="48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2" dur="2200" fill="hold"/>
                                        <p:tgtEl>
                                          <p:spTgt spid="48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54" dur="1300" fill="hold"/>
                                        <p:tgtEl>
                                          <p:spTgt spid="49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55" dur="1300" fill="hold"/>
                                        <p:tgtEl>
                                          <p:spTgt spid="49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6" dur="1300" fill="hold"/>
                                        <p:tgtEl>
                                          <p:spTgt spid="49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58" dur="1600" fill="hold"/>
                                        <p:tgtEl>
                                          <p:spTgt spid="49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59" dur="1600" fill="hold"/>
                                        <p:tgtEl>
                                          <p:spTgt spid="49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0" dur="1600" fill="hold"/>
                                        <p:tgtEl>
                                          <p:spTgt spid="49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62" dur="900" fill="hold"/>
                                        <p:tgtEl>
                                          <p:spTgt spid="5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63" dur="900" fill="hold"/>
                                        <p:tgtEl>
                                          <p:spTgt spid="5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4" dur="900" fill="hold"/>
                                        <p:tgtEl>
                                          <p:spTgt spid="5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66" dur="2200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67" dur="2200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8" dur="2200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70" dur="1300" fill="hold"/>
                                        <p:tgtEl>
                                          <p:spTgt spid="50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71" dur="1300" fill="hold"/>
                                        <p:tgtEl>
                                          <p:spTgt spid="50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2" dur="1300" fill="hold"/>
                                        <p:tgtEl>
                                          <p:spTgt spid="50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74" dur="1600" fill="hold"/>
                                        <p:tgtEl>
                                          <p:spTgt spid="5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75" dur="1600" fill="hold"/>
                                        <p:tgtEl>
                                          <p:spTgt spid="5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6" dur="1600" fill="hold"/>
                                        <p:tgtEl>
                                          <p:spTgt spid="5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mph" presetSubtype="6" repeatCount="indefinite" accel="9000" decel="26000" autoRev="1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>
                                        <p:cTn id="78" dur="500" fill="hold"/>
                                        <p:tgtEl>
                                          <p:spTgt spid="5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79" dur="500" fill="hold"/>
                                        <p:tgtEl>
                                          <p:spTgt spid="5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0" dur="500" fill="hold"/>
                                        <p:tgtEl>
                                          <p:spTgt spid="52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mph" presetSubtype="2" repeatCount="indefinite" accel="9000" decel="26000" autoRev="1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2" dur="500" fill="hold"/>
                                        <p:tgtEl>
                                          <p:spTgt spid="5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4040"/>
                                      </p:to>
                                    </p:animClr>
                                    <p:set>
                                      <p:cBhvr>
                                        <p:cTn id="83" dur="500" fill="hold"/>
                                        <p:tgtEl>
                                          <p:spTgt spid="5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4" dur="500" fill="hold"/>
                                        <p:tgtEl>
                                          <p:spTgt spid="52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mph" presetSubtype="6" repeatCount="indefinite" accel="9000" decel="26000" autoRev="1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>
                                        <p:cTn id="86" dur="500" fill="hold"/>
                                        <p:tgtEl>
                                          <p:spTgt spid="5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87" dur="500" fill="hold"/>
                                        <p:tgtEl>
                                          <p:spTgt spid="5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8" dur="500" fill="hold"/>
                                        <p:tgtEl>
                                          <p:spTgt spid="52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mph" presetSubtype="2" repeatCount="indefinite" accel="9000" decel="26000" autoRev="1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0" dur="500" fill="hold"/>
                                        <p:tgtEl>
                                          <p:spTgt spid="5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4040"/>
                                      </p:to>
                                    </p:animClr>
                                    <p:set>
                                      <p:cBhvr>
                                        <p:cTn id="91" dur="500" fill="hold"/>
                                        <p:tgtEl>
                                          <p:spTgt spid="5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2" dur="500" fill="hold"/>
                                        <p:tgtEl>
                                          <p:spTgt spid="5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94" dur="600" fill="hold"/>
                                        <p:tgtEl>
                                          <p:spTgt spid="5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96" dur="1500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97" dur="1500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8" dur="1500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-0.00023 L 0.00013 0.14236 L -0.07148 0.2794 L -0.13841 0.2794 " pathEditMode="relative" ptsTypes="AAAA">
                                      <p:cBhvr>
                                        <p:cTn id="100" dur="700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1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-0.00093 L -0.04479 -0.00093 C -0.06875 -0.03935 -0.04492 -0.00301 -0.07005 -0.04028 C -0.09271 -0.04028 -0.13698 -0.04005 -0.15911 -0.04005 " pathEditMode="relative" rAng="0" ptsTypes="AAAA">
                                      <p:cBhvr>
                                        <p:cTn id="102" dur="1000" fill="hold"/>
                                        <p:tgtEl>
                                          <p:spTgt spid="5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969" y="-1968"/>
                                    </p:animMotion>
                                  </p:childTnLst>
                                </p:cTn>
                              </p:par>
                              <p:par>
                                <p:cTn id="103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-0.00092 L -0.03789 -0.00092 C -0.06198 -0.03981 -0.0487 -0.02384 -0.07383 -0.06088 L -0.1582 -0.06111 " pathEditMode="relative" rAng="0" ptsTypes="AAAA">
                                      <p:cBhvr>
                                        <p:cTn id="104" dur="1200" fill="hold"/>
                                        <p:tgtEl>
                                          <p:spTgt spid="5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917" y="-3009"/>
                                    </p:animMotion>
                                  </p:childTnLst>
                                </p:cTn>
                              </p:par>
                              <p:par>
                                <p:cTn id="105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-0.00023 C 0.00013 0.05579 0.00013 0.11319 0.00039 0.1706 L 0.04441 0.24306 C 0.04388 0.2662 0.04401 0.24329 0.04375 0.26991 " pathEditMode="relative" rAng="0" ptsTypes="AAAA">
                                      <p:cBhvr>
                                        <p:cTn id="106" dur="800" fill="hold"/>
                                        <p:tgtEl>
                                          <p:spTgt spid="6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14" y="13495"/>
                                    </p:animMotion>
                                  </p:childTnLst>
                                </p:cTn>
                              </p:par>
                              <p:par>
                                <p:cTn id="107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08" dur="1500" fill="hold"/>
                                        <p:tgtEl>
                                          <p:spTgt spid="6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09" dur="1500" fill="hold"/>
                                        <p:tgtEl>
                                          <p:spTgt spid="6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0" dur="1500" fill="hold"/>
                                        <p:tgtEl>
                                          <p:spTgt spid="6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12" dur="1500" fill="hold"/>
                                        <p:tgtEl>
                                          <p:spTgt spid="6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13" dur="1500" fill="hold"/>
                                        <p:tgtEl>
                                          <p:spTgt spid="6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4" dur="1500" fill="hold"/>
                                        <p:tgtEl>
                                          <p:spTgt spid="6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16" dur="2200" fill="hold"/>
                                        <p:tgtEl>
                                          <p:spTgt spid="63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17" dur="2200" fill="hold"/>
                                        <p:tgtEl>
                                          <p:spTgt spid="63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8" dur="2200" fill="hold"/>
                                        <p:tgtEl>
                                          <p:spTgt spid="63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20" dur="2900" fill="hold"/>
                                        <p:tgtEl>
                                          <p:spTgt spid="64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21" dur="2900" fill="hold"/>
                                        <p:tgtEl>
                                          <p:spTgt spid="64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2" dur="2900" fill="hold"/>
                                        <p:tgtEl>
                                          <p:spTgt spid="64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1.11111E-6 L -0.02917 -0.00092 C -0.03412 -0.01157 -0.03998 -0.02222 -0.04492 -0.03264 C -0.04531 -0.09028 -0.04427 -0.0706 -0.0444 -0.17454 " pathEditMode="relative" rAng="0" ptsTypes="AAAA">
                                      <p:cBhvr>
                                        <p:cTn id="124" dur="700" fill="hold"/>
                                        <p:tgtEl>
                                          <p:spTgt spid="6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53" y="-8727"/>
                                    </p:animMotion>
                                  </p:childTnLst>
                                </p:cTn>
                              </p:par>
                              <p:par>
                                <p:cTn id="12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7" dur="500"/>
                                        <p:tgtEl>
                                          <p:spTgt spid="6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0" dur="500"/>
                                        <p:tgtEl>
                                          <p:spTgt spid="6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0" grpId="0" animBg="1"/>
      <p:bldP spid="574" grpId="0" animBg="1"/>
      <p:bldP spid="575" grpId="0" animBg="1"/>
      <p:bldP spid="606" grpId="0" animBg="1"/>
      <p:bldP spid="644" grpId="0" animBg="1"/>
      <p:bldP spid="607" grpId="0"/>
      <p:bldP spid="60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Rectangle 651">
            <a:extLst>
              <a:ext uri="{FF2B5EF4-FFF2-40B4-BE49-F238E27FC236}">
                <a16:creationId xmlns:a16="http://schemas.microsoft.com/office/drawing/2014/main" id="{1ACDC029-2E24-40EE-95D4-6E5A5CE4399C}"/>
              </a:ext>
            </a:extLst>
          </p:cNvPr>
          <p:cNvSpPr/>
          <p:nvPr/>
        </p:nvSpPr>
        <p:spPr>
          <a:xfrm>
            <a:off x="0" y="0"/>
            <a:ext cx="12191999" cy="6857992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602" name="Straight Connector 601">
            <a:extLst>
              <a:ext uri="{FF2B5EF4-FFF2-40B4-BE49-F238E27FC236}">
                <a16:creationId xmlns:a16="http://schemas.microsoft.com/office/drawing/2014/main" id="{5B37092A-34AF-4ADF-AE5B-24902FF9767E}"/>
              </a:ext>
            </a:extLst>
          </p:cNvPr>
          <p:cNvCxnSpPr>
            <a:cxnSpLocks/>
          </p:cNvCxnSpPr>
          <p:nvPr/>
        </p:nvCxnSpPr>
        <p:spPr>
          <a:xfrm>
            <a:off x="10907736" y="5229501"/>
            <a:ext cx="0" cy="14720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5" name="Straight Connector 604">
            <a:extLst>
              <a:ext uri="{FF2B5EF4-FFF2-40B4-BE49-F238E27FC236}">
                <a16:creationId xmlns:a16="http://schemas.microsoft.com/office/drawing/2014/main" id="{96963B9D-B340-4AA3-AC1C-449081E68F6E}"/>
              </a:ext>
            </a:extLst>
          </p:cNvPr>
          <p:cNvCxnSpPr>
            <a:cxnSpLocks/>
          </p:cNvCxnSpPr>
          <p:nvPr/>
        </p:nvCxnSpPr>
        <p:spPr>
          <a:xfrm>
            <a:off x="11158262" y="5229501"/>
            <a:ext cx="0" cy="14720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9" name="Straight Connector 418">
            <a:extLst>
              <a:ext uri="{FF2B5EF4-FFF2-40B4-BE49-F238E27FC236}">
                <a16:creationId xmlns:a16="http://schemas.microsoft.com/office/drawing/2014/main" id="{7DECEBE3-5822-4722-B728-AD960033AF2B}"/>
              </a:ext>
            </a:extLst>
          </p:cNvPr>
          <p:cNvCxnSpPr>
            <a:cxnSpLocks/>
          </p:cNvCxnSpPr>
          <p:nvPr/>
        </p:nvCxnSpPr>
        <p:spPr>
          <a:xfrm>
            <a:off x="8256270" y="5427937"/>
            <a:ext cx="782271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8" name="Straight Connector 397">
            <a:extLst>
              <a:ext uri="{FF2B5EF4-FFF2-40B4-BE49-F238E27FC236}">
                <a16:creationId xmlns:a16="http://schemas.microsoft.com/office/drawing/2014/main" id="{A42C83B7-4A3B-47FC-909D-64911B813C8F}"/>
              </a:ext>
            </a:extLst>
          </p:cNvPr>
          <p:cNvCxnSpPr>
            <a:cxnSpLocks/>
          </p:cNvCxnSpPr>
          <p:nvPr/>
        </p:nvCxnSpPr>
        <p:spPr>
          <a:xfrm flipV="1">
            <a:off x="9038541" y="4488179"/>
            <a:ext cx="866267" cy="936545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6" name="Straight Connector 395">
            <a:extLst>
              <a:ext uri="{FF2B5EF4-FFF2-40B4-BE49-F238E27FC236}">
                <a16:creationId xmlns:a16="http://schemas.microsoft.com/office/drawing/2014/main" id="{B744B1C0-87B0-4EAE-B3B0-D690FFB3B8FD}"/>
              </a:ext>
            </a:extLst>
          </p:cNvPr>
          <p:cNvCxnSpPr>
            <a:cxnSpLocks/>
          </p:cNvCxnSpPr>
          <p:nvPr/>
        </p:nvCxnSpPr>
        <p:spPr>
          <a:xfrm flipV="1">
            <a:off x="9905320" y="3482772"/>
            <a:ext cx="0" cy="1000328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0" name="Oval 569">
            <a:extLst>
              <a:ext uri="{FF2B5EF4-FFF2-40B4-BE49-F238E27FC236}">
                <a16:creationId xmlns:a16="http://schemas.microsoft.com/office/drawing/2014/main" id="{A1B021C5-30A0-436B-8B31-29B68945B035}"/>
              </a:ext>
            </a:extLst>
          </p:cNvPr>
          <p:cNvSpPr/>
          <p:nvPr/>
        </p:nvSpPr>
        <p:spPr>
          <a:xfrm>
            <a:off x="9868223" y="3477291"/>
            <a:ext cx="72000" cy="72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949BA5BD-F2BF-4146-B8F7-C10F52D2B3DD}"/>
              </a:ext>
            </a:extLst>
          </p:cNvPr>
          <p:cNvCxnSpPr>
            <a:cxnSpLocks/>
          </p:cNvCxnSpPr>
          <p:nvPr/>
        </p:nvCxnSpPr>
        <p:spPr>
          <a:xfrm flipV="1">
            <a:off x="9932046" y="879475"/>
            <a:ext cx="0" cy="493589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20FC0FB7-A729-43DE-BC79-4FB215F5F98E}"/>
              </a:ext>
            </a:extLst>
          </p:cNvPr>
          <p:cNvCxnSpPr>
            <a:cxnSpLocks/>
          </p:cNvCxnSpPr>
          <p:nvPr/>
        </p:nvCxnSpPr>
        <p:spPr>
          <a:xfrm flipV="1">
            <a:off x="10112046" y="0"/>
            <a:ext cx="0" cy="1386506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9471A15E-3728-426A-8771-C2B8FB9878C0}"/>
              </a:ext>
            </a:extLst>
          </p:cNvPr>
          <p:cNvCxnSpPr>
            <a:cxnSpLocks/>
          </p:cNvCxnSpPr>
          <p:nvPr/>
        </p:nvCxnSpPr>
        <p:spPr>
          <a:xfrm flipV="1">
            <a:off x="10292046" y="540197"/>
            <a:ext cx="0" cy="846309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FE38EB66-48B9-474D-875D-5A51E484D76E}"/>
              </a:ext>
            </a:extLst>
          </p:cNvPr>
          <p:cNvCxnSpPr>
            <a:cxnSpLocks/>
          </p:cNvCxnSpPr>
          <p:nvPr/>
        </p:nvCxnSpPr>
        <p:spPr>
          <a:xfrm flipV="1">
            <a:off x="10472046" y="879475"/>
            <a:ext cx="0" cy="493589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D69D3868-E3C8-47E8-83AD-3DDCC0DFF250}"/>
              </a:ext>
            </a:extLst>
          </p:cNvPr>
          <p:cNvCxnSpPr>
            <a:cxnSpLocks/>
          </p:cNvCxnSpPr>
          <p:nvPr/>
        </p:nvCxnSpPr>
        <p:spPr>
          <a:xfrm flipV="1">
            <a:off x="10652046" y="0"/>
            <a:ext cx="0" cy="1373064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C24CD086-4FFC-49D0-A48B-968805905A0F}"/>
              </a:ext>
            </a:extLst>
          </p:cNvPr>
          <p:cNvCxnSpPr>
            <a:cxnSpLocks/>
          </p:cNvCxnSpPr>
          <p:nvPr/>
        </p:nvCxnSpPr>
        <p:spPr>
          <a:xfrm flipV="1">
            <a:off x="10832692" y="838200"/>
            <a:ext cx="6529" cy="548306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F28A4C07-A69B-4BA6-940C-F4F46CA5D868}"/>
              </a:ext>
            </a:extLst>
          </p:cNvPr>
          <p:cNvCxnSpPr>
            <a:cxnSpLocks/>
          </p:cNvCxnSpPr>
          <p:nvPr/>
        </p:nvCxnSpPr>
        <p:spPr>
          <a:xfrm flipV="1">
            <a:off x="11012046" y="1066800"/>
            <a:ext cx="0" cy="319706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3AFA2CA3-0E30-4FA6-AE51-347FAF88A187}"/>
              </a:ext>
            </a:extLst>
          </p:cNvPr>
          <p:cNvCxnSpPr>
            <a:cxnSpLocks/>
          </p:cNvCxnSpPr>
          <p:nvPr/>
        </p:nvCxnSpPr>
        <p:spPr>
          <a:xfrm flipH="1">
            <a:off x="11013192" y="556423"/>
            <a:ext cx="1178808" cy="510377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BA15182C-F577-4D76-8F92-16B53E837261}"/>
              </a:ext>
            </a:extLst>
          </p:cNvPr>
          <p:cNvCxnSpPr>
            <a:cxnSpLocks/>
          </p:cNvCxnSpPr>
          <p:nvPr/>
        </p:nvCxnSpPr>
        <p:spPr>
          <a:xfrm flipH="1">
            <a:off x="10843508" y="223046"/>
            <a:ext cx="1358762" cy="612498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7119DD6A-4437-4CD9-9E9B-675EEA890638}"/>
              </a:ext>
            </a:extLst>
          </p:cNvPr>
          <p:cNvCxnSpPr>
            <a:cxnSpLocks/>
          </p:cNvCxnSpPr>
          <p:nvPr/>
        </p:nvCxnSpPr>
        <p:spPr>
          <a:xfrm flipV="1">
            <a:off x="9605021" y="0"/>
            <a:ext cx="0" cy="66885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E30DC58D-44E6-4B86-B9B1-31FD8B91207D}"/>
              </a:ext>
            </a:extLst>
          </p:cNvPr>
          <p:cNvCxnSpPr>
            <a:cxnSpLocks/>
          </p:cNvCxnSpPr>
          <p:nvPr/>
        </p:nvCxnSpPr>
        <p:spPr>
          <a:xfrm flipH="1" flipV="1">
            <a:off x="9605022" y="668849"/>
            <a:ext cx="325879" cy="202769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D929CE9D-788B-46F9-9F6F-88469B422CAA}"/>
              </a:ext>
            </a:extLst>
          </p:cNvPr>
          <p:cNvCxnSpPr>
            <a:cxnSpLocks/>
          </p:cNvCxnSpPr>
          <p:nvPr/>
        </p:nvCxnSpPr>
        <p:spPr>
          <a:xfrm>
            <a:off x="9183190" y="1906225"/>
            <a:ext cx="278637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FFFC0DF1-508F-4F7F-848B-6E9BAF18BD3E}"/>
              </a:ext>
            </a:extLst>
          </p:cNvPr>
          <p:cNvCxnSpPr>
            <a:cxnSpLocks/>
          </p:cNvCxnSpPr>
          <p:nvPr/>
        </p:nvCxnSpPr>
        <p:spPr>
          <a:xfrm flipH="1" flipV="1">
            <a:off x="8495535" y="1226653"/>
            <a:ext cx="687655" cy="679572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36BE460A-DDB9-4A63-8BDD-7F6DBE4B3EAC}"/>
              </a:ext>
            </a:extLst>
          </p:cNvPr>
          <p:cNvCxnSpPr>
            <a:cxnSpLocks/>
          </p:cNvCxnSpPr>
          <p:nvPr/>
        </p:nvCxnSpPr>
        <p:spPr>
          <a:xfrm flipH="1" flipV="1">
            <a:off x="8493241" y="0"/>
            <a:ext cx="1" cy="1226654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B5692126-3019-453A-9249-5F45F530F60C}"/>
              </a:ext>
            </a:extLst>
          </p:cNvPr>
          <p:cNvCxnSpPr>
            <a:cxnSpLocks/>
          </p:cNvCxnSpPr>
          <p:nvPr/>
        </p:nvCxnSpPr>
        <p:spPr>
          <a:xfrm>
            <a:off x="9120188" y="2086225"/>
            <a:ext cx="286870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Connector 174">
            <a:extLst>
              <a:ext uri="{FF2B5EF4-FFF2-40B4-BE49-F238E27FC236}">
                <a16:creationId xmlns:a16="http://schemas.microsoft.com/office/drawing/2014/main" id="{B91FB09F-428B-4F94-991D-721F5E99D2CD}"/>
              </a:ext>
            </a:extLst>
          </p:cNvPr>
          <p:cNvCxnSpPr>
            <a:cxnSpLocks/>
          </p:cNvCxnSpPr>
          <p:nvPr/>
        </p:nvCxnSpPr>
        <p:spPr>
          <a:xfrm flipH="1" flipV="1">
            <a:off x="8324525" y="1336867"/>
            <a:ext cx="790949" cy="748992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Connector 175">
            <a:extLst>
              <a:ext uri="{FF2B5EF4-FFF2-40B4-BE49-F238E27FC236}">
                <a16:creationId xmlns:a16="http://schemas.microsoft.com/office/drawing/2014/main" id="{9764A006-14F0-4492-8CDF-B710F677A82B}"/>
              </a:ext>
            </a:extLst>
          </p:cNvPr>
          <p:cNvCxnSpPr>
            <a:cxnSpLocks/>
          </p:cNvCxnSpPr>
          <p:nvPr/>
        </p:nvCxnSpPr>
        <p:spPr>
          <a:xfrm flipV="1">
            <a:off x="8319786" y="0"/>
            <a:ext cx="0" cy="1336846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Connector 179">
            <a:extLst>
              <a:ext uri="{FF2B5EF4-FFF2-40B4-BE49-F238E27FC236}">
                <a16:creationId xmlns:a16="http://schemas.microsoft.com/office/drawing/2014/main" id="{EAEF546A-093B-4EBB-95F2-3435CAEC5811}"/>
              </a:ext>
            </a:extLst>
          </p:cNvPr>
          <p:cNvCxnSpPr>
            <a:cxnSpLocks/>
          </p:cNvCxnSpPr>
          <p:nvPr/>
        </p:nvCxnSpPr>
        <p:spPr>
          <a:xfrm>
            <a:off x="8996376" y="2266225"/>
            <a:ext cx="504000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Connector 181">
            <a:extLst>
              <a:ext uri="{FF2B5EF4-FFF2-40B4-BE49-F238E27FC236}">
                <a16:creationId xmlns:a16="http://schemas.microsoft.com/office/drawing/2014/main" id="{3366703B-D8D5-438A-9DBA-FCD7332CCCC3}"/>
              </a:ext>
            </a:extLst>
          </p:cNvPr>
          <p:cNvCxnSpPr>
            <a:cxnSpLocks/>
          </p:cNvCxnSpPr>
          <p:nvPr/>
        </p:nvCxnSpPr>
        <p:spPr>
          <a:xfrm>
            <a:off x="8551288" y="1847850"/>
            <a:ext cx="437785" cy="418375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Connector 186">
            <a:extLst>
              <a:ext uri="{FF2B5EF4-FFF2-40B4-BE49-F238E27FC236}">
                <a16:creationId xmlns:a16="http://schemas.microsoft.com/office/drawing/2014/main" id="{F814953C-4254-415A-89B9-F37094A26ECB}"/>
              </a:ext>
            </a:extLst>
          </p:cNvPr>
          <p:cNvCxnSpPr>
            <a:cxnSpLocks/>
          </p:cNvCxnSpPr>
          <p:nvPr/>
        </p:nvCxnSpPr>
        <p:spPr>
          <a:xfrm>
            <a:off x="7040695" y="1847850"/>
            <a:ext cx="1510593" cy="1181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Connector 189">
            <a:extLst>
              <a:ext uri="{FF2B5EF4-FFF2-40B4-BE49-F238E27FC236}">
                <a16:creationId xmlns:a16="http://schemas.microsoft.com/office/drawing/2014/main" id="{F7C4BCEC-BD65-4C1D-BBD6-87EE37836AA2}"/>
              </a:ext>
            </a:extLst>
          </p:cNvPr>
          <p:cNvCxnSpPr>
            <a:cxnSpLocks/>
          </p:cNvCxnSpPr>
          <p:nvPr/>
        </p:nvCxnSpPr>
        <p:spPr>
          <a:xfrm>
            <a:off x="8919965" y="2446225"/>
            <a:ext cx="540000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Connector 190">
            <a:extLst>
              <a:ext uri="{FF2B5EF4-FFF2-40B4-BE49-F238E27FC236}">
                <a16:creationId xmlns:a16="http://schemas.microsoft.com/office/drawing/2014/main" id="{B2F949EE-F662-4C6F-8CA7-92E24E820338}"/>
              </a:ext>
            </a:extLst>
          </p:cNvPr>
          <p:cNvCxnSpPr>
            <a:cxnSpLocks/>
          </p:cNvCxnSpPr>
          <p:nvPr/>
        </p:nvCxnSpPr>
        <p:spPr>
          <a:xfrm>
            <a:off x="8472496" y="2027850"/>
            <a:ext cx="437785" cy="418375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Connector 191">
            <a:extLst>
              <a:ext uri="{FF2B5EF4-FFF2-40B4-BE49-F238E27FC236}">
                <a16:creationId xmlns:a16="http://schemas.microsoft.com/office/drawing/2014/main" id="{BB38EC85-FA0F-44A5-8193-F80432879214}"/>
              </a:ext>
            </a:extLst>
          </p:cNvPr>
          <p:cNvCxnSpPr>
            <a:cxnSpLocks/>
          </p:cNvCxnSpPr>
          <p:nvPr/>
        </p:nvCxnSpPr>
        <p:spPr>
          <a:xfrm>
            <a:off x="7040695" y="2027850"/>
            <a:ext cx="1431801" cy="1181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>
            <a:extLst>
              <a:ext uri="{FF2B5EF4-FFF2-40B4-BE49-F238E27FC236}">
                <a16:creationId xmlns:a16="http://schemas.microsoft.com/office/drawing/2014/main" id="{9A265A56-6067-469E-A665-0AF0EC4F4051}"/>
              </a:ext>
            </a:extLst>
          </p:cNvPr>
          <p:cNvCxnSpPr>
            <a:cxnSpLocks/>
          </p:cNvCxnSpPr>
          <p:nvPr/>
        </p:nvCxnSpPr>
        <p:spPr>
          <a:xfrm>
            <a:off x="8859884" y="2626161"/>
            <a:ext cx="648000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Connector 200">
            <a:extLst>
              <a:ext uri="{FF2B5EF4-FFF2-40B4-BE49-F238E27FC236}">
                <a16:creationId xmlns:a16="http://schemas.microsoft.com/office/drawing/2014/main" id="{B2B1DD62-A780-42AC-BAD1-C95016E838F9}"/>
              </a:ext>
            </a:extLst>
          </p:cNvPr>
          <p:cNvCxnSpPr>
            <a:cxnSpLocks/>
          </p:cNvCxnSpPr>
          <p:nvPr/>
        </p:nvCxnSpPr>
        <p:spPr>
          <a:xfrm>
            <a:off x="8530926" y="2349491"/>
            <a:ext cx="312126" cy="27667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Connector 201">
            <a:extLst>
              <a:ext uri="{FF2B5EF4-FFF2-40B4-BE49-F238E27FC236}">
                <a16:creationId xmlns:a16="http://schemas.microsoft.com/office/drawing/2014/main" id="{745E8078-27A1-45B2-BA83-C321CA06DC96}"/>
              </a:ext>
            </a:extLst>
          </p:cNvPr>
          <p:cNvCxnSpPr>
            <a:cxnSpLocks/>
          </p:cNvCxnSpPr>
          <p:nvPr/>
        </p:nvCxnSpPr>
        <p:spPr>
          <a:xfrm>
            <a:off x="7040695" y="2350081"/>
            <a:ext cx="1490231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Connector 222">
            <a:extLst>
              <a:ext uri="{FF2B5EF4-FFF2-40B4-BE49-F238E27FC236}">
                <a16:creationId xmlns:a16="http://schemas.microsoft.com/office/drawing/2014/main" id="{EC92BE71-A21F-4520-A899-B100173FB14B}"/>
              </a:ext>
            </a:extLst>
          </p:cNvPr>
          <p:cNvCxnSpPr>
            <a:cxnSpLocks/>
          </p:cNvCxnSpPr>
          <p:nvPr/>
        </p:nvCxnSpPr>
        <p:spPr>
          <a:xfrm>
            <a:off x="11512146" y="1882905"/>
            <a:ext cx="493590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Connector 223">
            <a:extLst>
              <a:ext uri="{FF2B5EF4-FFF2-40B4-BE49-F238E27FC236}">
                <a16:creationId xmlns:a16="http://schemas.microsoft.com/office/drawing/2014/main" id="{2DED666B-0291-424F-9E10-700C4D03694B}"/>
              </a:ext>
            </a:extLst>
          </p:cNvPr>
          <p:cNvCxnSpPr>
            <a:cxnSpLocks/>
          </p:cNvCxnSpPr>
          <p:nvPr/>
        </p:nvCxnSpPr>
        <p:spPr>
          <a:xfrm>
            <a:off x="11498704" y="2064180"/>
            <a:ext cx="717657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Connector 224">
            <a:extLst>
              <a:ext uri="{FF2B5EF4-FFF2-40B4-BE49-F238E27FC236}">
                <a16:creationId xmlns:a16="http://schemas.microsoft.com/office/drawing/2014/main" id="{78ABB4A4-27A2-454E-B704-82FC4E5BCE1F}"/>
              </a:ext>
            </a:extLst>
          </p:cNvPr>
          <p:cNvCxnSpPr>
            <a:cxnSpLocks/>
          </p:cNvCxnSpPr>
          <p:nvPr/>
        </p:nvCxnSpPr>
        <p:spPr>
          <a:xfrm>
            <a:off x="11498704" y="2238935"/>
            <a:ext cx="717657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Connector 225">
            <a:extLst>
              <a:ext uri="{FF2B5EF4-FFF2-40B4-BE49-F238E27FC236}">
                <a16:creationId xmlns:a16="http://schemas.microsoft.com/office/drawing/2014/main" id="{F0CFB610-354B-44C4-917A-6007137C87EB}"/>
              </a:ext>
            </a:extLst>
          </p:cNvPr>
          <p:cNvCxnSpPr>
            <a:cxnSpLocks/>
          </p:cNvCxnSpPr>
          <p:nvPr/>
        </p:nvCxnSpPr>
        <p:spPr>
          <a:xfrm>
            <a:off x="11512146" y="2425285"/>
            <a:ext cx="704215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Straight Connector 226">
            <a:extLst>
              <a:ext uri="{FF2B5EF4-FFF2-40B4-BE49-F238E27FC236}">
                <a16:creationId xmlns:a16="http://schemas.microsoft.com/office/drawing/2014/main" id="{73248359-C4EB-4A13-9578-2B848518CE70}"/>
              </a:ext>
            </a:extLst>
          </p:cNvPr>
          <p:cNvCxnSpPr>
            <a:cxnSpLocks/>
          </p:cNvCxnSpPr>
          <p:nvPr/>
        </p:nvCxnSpPr>
        <p:spPr>
          <a:xfrm>
            <a:off x="11512146" y="2602110"/>
            <a:ext cx="704215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Straight Connector 227">
            <a:extLst>
              <a:ext uri="{FF2B5EF4-FFF2-40B4-BE49-F238E27FC236}">
                <a16:creationId xmlns:a16="http://schemas.microsoft.com/office/drawing/2014/main" id="{00FF9E52-BB48-4936-A71D-72F2E9932DCD}"/>
              </a:ext>
            </a:extLst>
          </p:cNvPr>
          <p:cNvCxnSpPr>
            <a:cxnSpLocks/>
          </p:cNvCxnSpPr>
          <p:nvPr/>
        </p:nvCxnSpPr>
        <p:spPr>
          <a:xfrm>
            <a:off x="11498703" y="2789901"/>
            <a:ext cx="548306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Connector 228">
            <a:extLst>
              <a:ext uri="{FF2B5EF4-FFF2-40B4-BE49-F238E27FC236}">
                <a16:creationId xmlns:a16="http://schemas.microsoft.com/office/drawing/2014/main" id="{89148AE2-497B-4CA5-918E-FF56DD5E8AD5}"/>
              </a:ext>
            </a:extLst>
          </p:cNvPr>
          <p:cNvCxnSpPr>
            <a:cxnSpLocks/>
          </p:cNvCxnSpPr>
          <p:nvPr/>
        </p:nvCxnSpPr>
        <p:spPr>
          <a:xfrm>
            <a:off x="11498704" y="2965285"/>
            <a:ext cx="319706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Connector 229">
            <a:extLst>
              <a:ext uri="{FF2B5EF4-FFF2-40B4-BE49-F238E27FC236}">
                <a16:creationId xmlns:a16="http://schemas.microsoft.com/office/drawing/2014/main" id="{9782C549-E50E-4F84-A35C-2A409B041E0B}"/>
              </a:ext>
            </a:extLst>
          </p:cNvPr>
          <p:cNvCxnSpPr>
            <a:cxnSpLocks/>
          </p:cNvCxnSpPr>
          <p:nvPr/>
        </p:nvCxnSpPr>
        <p:spPr>
          <a:xfrm flipH="1" flipV="1">
            <a:off x="11818410" y="2966431"/>
            <a:ext cx="393017" cy="210562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Connector 230">
            <a:extLst>
              <a:ext uri="{FF2B5EF4-FFF2-40B4-BE49-F238E27FC236}">
                <a16:creationId xmlns:a16="http://schemas.microsoft.com/office/drawing/2014/main" id="{8B760ABB-D68F-4910-A601-191265C00ECC}"/>
              </a:ext>
            </a:extLst>
          </p:cNvPr>
          <p:cNvCxnSpPr>
            <a:cxnSpLocks/>
          </p:cNvCxnSpPr>
          <p:nvPr/>
        </p:nvCxnSpPr>
        <p:spPr>
          <a:xfrm flipH="1" flipV="1">
            <a:off x="12052048" y="2791985"/>
            <a:ext cx="156846" cy="83444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Connector 232">
            <a:extLst>
              <a:ext uri="{FF2B5EF4-FFF2-40B4-BE49-F238E27FC236}">
                <a16:creationId xmlns:a16="http://schemas.microsoft.com/office/drawing/2014/main" id="{C800D2C4-2DFD-47A4-813A-A739942A3BEE}"/>
              </a:ext>
            </a:extLst>
          </p:cNvPr>
          <p:cNvCxnSpPr>
            <a:cxnSpLocks/>
          </p:cNvCxnSpPr>
          <p:nvPr/>
        </p:nvCxnSpPr>
        <p:spPr>
          <a:xfrm flipV="1">
            <a:off x="12013592" y="1558261"/>
            <a:ext cx="202769" cy="32588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2" name="Oval 291">
            <a:extLst>
              <a:ext uri="{FF2B5EF4-FFF2-40B4-BE49-F238E27FC236}">
                <a16:creationId xmlns:a16="http://schemas.microsoft.com/office/drawing/2014/main" id="{6CE59664-1560-4678-9B61-76F17FD42099}"/>
              </a:ext>
            </a:extLst>
          </p:cNvPr>
          <p:cNvSpPr/>
          <p:nvPr/>
        </p:nvSpPr>
        <p:spPr>
          <a:xfrm rot="5400000">
            <a:off x="10397100" y="718078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296" name="Oval 295">
            <a:extLst>
              <a:ext uri="{FF2B5EF4-FFF2-40B4-BE49-F238E27FC236}">
                <a16:creationId xmlns:a16="http://schemas.microsoft.com/office/drawing/2014/main" id="{8A8BDF47-C8BA-40C7-BDF8-5AD048B84C15}"/>
              </a:ext>
            </a:extLst>
          </p:cNvPr>
          <p:cNvSpPr/>
          <p:nvPr/>
        </p:nvSpPr>
        <p:spPr>
          <a:xfrm rot="5400000">
            <a:off x="10226408" y="394901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cxnSp>
        <p:nvCxnSpPr>
          <p:cNvPr id="306" name="Straight Connector 305">
            <a:extLst>
              <a:ext uri="{FF2B5EF4-FFF2-40B4-BE49-F238E27FC236}">
                <a16:creationId xmlns:a16="http://schemas.microsoft.com/office/drawing/2014/main" id="{23F3F674-DC95-4FD7-88D2-017707A3CFAE}"/>
              </a:ext>
            </a:extLst>
          </p:cNvPr>
          <p:cNvCxnSpPr>
            <a:cxnSpLocks/>
          </p:cNvCxnSpPr>
          <p:nvPr/>
        </p:nvCxnSpPr>
        <p:spPr>
          <a:xfrm flipH="1" flipV="1">
            <a:off x="3762945" y="4088110"/>
            <a:ext cx="0" cy="651199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" name="Straight Connector 307">
            <a:extLst>
              <a:ext uri="{FF2B5EF4-FFF2-40B4-BE49-F238E27FC236}">
                <a16:creationId xmlns:a16="http://schemas.microsoft.com/office/drawing/2014/main" id="{3A7A9407-1467-4FCA-AC74-FB687079D4F2}"/>
              </a:ext>
            </a:extLst>
          </p:cNvPr>
          <p:cNvCxnSpPr>
            <a:cxnSpLocks/>
          </p:cNvCxnSpPr>
          <p:nvPr/>
        </p:nvCxnSpPr>
        <p:spPr>
          <a:xfrm flipV="1">
            <a:off x="3947401" y="4088110"/>
            <a:ext cx="0" cy="72000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" name="Straight Connector 308">
            <a:extLst>
              <a:ext uri="{FF2B5EF4-FFF2-40B4-BE49-F238E27FC236}">
                <a16:creationId xmlns:a16="http://schemas.microsoft.com/office/drawing/2014/main" id="{7FC27F4F-15CA-4B36-B095-8B8456A7C10F}"/>
              </a:ext>
            </a:extLst>
          </p:cNvPr>
          <p:cNvCxnSpPr>
            <a:cxnSpLocks/>
            <a:endCxn id="320" idx="6"/>
          </p:cNvCxnSpPr>
          <p:nvPr/>
        </p:nvCxnSpPr>
        <p:spPr>
          <a:xfrm flipH="1" flipV="1">
            <a:off x="4126247" y="4316663"/>
            <a:ext cx="1154" cy="52107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1" name="Straight Connector 310">
            <a:extLst>
              <a:ext uri="{FF2B5EF4-FFF2-40B4-BE49-F238E27FC236}">
                <a16:creationId xmlns:a16="http://schemas.microsoft.com/office/drawing/2014/main" id="{843D1B26-32D5-4624-A9C5-FF5119AFCC02}"/>
              </a:ext>
            </a:extLst>
          </p:cNvPr>
          <p:cNvCxnSpPr>
            <a:cxnSpLocks/>
            <a:endCxn id="321" idx="6"/>
          </p:cNvCxnSpPr>
          <p:nvPr/>
        </p:nvCxnSpPr>
        <p:spPr>
          <a:xfrm flipH="1" flipV="1">
            <a:off x="4306968" y="4683401"/>
            <a:ext cx="434" cy="154334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Straight Connector 312">
            <a:extLst>
              <a:ext uri="{FF2B5EF4-FFF2-40B4-BE49-F238E27FC236}">
                <a16:creationId xmlns:a16="http://schemas.microsoft.com/office/drawing/2014/main" id="{6115D68E-0657-4B4E-A927-16A3F24E1065}"/>
              </a:ext>
            </a:extLst>
          </p:cNvPr>
          <p:cNvCxnSpPr>
            <a:cxnSpLocks/>
          </p:cNvCxnSpPr>
          <p:nvPr/>
        </p:nvCxnSpPr>
        <p:spPr>
          <a:xfrm flipV="1">
            <a:off x="4492319" y="4441082"/>
            <a:ext cx="1980" cy="339502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5" name="Straight Connector 314">
            <a:extLst>
              <a:ext uri="{FF2B5EF4-FFF2-40B4-BE49-F238E27FC236}">
                <a16:creationId xmlns:a16="http://schemas.microsoft.com/office/drawing/2014/main" id="{2399C166-C12B-4350-90C2-59C655A0A522}"/>
              </a:ext>
            </a:extLst>
          </p:cNvPr>
          <p:cNvCxnSpPr>
            <a:cxnSpLocks/>
          </p:cNvCxnSpPr>
          <p:nvPr/>
        </p:nvCxnSpPr>
        <p:spPr>
          <a:xfrm flipV="1">
            <a:off x="4666794" y="4076201"/>
            <a:ext cx="0" cy="64800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7" name="Straight Connector 316">
            <a:extLst>
              <a:ext uri="{FF2B5EF4-FFF2-40B4-BE49-F238E27FC236}">
                <a16:creationId xmlns:a16="http://schemas.microsoft.com/office/drawing/2014/main" id="{A91468FA-2EF4-4ADE-AC54-26D4E3FC3AEC}"/>
              </a:ext>
            </a:extLst>
          </p:cNvPr>
          <p:cNvCxnSpPr>
            <a:cxnSpLocks/>
          </p:cNvCxnSpPr>
          <p:nvPr/>
        </p:nvCxnSpPr>
        <p:spPr>
          <a:xfrm flipV="1">
            <a:off x="4847401" y="4076202"/>
            <a:ext cx="0" cy="72000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0" name="Oval 319">
            <a:extLst>
              <a:ext uri="{FF2B5EF4-FFF2-40B4-BE49-F238E27FC236}">
                <a16:creationId xmlns:a16="http://schemas.microsoft.com/office/drawing/2014/main" id="{D40BE3A8-2235-401E-BED8-D93A223B5B9F}"/>
              </a:ext>
            </a:extLst>
          </p:cNvPr>
          <p:cNvSpPr/>
          <p:nvPr/>
        </p:nvSpPr>
        <p:spPr>
          <a:xfrm rot="5400000">
            <a:off x="4052447" y="4169339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321" name="Oval 320">
            <a:extLst>
              <a:ext uri="{FF2B5EF4-FFF2-40B4-BE49-F238E27FC236}">
                <a16:creationId xmlns:a16="http://schemas.microsoft.com/office/drawing/2014/main" id="{7559B1A8-3906-4E1C-8F2F-A13D94A96648}"/>
              </a:ext>
            </a:extLst>
          </p:cNvPr>
          <p:cNvSpPr/>
          <p:nvPr/>
        </p:nvSpPr>
        <p:spPr>
          <a:xfrm rot="5400000">
            <a:off x="4233168" y="4536077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322" name="Oval 321">
            <a:extLst>
              <a:ext uri="{FF2B5EF4-FFF2-40B4-BE49-F238E27FC236}">
                <a16:creationId xmlns:a16="http://schemas.microsoft.com/office/drawing/2014/main" id="{53915E97-94A7-4361-B9FA-ABF156B99A5F}"/>
              </a:ext>
            </a:extLst>
          </p:cNvPr>
          <p:cNvSpPr/>
          <p:nvPr/>
        </p:nvSpPr>
        <p:spPr>
          <a:xfrm rot="5400000">
            <a:off x="4414149" y="4293758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cxnSp>
        <p:nvCxnSpPr>
          <p:cNvPr id="323" name="Straight Connector 322">
            <a:extLst>
              <a:ext uri="{FF2B5EF4-FFF2-40B4-BE49-F238E27FC236}">
                <a16:creationId xmlns:a16="http://schemas.microsoft.com/office/drawing/2014/main" id="{0AB4D4EB-73FF-4437-94CE-362603319AE8}"/>
              </a:ext>
            </a:extLst>
          </p:cNvPr>
          <p:cNvCxnSpPr>
            <a:cxnSpLocks/>
          </p:cNvCxnSpPr>
          <p:nvPr/>
        </p:nvCxnSpPr>
        <p:spPr>
          <a:xfrm flipH="1">
            <a:off x="2919955" y="5259025"/>
            <a:ext cx="319706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4" name="Straight Connector 323">
            <a:extLst>
              <a:ext uri="{FF2B5EF4-FFF2-40B4-BE49-F238E27FC236}">
                <a16:creationId xmlns:a16="http://schemas.microsoft.com/office/drawing/2014/main" id="{7EC3EF87-13A3-4C84-BEE4-51750D5A99E8}"/>
              </a:ext>
            </a:extLst>
          </p:cNvPr>
          <p:cNvCxnSpPr>
            <a:cxnSpLocks/>
          </p:cNvCxnSpPr>
          <p:nvPr/>
        </p:nvCxnSpPr>
        <p:spPr>
          <a:xfrm>
            <a:off x="2716779" y="5038725"/>
            <a:ext cx="203176" cy="219154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8" name="Straight Connector 327">
            <a:extLst>
              <a:ext uri="{FF2B5EF4-FFF2-40B4-BE49-F238E27FC236}">
                <a16:creationId xmlns:a16="http://schemas.microsoft.com/office/drawing/2014/main" id="{771B2F99-8C7B-4E7C-83C8-9B1C8E9ECDA8}"/>
              </a:ext>
            </a:extLst>
          </p:cNvPr>
          <p:cNvCxnSpPr>
            <a:cxnSpLocks/>
          </p:cNvCxnSpPr>
          <p:nvPr/>
        </p:nvCxnSpPr>
        <p:spPr>
          <a:xfrm flipV="1">
            <a:off x="2716779" y="4059340"/>
            <a:ext cx="0" cy="979387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1" name="Straight Connector 330">
            <a:extLst>
              <a:ext uri="{FF2B5EF4-FFF2-40B4-BE49-F238E27FC236}">
                <a16:creationId xmlns:a16="http://schemas.microsoft.com/office/drawing/2014/main" id="{5ACB3347-E83F-493C-A7E1-D9D6D67D794F}"/>
              </a:ext>
            </a:extLst>
          </p:cNvPr>
          <p:cNvCxnSpPr>
            <a:cxnSpLocks/>
          </p:cNvCxnSpPr>
          <p:nvPr/>
        </p:nvCxnSpPr>
        <p:spPr>
          <a:xfrm>
            <a:off x="8669554" y="2806097"/>
            <a:ext cx="713273" cy="1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4" name="Straight Connector 333">
            <a:extLst>
              <a:ext uri="{FF2B5EF4-FFF2-40B4-BE49-F238E27FC236}">
                <a16:creationId xmlns:a16="http://schemas.microsoft.com/office/drawing/2014/main" id="{19B5B7EA-8B47-48BA-9EA1-5963817D5F05}"/>
              </a:ext>
            </a:extLst>
          </p:cNvPr>
          <p:cNvCxnSpPr>
            <a:cxnSpLocks/>
          </p:cNvCxnSpPr>
          <p:nvPr/>
        </p:nvCxnSpPr>
        <p:spPr>
          <a:xfrm flipV="1">
            <a:off x="8016263" y="2805796"/>
            <a:ext cx="653688" cy="454641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6" name="Straight Connector 335">
            <a:extLst>
              <a:ext uri="{FF2B5EF4-FFF2-40B4-BE49-F238E27FC236}">
                <a16:creationId xmlns:a16="http://schemas.microsoft.com/office/drawing/2014/main" id="{3D9021D8-9EAF-4C6E-A86E-83AA75EA5ABA}"/>
              </a:ext>
            </a:extLst>
          </p:cNvPr>
          <p:cNvCxnSpPr>
            <a:cxnSpLocks/>
          </p:cNvCxnSpPr>
          <p:nvPr/>
        </p:nvCxnSpPr>
        <p:spPr>
          <a:xfrm flipV="1">
            <a:off x="8964505" y="2985970"/>
            <a:ext cx="414978" cy="274467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2" name="Straight Connector 341">
            <a:extLst>
              <a:ext uri="{FF2B5EF4-FFF2-40B4-BE49-F238E27FC236}">
                <a16:creationId xmlns:a16="http://schemas.microsoft.com/office/drawing/2014/main" id="{7D048E3F-6EC1-465A-8263-C39F033D9D86}"/>
              </a:ext>
            </a:extLst>
          </p:cNvPr>
          <p:cNvCxnSpPr>
            <a:cxnSpLocks/>
          </p:cNvCxnSpPr>
          <p:nvPr/>
        </p:nvCxnSpPr>
        <p:spPr>
          <a:xfrm>
            <a:off x="5275925" y="5237281"/>
            <a:ext cx="2698671" cy="1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5" name="Straight Connector 344">
            <a:extLst>
              <a:ext uri="{FF2B5EF4-FFF2-40B4-BE49-F238E27FC236}">
                <a16:creationId xmlns:a16="http://schemas.microsoft.com/office/drawing/2014/main" id="{511616F4-6E77-4CE1-906A-5C739982A1A8}"/>
              </a:ext>
            </a:extLst>
          </p:cNvPr>
          <p:cNvCxnSpPr>
            <a:cxnSpLocks/>
          </p:cNvCxnSpPr>
          <p:nvPr/>
        </p:nvCxnSpPr>
        <p:spPr>
          <a:xfrm>
            <a:off x="5340144" y="5417217"/>
            <a:ext cx="2698671" cy="1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6" name="Straight Connector 345">
            <a:extLst>
              <a:ext uri="{FF2B5EF4-FFF2-40B4-BE49-F238E27FC236}">
                <a16:creationId xmlns:a16="http://schemas.microsoft.com/office/drawing/2014/main" id="{818977B9-C413-44D9-8400-7AF67E9DE5F2}"/>
              </a:ext>
            </a:extLst>
          </p:cNvPr>
          <p:cNvCxnSpPr>
            <a:cxnSpLocks/>
          </p:cNvCxnSpPr>
          <p:nvPr/>
        </p:nvCxnSpPr>
        <p:spPr>
          <a:xfrm>
            <a:off x="7534276" y="5597152"/>
            <a:ext cx="468441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8" name="Straight Connector 347">
            <a:extLst>
              <a:ext uri="{FF2B5EF4-FFF2-40B4-BE49-F238E27FC236}">
                <a16:creationId xmlns:a16="http://schemas.microsoft.com/office/drawing/2014/main" id="{BB6006E7-ED97-4B0D-BF95-23679E9FA611}"/>
              </a:ext>
            </a:extLst>
          </p:cNvPr>
          <p:cNvCxnSpPr>
            <a:cxnSpLocks/>
          </p:cNvCxnSpPr>
          <p:nvPr/>
        </p:nvCxnSpPr>
        <p:spPr>
          <a:xfrm>
            <a:off x="8201113" y="5235812"/>
            <a:ext cx="314237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0" name="Straight Connector 349">
            <a:extLst>
              <a:ext uri="{FF2B5EF4-FFF2-40B4-BE49-F238E27FC236}">
                <a16:creationId xmlns:a16="http://schemas.microsoft.com/office/drawing/2014/main" id="{2FDB313E-45D9-4517-B858-B0FC7973C5D2}"/>
              </a:ext>
            </a:extLst>
          </p:cNvPr>
          <p:cNvCxnSpPr>
            <a:cxnSpLocks/>
          </p:cNvCxnSpPr>
          <p:nvPr/>
        </p:nvCxnSpPr>
        <p:spPr>
          <a:xfrm flipV="1">
            <a:off x="8515350" y="4780584"/>
            <a:ext cx="445235" cy="455228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2" name="Straight Connector 351">
            <a:extLst>
              <a:ext uri="{FF2B5EF4-FFF2-40B4-BE49-F238E27FC236}">
                <a16:creationId xmlns:a16="http://schemas.microsoft.com/office/drawing/2014/main" id="{E8E907F4-7F12-410A-AC24-35130A297981}"/>
              </a:ext>
            </a:extLst>
          </p:cNvPr>
          <p:cNvCxnSpPr>
            <a:cxnSpLocks/>
          </p:cNvCxnSpPr>
          <p:nvPr/>
        </p:nvCxnSpPr>
        <p:spPr>
          <a:xfrm flipH="1" flipV="1">
            <a:off x="8960585" y="3260437"/>
            <a:ext cx="6542" cy="1520147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5" name="Oval 354">
            <a:extLst>
              <a:ext uri="{FF2B5EF4-FFF2-40B4-BE49-F238E27FC236}">
                <a16:creationId xmlns:a16="http://schemas.microsoft.com/office/drawing/2014/main" id="{F20FFCF6-7E33-48C3-BDC5-BB323D66A477}"/>
              </a:ext>
            </a:extLst>
          </p:cNvPr>
          <p:cNvSpPr/>
          <p:nvPr/>
        </p:nvSpPr>
        <p:spPr>
          <a:xfrm rot="5400000">
            <a:off x="7909321" y="3207858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cxnSp>
        <p:nvCxnSpPr>
          <p:cNvPr id="365" name="Straight Connector 364">
            <a:extLst>
              <a:ext uri="{FF2B5EF4-FFF2-40B4-BE49-F238E27FC236}">
                <a16:creationId xmlns:a16="http://schemas.microsoft.com/office/drawing/2014/main" id="{B7401A04-ACC9-4313-AA97-041C68435D11}"/>
              </a:ext>
            </a:extLst>
          </p:cNvPr>
          <p:cNvCxnSpPr>
            <a:cxnSpLocks/>
          </p:cNvCxnSpPr>
          <p:nvPr/>
        </p:nvCxnSpPr>
        <p:spPr>
          <a:xfrm>
            <a:off x="5340144" y="5597152"/>
            <a:ext cx="654233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7" name="Straight Connector 366">
            <a:extLst>
              <a:ext uri="{FF2B5EF4-FFF2-40B4-BE49-F238E27FC236}">
                <a16:creationId xmlns:a16="http://schemas.microsoft.com/office/drawing/2014/main" id="{6380DEEA-8347-4B23-815E-C6963179BAF0}"/>
              </a:ext>
            </a:extLst>
          </p:cNvPr>
          <p:cNvCxnSpPr>
            <a:cxnSpLocks/>
          </p:cNvCxnSpPr>
          <p:nvPr/>
        </p:nvCxnSpPr>
        <p:spPr>
          <a:xfrm>
            <a:off x="5340144" y="6317282"/>
            <a:ext cx="213753" cy="231156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0" name="Straight Connector 369">
            <a:extLst>
              <a:ext uri="{FF2B5EF4-FFF2-40B4-BE49-F238E27FC236}">
                <a16:creationId xmlns:a16="http://schemas.microsoft.com/office/drawing/2014/main" id="{7E02C956-D130-4BDC-8DFF-C18C9991867C}"/>
              </a:ext>
            </a:extLst>
          </p:cNvPr>
          <p:cNvCxnSpPr>
            <a:cxnSpLocks/>
          </p:cNvCxnSpPr>
          <p:nvPr/>
        </p:nvCxnSpPr>
        <p:spPr>
          <a:xfrm>
            <a:off x="5553897" y="6548438"/>
            <a:ext cx="0" cy="309562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3" name="Straight Connector 372">
            <a:extLst>
              <a:ext uri="{FF2B5EF4-FFF2-40B4-BE49-F238E27FC236}">
                <a16:creationId xmlns:a16="http://schemas.microsoft.com/office/drawing/2014/main" id="{E2837180-BD2F-48A9-9A4B-358999D1ACAF}"/>
              </a:ext>
            </a:extLst>
          </p:cNvPr>
          <p:cNvCxnSpPr>
            <a:cxnSpLocks/>
          </p:cNvCxnSpPr>
          <p:nvPr/>
        </p:nvCxnSpPr>
        <p:spPr>
          <a:xfrm flipV="1">
            <a:off x="5350562" y="6137152"/>
            <a:ext cx="106877" cy="195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5" name="Straight Connector 374">
            <a:extLst>
              <a:ext uri="{FF2B5EF4-FFF2-40B4-BE49-F238E27FC236}">
                <a16:creationId xmlns:a16="http://schemas.microsoft.com/office/drawing/2014/main" id="{67241AF3-F432-4B6F-8B48-37412CB52C70}"/>
              </a:ext>
            </a:extLst>
          </p:cNvPr>
          <p:cNvCxnSpPr>
            <a:cxnSpLocks/>
          </p:cNvCxnSpPr>
          <p:nvPr/>
        </p:nvCxnSpPr>
        <p:spPr>
          <a:xfrm>
            <a:off x="5457439" y="6137152"/>
            <a:ext cx="300424" cy="309873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8" name="Straight Connector 377">
            <a:extLst>
              <a:ext uri="{FF2B5EF4-FFF2-40B4-BE49-F238E27FC236}">
                <a16:creationId xmlns:a16="http://schemas.microsoft.com/office/drawing/2014/main" id="{D6FA8977-D9F9-4DE7-A518-C8CD4294AA70}"/>
              </a:ext>
            </a:extLst>
          </p:cNvPr>
          <p:cNvCxnSpPr>
            <a:cxnSpLocks/>
          </p:cNvCxnSpPr>
          <p:nvPr/>
        </p:nvCxnSpPr>
        <p:spPr>
          <a:xfrm>
            <a:off x="5757863" y="6447025"/>
            <a:ext cx="0" cy="410975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0" name="Straight Connector 379">
            <a:extLst>
              <a:ext uri="{FF2B5EF4-FFF2-40B4-BE49-F238E27FC236}">
                <a16:creationId xmlns:a16="http://schemas.microsoft.com/office/drawing/2014/main" id="{48C56D77-F694-4AA7-8853-464060ECB051}"/>
              </a:ext>
            </a:extLst>
          </p:cNvPr>
          <p:cNvCxnSpPr>
            <a:cxnSpLocks/>
          </p:cNvCxnSpPr>
          <p:nvPr/>
        </p:nvCxnSpPr>
        <p:spPr>
          <a:xfrm flipV="1">
            <a:off x="5353666" y="5954943"/>
            <a:ext cx="640711" cy="1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2" name="Straight Connector 381">
            <a:extLst>
              <a:ext uri="{FF2B5EF4-FFF2-40B4-BE49-F238E27FC236}">
                <a16:creationId xmlns:a16="http://schemas.microsoft.com/office/drawing/2014/main" id="{88060CCA-076A-413F-8198-30B2DEA2D403}"/>
              </a:ext>
            </a:extLst>
          </p:cNvPr>
          <p:cNvCxnSpPr>
            <a:cxnSpLocks/>
          </p:cNvCxnSpPr>
          <p:nvPr/>
        </p:nvCxnSpPr>
        <p:spPr>
          <a:xfrm>
            <a:off x="6007899" y="5954945"/>
            <a:ext cx="245392" cy="267927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4" name="Oval 383">
            <a:extLst>
              <a:ext uri="{FF2B5EF4-FFF2-40B4-BE49-F238E27FC236}">
                <a16:creationId xmlns:a16="http://schemas.microsoft.com/office/drawing/2014/main" id="{309F0344-30DA-426D-A356-93A4E2B495AD}"/>
              </a:ext>
            </a:extLst>
          </p:cNvPr>
          <p:cNvSpPr/>
          <p:nvPr/>
        </p:nvSpPr>
        <p:spPr>
          <a:xfrm rot="5400000">
            <a:off x="6193013" y="6169958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385" name="Oval 384">
            <a:extLst>
              <a:ext uri="{FF2B5EF4-FFF2-40B4-BE49-F238E27FC236}">
                <a16:creationId xmlns:a16="http://schemas.microsoft.com/office/drawing/2014/main" id="{DC89C02E-A165-4B54-A20E-E2066AC01823}"/>
              </a:ext>
            </a:extLst>
          </p:cNvPr>
          <p:cNvSpPr/>
          <p:nvPr/>
        </p:nvSpPr>
        <p:spPr>
          <a:xfrm rot="5400000">
            <a:off x="5968082" y="5523712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386" name="Oval 385">
            <a:extLst>
              <a:ext uri="{FF2B5EF4-FFF2-40B4-BE49-F238E27FC236}">
                <a16:creationId xmlns:a16="http://schemas.microsoft.com/office/drawing/2014/main" id="{392D0202-0340-4933-9E13-2C3FEB6019C3}"/>
              </a:ext>
            </a:extLst>
          </p:cNvPr>
          <p:cNvSpPr/>
          <p:nvPr/>
        </p:nvSpPr>
        <p:spPr>
          <a:xfrm rot="5400000">
            <a:off x="7417562" y="5531691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cxnSp>
        <p:nvCxnSpPr>
          <p:cNvPr id="387" name="Straight Connector 386">
            <a:extLst>
              <a:ext uri="{FF2B5EF4-FFF2-40B4-BE49-F238E27FC236}">
                <a16:creationId xmlns:a16="http://schemas.microsoft.com/office/drawing/2014/main" id="{94C2E58C-181E-481A-A9A7-80B6876FC104}"/>
              </a:ext>
            </a:extLst>
          </p:cNvPr>
          <p:cNvCxnSpPr>
            <a:cxnSpLocks/>
          </p:cNvCxnSpPr>
          <p:nvPr/>
        </p:nvCxnSpPr>
        <p:spPr>
          <a:xfrm>
            <a:off x="5353666" y="5777282"/>
            <a:ext cx="986671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9" name="Straight Connector 388">
            <a:extLst>
              <a:ext uri="{FF2B5EF4-FFF2-40B4-BE49-F238E27FC236}">
                <a16:creationId xmlns:a16="http://schemas.microsoft.com/office/drawing/2014/main" id="{421471FC-853F-4550-B173-3727D5F90204}"/>
              </a:ext>
            </a:extLst>
          </p:cNvPr>
          <p:cNvCxnSpPr>
            <a:cxnSpLocks/>
          </p:cNvCxnSpPr>
          <p:nvPr/>
        </p:nvCxnSpPr>
        <p:spPr>
          <a:xfrm>
            <a:off x="6340337" y="5777282"/>
            <a:ext cx="152400" cy="15240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1" name="Straight Connector 390">
            <a:extLst>
              <a:ext uri="{FF2B5EF4-FFF2-40B4-BE49-F238E27FC236}">
                <a16:creationId xmlns:a16="http://schemas.microsoft.com/office/drawing/2014/main" id="{880E1FD1-C5BC-4B3A-8A55-88B0927BD67E}"/>
              </a:ext>
            </a:extLst>
          </p:cNvPr>
          <p:cNvCxnSpPr>
            <a:cxnSpLocks/>
          </p:cNvCxnSpPr>
          <p:nvPr/>
        </p:nvCxnSpPr>
        <p:spPr>
          <a:xfrm>
            <a:off x="6492737" y="5929682"/>
            <a:ext cx="3047513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3" name="Rectangle: Rounded Corners 392">
            <a:extLst>
              <a:ext uri="{FF2B5EF4-FFF2-40B4-BE49-F238E27FC236}">
                <a16:creationId xmlns:a16="http://schemas.microsoft.com/office/drawing/2014/main" id="{A00584C8-84D9-4A17-8B13-2A24D59E0E14}"/>
              </a:ext>
            </a:extLst>
          </p:cNvPr>
          <p:cNvSpPr/>
          <p:nvPr/>
        </p:nvSpPr>
        <p:spPr>
          <a:xfrm>
            <a:off x="9547824" y="5439025"/>
            <a:ext cx="289652" cy="622930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394" name="Straight Connector 393">
            <a:extLst>
              <a:ext uri="{FF2B5EF4-FFF2-40B4-BE49-F238E27FC236}">
                <a16:creationId xmlns:a16="http://schemas.microsoft.com/office/drawing/2014/main" id="{63505CDD-80A3-4BD3-810E-9E2653B1C9E3}"/>
              </a:ext>
            </a:extLst>
          </p:cNvPr>
          <p:cNvCxnSpPr>
            <a:cxnSpLocks/>
          </p:cNvCxnSpPr>
          <p:nvPr/>
        </p:nvCxnSpPr>
        <p:spPr>
          <a:xfrm>
            <a:off x="9265214" y="5743339"/>
            <a:ext cx="468441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5" name="Oval 394">
            <a:extLst>
              <a:ext uri="{FF2B5EF4-FFF2-40B4-BE49-F238E27FC236}">
                <a16:creationId xmlns:a16="http://schemas.microsoft.com/office/drawing/2014/main" id="{BE151DF8-565A-4BE9-A649-BB60DBD49573}"/>
              </a:ext>
            </a:extLst>
          </p:cNvPr>
          <p:cNvSpPr/>
          <p:nvPr/>
        </p:nvSpPr>
        <p:spPr>
          <a:xfrm rot="5400000">
            <a:off x="9148500" y="5677878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cxnSp>
        <p:nvCxnSpPr>
          <p:cNvPr id="406" name="Straight Connector 405">
            <a:extLst>
              <a:ext uri="{FF2B5EF4-FFF2-40B4-BE49-F238E27FC236}">
                <a16:creationId xmlns:a16="http://schemas.microsoft.com/office/drawing/2014/main" id="{8A24289E-C607-4AA7-A56F-A1B7DF8C2656}"/>
              </a:ext>
            </a:extLst>
          </p:cNvPr>
          <p:cNvCxnSpPr>
            <a:cxnSpLocks/>
          </p:cNvCxnSpPr>
          <p:nvPr/>
        </p:nvCxnSpPr>
        <p:spPr>
          <a:xfrm>
            <a:off x="9338249" y="5552938"/>
            <a:ext cx="247155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0" name="Straight Connector 409">
            <a:extLst>
              <a:ext uri="{FF2B5EF4-FFF2-40B4-BE49-F238E27FC236}">
                <a16:creationId xmlns:a16="http://schemas.microsoft.com/office/drawing/2014/main" id="{A5417BD4-C941-4A92-8E78-B423595A331E}"/>
              </a:ext>
            </a:extLst>
          </p:cNvPr>
          <p:cNvCxnSpPr>
            <a:cxnSpLocks/>
          </p:cNvCxnSpPr>
          <p:nvPr/>
        </p:nvCxnSpPr>
        <p:spPr>
          <a:xfrm flipV="1">
            <a:off x="9328341" y="4596178"/>
            <a:ext cx="759751" cy="837769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1" name="Straight Connector 410">
            <a:extLst>
              <a:ext uri="{FF2B5EF4-FFF2-40B4-BE49-F238E27FC236}">
                <a16:creationId xmlns:a16="http://schemas.microsoft.com/office/drawing/2014/main" id="{1DC4BF55-9A9A-46C7-8BC2-B39CBC4B4F55}"/>
              </a:ext>
            </a:extLst>
          </p:cNvPr>
          <p:cNvCxnSpPr>
            <a:cxnSpLocks/>
          </p:cNvCxnSpPr>
          <p:nvPr/>
        </p:nvCxnSpPr>
        <p:spPr>
          <a:xfrm flipH="1" flipV="1">
            <a:off x="9324203" y="5438554"/>
            <a:ext cx="4137" cy="121461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2" name="Straight Connector 411">
            <a:extLst>
              <a:ext uri="{FF2B5EF4-FFF2-40B4-BE49-F238E27FC236}">
                <a16:creationId xmlns:a16="http://schemas.microsoft.com/office/drawing/2014/main" id="{1A448552-FA62-4F6D-838A-EB68BC944927}"/>
              </a:ext>
            </a:extLst>
          </p:cNvPr>
          <p:cNvCxnSpPr>
            <a:cxnSpLocks/>
          </p:cNvCxnSpPr>
          <p:nvPr/>
        </p:nvCxnSpPr>
        <p:spPr>
          <a:xfrm>
            <a:off x="9338440" y="5560013"/>
            <a:ext cx="247155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3" name="Straight Connector 422">
            <a:extLst>
              <a:ext uri="{FF2B5EF4-FFF2-40B4-BE49-F238E27FC236}">
                <a16:creationId xmlns:a16="http://schemas.microsoft.com/office/drawing/2014/main" id="{74EB50CC-6F7C-4F52-AE24-1C760FAAF9D0}"/>
              </a:ext>
            </a:extLst>
          </p:cNvPr>
          <p:cNvCxnSpPr>
            <a:cxnSpLocks/>
          </p:cNvCxnSpPr>
          <p:nvPr/>
        </p:nvCxnSpPr>
        <p:spPr>
          <a:xfrm flipH="1" flipV="1">
            <a:off x="10083524" y="3505638"/>
            <a:ext cx="385" cy="1085462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4" name="Freeform: Shape 483">
            <a:extLst>
              <a:ext uri="{FF2B5EF4-FFF2-40B4-BE49-F238E27FC236}">
                <a16:creationId xmlns:a16="http://schemas.microsoft.com/office/drawing/2014/main" id="{1F484C9A-354E-49CC-92BA-D6B0B94AB412}"/>
              </a:ext>
            </a:extLst>
          </p:cNvPr>
          <p:cNvSpPr/>
          <p:nvPr/>
        </p:nvSpPr>
        <p:spPr>
          <a:xfrm>
            <a:off x="9795758" y="1799915"/>
            <a:ext cx="1296000" cy="1296000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3498DB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cxnSp>
        <p:nvCxnSpPr>
          <p:cNvPr id="485" name="Straight Connector 484">
            <a:extLst>
              <a:ext uri="{FF2B5EF4-FFF2-40B4-BE49-F238E27FC236}">
                <a16:creationId xmlns:a16="http://schemas.microsoft.com/office/drawing/2014/main" id="{83A23464-B917-4142-9489-45A4936EA062}"/>
              </a:ext>
            </a:extLst>
          </p:cNvPr>
          <p:cNvCxnSpPr>
            <a:cxnSpLocks/>
          </p:cNvCxnSpPr>
          <p:nvPr/>
        </p:nvCxnSpPr>
        <p:spPr>
          <a:xfrm flipH="1">
            <a:off x="10272747" y="1799915"/>
            <a:ext cx="171011" cy="24965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6" name="Straight Connector 485">
            <a:extLst>
              <a:ext uri="{FF2B5EF4-FFF2-40B4-BE49-F238E27FC236}">
                <a16:creationId xmlns:a16="http://schemas.microsoft.com/office/drawing/2014/main" id="{99AC9423-F256-4B6B-905F-991D049527A2}"/>
              </a:ext>
            </a:extLst>
          </p:cNvPr>
          <p:cNvCxnSpPr>
            <a:cxnSpLocks/>
          </p:cNvCxnSpPr>
          <p:nvPr/>
        </p:nvCxnSpPr>
        <p:spPr>
          <a:xfrm flipH="1">
            <a:off x="10177497" y="2049565"/>
            <a:ext cx="95250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7" name="Oval 486">
            <a:extLst>
              <a:ext uri="{FF2B5EF4-FFF2-40B4-BE49-F238E27FC236}">
                <a16:creationId xmlns:a16="http://schemas.microsoft.com/office/drawing/2014/main" id="{2DEE8CD7-96BB-46A5-87EA-F56C3EF9EBD5}"/>
              </a:ext>
            </a:extLst>
          </p:cNvPr>
          <p:cNvSpPr/>
          <p:nvPr/>
        </p:nvSpPr>
        <p:spPr>
          <a:xfrm>
            <a:off x="10020747" y="1976041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488" name="Straight Connector 487">
            <a:extLst>
              <a:ext uri="{FF2B5EF4-FFF2-40B4-BE49-F238E27FC236}">
                <a16:creationId xmlns:a16="http://schemas.microsoft.com/office/drawing/2014/main" id="{E8F751BD-96DD-443F-BE13-79352A17B348}"/>
              </a:ext>
            </a:extLst>
          </p:cNvPr>
          <p:cNvCxnSpPr>
            <a:cxnSpLocks/>
          </p:cNvCxnSpPr>
          <p:nvPr/>
        </p:nvCxnSpPr>
        <p:spPr>
          <a:xfrm rot="5400000" flipH="1">
            <a:off x="10820440" y="2819130"/>
            <a:ext cx="171011" cy="24965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9" name="Straight Connector 488">
            <a:extLst>
              <a:ext uri="{FF2B5EF4-FFF2-40B4-BE49-F238E27FC236}">
                <a16:creationId xmlns:a16="http://schemas.microsoft.com/office/drawing/2014/main" id="{915BEC8E-30D7-44A4-8D37-3660C6250A51}"/>
              </a:ext>
            </a:extLst>
          </p:cNvPr>
          <p:cNvCxnSpPr>
            <a:cxnSpLocks/>
          </p:cNvCxnSpPr>
          <p:nvPr/>
        </p:nvCxnSpPr>
        <p:spPr>
          <a:xfrm rot="5400000" flipH="1">
            <a:off x="10733496" y="2810825"/>
            <a:ext cx="95250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0" name="Oval 489">
            <a:extLst>
              <a:ext uri="{FF2B5EF4-FFF2-40B4-BE49-F238E27FC236}">
                <a16:creationId xmlns:a16="http://schemas.microsoft.com/office/drawing/2014/main" id="{0BEA8FA6-5526-4B2C-A3D6-45AB935C6A1A}"/>
              </a:ext>
            </a:extLst>
          </p:cNvPr>
          <p:cNvSpPr/>
          <p:nvPr/>
        </p:nvSpPr>
        <p:spPr>
          <a:xfrm rot="5400000">
            <a:off x="10707321" y="2606726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cxnSp>
        <p:nvCxnSpPr>
          <p:cNvPr id="491" name="Straight Connector 490">
            <a:extLst>
              <a:ext uri="{FF2B5EF4-FFF2-40B4-BE49-F238E27FC236}">
                <a16:creationId xmlns:a16="http://schemas.microsoft.com/office/drawing/2014/main" id="{A19095B6-9D94-4A6E-91AF-CCF0F12C9EC8}"/>
              </a:ext>
            </a:extLst>
          </p:cNvPr>
          <p:cNvCxnSpPr>
            <a:cxnSpLocks/>
          </p:cNvCxnSpPr>
          <p:nvPr/>
        </p:nvCxnSpPr>
        <p:spPr>
          <a:xfrm flipH="1">
            <a:off x="10771336" y="2102998"/>
            <a:ext cx="320422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2" name="Straight Connector 491">
            <a:extLst>
              <a:ext uri="{FF2B5EF4-FFF2-40B4-BE49-F238E27FC236}">
                <a16:creationId xmlns:a16="http://schemas.microsoft.com/office/drawing/2014/main" id="{17192CBF-E163-4D4E-B306-C213EC205101}"/>
              </a:ext>
            </a:extLst>
          </p:cNvPr>
          <p:cNvCxnSpPr>
            <a:cxnSpLocks/>
            <a:endCxn id="493" idx="7"/>
          </p:cNvCxnSpPr>
          <p:nvPr/>
        </p:nvCxnSpPr>
        <p:spPr>
          <a:xfrm flipH="1">
            <a:off x="10609460" y="2102998"/>
            <a:ext cx="161876" cy="197661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3" name="Oval 492">
            <a:extLst>
              <a:ext uri="{FF2B5EF4-FFF2-40B4-BE49-F238E27FC236}">
                <a16:creationId xmlns:a16="http://schemas.microsoft.com/office/drawing/2014/main" id="{3787B231-21B2-4AC4-8203-E2AD0D05A613}"/>
              </a:ext>
            </a:extLst>
          </p:cNvPr>
          <p:cNvSpPr/>
          <p:nvPr/>
        </p:nvSpPr>
        <p:spPr>
          <a:xfrm>
            <a:off x="10483476" y="2279124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cxnSp>
        <p:nvCxnSpPr>
          <p:cNvPr id="494" name="Straight Connector 493">
            <a:extLst>
              <a:ext uri="{FF2B5EF4-FFF2-40B4-BE49-F238E27FC236}">
                <a16:creationId xmlns:a16="http://schemas.microsoft.com/office/drawing/2014/main" id="{4D044D93-9687-4F1B-872F-58615FFB416E}"/>
              </a:ext>
            </a:extLst>
          </p:cNvPr>
          <p:cNvCxnSpPr>
            <a:cxnSpLocks/>
          </p:cNvCxnSpPr>
          <p:nvPr/>
        </p:nvCxnSpPr>
        <p:spPr>
          <a:xfrm rot="10800000" flipH="1">
            <a:off x="9835476" y="2540650"/>
            <a:ext cx="320422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5" name="Straight Connector 494">
            <a:extLst>
              <a:ext uri="{FF2B5EF4-FFF2-40B4-BE49-F238E27FC236}">
                <a16:creationId xmlns:a16="http://schemas.microsoft.com/office/drawing/2014/main" id="{1FA40173-E363-4423-B7C0-14C2AA2FC584}"/>
              </a:ext>
            </a:extLst>
          </p:cNvPr>
          <p:cNvCxnSpPr>
            <a:cxnSpLocks/>
          </p:cNvCxnSpPr>
          <p:nvPr/>
        </p:nvCxnSpPr>
        <p:spPr>
          <a:xfrm>
            <a:off x="10155898" y="2540651"/>
            <a:ext cx="0" cy="143544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6" name="Oval 495">
            <a:extLst>
              <a:ext uri="{FF2B5EF4-FFF2-40B4-BE49-F238E27FC236}">
                <a16:creationId xmlns:a16="http://schemas.microsoft.com/office/drawing/2014/main" id="{FBA64665-4CDF-41E2-B625-37963C6C7B50}"/>
              </a:ext>
            </a:extLst>
          </p:cNvPr>
          <p:cNvSpPr/>
          <p:nvPr/>
        </p:nvSpPr>
        <p:spPr>
          <a:xfrm rot="10800000">
            <a:off x="10322884" y="2604829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497" name="Straight Connector 496">
            <a:extLst>
              <a:ext uri="{FF2B5EF4-FFF2-40B4-BE49-F238E27FC236}">
                <a16:creationId xmlns:a16="http://schemas.microsoft.com/office/drawing/2014/main" id="{88EB2794-44F0-4880-A0D9-FAF6548E9498}"/>
              </a:ext>
            </a:extLst>
          </p:cNvPr>
          <p:cNvCxnSpPr>
            <a:cxnSpLocks/>
          </p:cNvCxnSpPr>
          <p:nvPr/>
        </p:nvCxnSpPr>
        <p:spPr>
          <a:xfrm>
            <a:off x="10155898" y="2684195"/>
            <a:ext cx="140260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8" name="Oval 497">
            <a:extLst>
              <a:ext uri="{FF2B5EF4-FFF2-40B4-BE49-F238E27FC236}">
                <a16:creationId xmlns:a16="http://schemas.microsoft.com/office/drawing/2014/main" id="{B33E897C-CB76-4638-BF25-23EFF6AE7943}"/>
              </a:ext>
            </a:extLst>
          </p:cNvPr>
          <p:cNvSpPr/>
          <p:nvPr/>
        </p:nvSpPr>
        <p:spPr>
          <a:xfrm>
            <a:off x="10019483" y="2292317"/>
            <a:ext cx="83376" cy="8645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99" name="Oval 498">
            <a:extLst>
              <a:ext uri="{FF2B5EF4-FFF2-40B4-BE49-F238E27FC236}">
                <a16:creationId xmlns:a16="http://schemas.microsoft.com/office/drawing/2014/main" id="{98DE7B1F-5964-4AA0-90B0-06B10EE72C83}"/>
              </a:ext>
            </a:extLst>
          </p:cNvPr>
          <p:cNvSpPr/>
          <p:nvPr/>
        </p:nvSpPr>
        <p:spPr>
          <a:xfrm>
            <a:off x="10072522" y="2871762"/>
            <a:ext cx="83376" cy="8645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00" name="Oval 499">
            <a:extLst>
              <a:ext uri="{FF2B5EF4-FFF2-40B4-BE49-F238E27FC236}">
                <a16:creationId xmlns:a16="http://schemas.microsoft.com/office/drawing/2014/main" id="{508414FA-B209-4816-A804-3AA772BCBCD9}"/>
              </a:ext>
            </a:extLst>
          </p:cNvPr>
          <p:cNvSpPr/>
          <p:nvPr/>
        </p:nvSpPr>
        <p:spPr>
          <a:xfrm>
            <a:off x="10524747" y="2006340"/>
            <a:ext cx="83376" cy="8645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01" name="Oval 500">
            <a:extLst>
              <a:ext uri="{FF2B5EF4-FFF2-40B4-BE49-F238E27FC236}">
                <a16:creationId xmlns:a16="http://schemas.microsoft.com/office/drawing/2014/main" id="{3D02E47E-42DD-4FDF-9F76-0AFC9B247F01}"/>
              </a:ext>
            </a:extLst>
          </p:cNvPr>
          <p:cNvSpPr/>
          <p:nvPr/>
        </p:nvSpPr>
        <p:spPr>
          <a:xfrm>
            <a:off x="10837659" y="2327905"/>
            <a:ext cx="83376" cy="8645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02" name="Freeform: Shape 501">
            <a:extLst>
              <a:ext uri="{FF2B5EF4-FFF2-40B4-BE49-F238E27FC236}">
                <a16:creationId xmlns:a16="http://schemas.microsoft.com/office/drawing/2014/main" id="{BB77873A-0BD5-4587-A445-62AA50F64BFB}"/>
              </a:ext>
            </a:extLst>
          </p:cNvPr>
          <p:cNvSpPr/>
          <p:nvPr/>
        </p:nvSpPr>
        <p:spPr>
          <a:xfrm>
            <a:off x="3631647" y="5151025"/>
            <a:ext cx="1296000" cy="1296000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E44A4A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cxnSp>
        <p:nvCxnSpPr>
          <p:cNvPr id="503" name="Straight Connector 502">
            <a:extLst>
              <a:ext uri="{FF2B5EF4-FFF2-40B4-BE49-F238E27FC236}">
                <a16:creationId xmlns:a16="http://schemas.microsoft.com/office/drawing/2014/main" id="{5BA952C6-4B9E-4031-9ED9-91E3346D2178}"/>
              </a:ext>
            </a:extLst>
          </p:cNvPr>
          <p:cNvCxnSpPr>
            <a:cxnSpLocks/>
          </p:cNvCxnSpPr>
          <p:nvPr/>
        </p:nvCxnSpPr>
        <p:spPr>
          <a:xfrm flipH="1">
            <a:off x="4108636" y="5151025"/>
            <a:ext cx="171011" cy="24965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4" name="Straight Connector 503">
            <a:extLst>
              <a:ext uri="{FF2B5EF4-FFF2-40B4-BE49-F238E27FC236}">
                <a16:creationId xmlns:a16="http://schemas.microsoft.com/office/drawing/2014/main" id="{8427DA31-176F-40B8-A27E-930CA9779092}"/>
              </a:ext>
            </a:extLst>
          </p:cNvPr>
          <p:cNvCxnSpPr>
            <a:cxnSpLocks/>
          </p:cNvCxnSpPr>
          <p:nvPr/>
        </p:nvCxnSpPr>
        <p:spPr>
          <a:xfrm flipH="1">
            <a:off x="4013386" y="5400675"/>
            <a:ext cx="95250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5" name="Oval 504">
            <a:extLst>
              <a:ext uri="{FF2B5EF4-FFF2-40B4-BE49-F238E27FC236}">
                <a16:creationId xmlns:a16="http://schemas.microsoft.com/office/drawing/2014/main" id="{C9E79F19-B1EE-4AB7-99D5-DEEFFD859CEF}"/>
              </a:ext>
            </a:extLst>
          </p:cNvPr>
          <p:cNvSpPr/>
          <p:nvPr/>
        </p:nvSpPr>
        <p:spPr>
          <a:xfrm>
            <a:off x="3856636" y="5327151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506" name="Straight Connector 505">
            <a:extLst>
              <a:ext uri="{FF2B5EF4-FFF2-40B4-BE49-F238E27FC236}">
                <a16:creationId xmlns:a16="http://schemas.microsoft.com/office/drawing/2014/main" id="{876C5854-E01E-487B-9D58-468E0257BCB7}"/>
              </a:ext>
            </a:extLst>
          </p:cNvPr>
          <p:cNvCxnSpPr>
            <a:cxnSpLocks/>
          </p:cNvCxnSpPr>
          <p:nvPr/>
        </p:nvCxnSpPr>
        <p:spPr>
          <a:xfrm rot="5400000" flipH="1">
            <a:off x="4656329" y="6170240"/>
            <a:ext cx="171011" cy="24965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7" name="Straight Connector 506">
            <a:extLst>
              <a:ext uri="{FF2B5EF4-FFF2-40B4-BE49-F238E27FC236}">
                <a16:creationId xmlns:a16="http://schemas.microsoft.com/office/drawing/2014/main" id="{B5E8434C-19B5-4E70-A3C3-7F4B9A5390F7}"/>
              </a:ext>
            </a:extLst>
          </p:cNvPr>
          <p:cNvCxnSpPr>
            <a:cxnSpLocks/>
          </p:cNvCxnSpPr>
          <p:nvPr/>
        </p:nvCxnSpPr>
        <p:spPr>
          <a:xfrm rot="5400000" flipH="1">
            <a:off x="4569385" y="6161935"/>
            <a:ext cx="95250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8" name="Oval 507">
            <a:extLst>
              <a:ext uri="{FF2B5EF4-FFF2-40B4-BE49-F238E27FC236}">
                <a16:creationId xmlns:a16="http://schemas.microsoft.com/office/drawing/2014/main" id="{4D5C89A9-E43F-474C-B00C-4A47B6DA9BFC}"/>
              </a:ext>
            </a:extLst>
          </p:cNvPr>
          <p:cNvSpPr/>
          <p:nvPr/>
        </p:nvSpPr>
        <p:spPr>
          <a:xfrm rot="5400000">
            <a:off x="4543210" y="5957836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cxnSp>
        <p:nvCxnSpPr>
          <p:cNvPr id="509" name="Straight Connector 508">
            <a:extLst>
              <a:ext uri="{FF2B5EF4-FFF2-40B4-BE49-F238E27FC236}">
                <a16:creationId xmlns:a16="http://schemas.microsoft.com/office/drawing/2014/main" id="{AC8E2DBA-8749-484B-859C-D0D3F51B4CA7}"/>
              </a:ext>
            </a:extLst>
          </p:cNvPr>
          <p:cNvCxnSpPr>
            <a:cxnSpLocks/>
          </p:cNvCxnSpPr>
          <p:nvPr/>
        </p:nvCxnSpPr>
        <p:spPr>
          <a:xfrm flipH="1">
            <a:off x="4607225" y="5454108"/>
            <a:ext cx="320422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0" name="Straight Connector 509">
            <a:extLst>
              <a:ext uri="{FF2B5EF4-FFF2-40B4-BE49-F238E27FC236}">
                <a16:creationId xmlns:a16="http://schemas.microsoft.com/office/drawing/2014/main" id="{A498F59D-DE47-4D01-9875-EC41149E5F7A}"/>
              </a:ext>
            </a:extLst>
          </p:cNvPr>
          <p:cNvCxnSpPr>
            <a:cxnSpLocks/>
            <a:endCxn id="511" idx="7"/>
          </p:cNvCxnSpPr>
          <p:nvPr/>
        </p:nvCxnSpPr>
        <p:spPr>
          <a:xfrm flipH="1">
            <a:off x="4445349" y="5454108"/>
            <a:ext cx="161876" cy="197661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1" name="Oval 510">
            <a:extLst>
              <a:ext uri="{FF2B5EF4-FFF2-40B4-BE49-F238E27FC236}">
                <a16:creationId xmlns:a16="http://schemas.microsoft.com/office/drawing/2014/main" id="{C49EBD61-69D6-46CF-BC5B-C5AC94F2B548}"/>
              </a:ext>
            </a:extLst>
          </p:cNvPr>
          <p:cNvSpPr/>
          <p:nvPr/>
        </p:nvSpPr>
        <p:spPr>
          <a:xfrm>
            <a:off x="4319365" y="5630234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cxnSp>
        <p:nvCxnSpPr>
          <p:cNvPr id="512" name="Straight Connector 511">
            <a:extLst>
              <a:ext uri="{FF2B5EF4-FFF2-40B4-BE49-F238E27FC236}">
                <a16:creationId xmlns:a16="http://schemas.microsoft.com/office/drawing/2014/main" id="{574B0DB4-6C3C-4BB3-BAE6-11C8592BEF31}"/>
              </a:ext>
            </a:extLst>
          </p:cNvPr>
          <p:cNvCxnSpPr>
            <a:cxnSpLocks/>
          </p:cNvCxnSpPr>
          <p:nvPr/>
        </p:nvCxnSpPr>
        <p:spPr>
          <a:xfrm rot="10800000" flipH="1">
            <a:off x="3671365" y="5891760"/>
            <a:ext cx="320422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3" name="Straight Connector 512">
            <a:extLst>
              <a:ext uri="{FF2B5EF4-FFF2-40B4-BE49-F238E27FC236}">
                <a16:creationId xmlns:a16="http://schemas.microsoft.com/office/drawing/2014/main" id="{7F9A4C52-9CC4-48FD-B830-C6F29DC1EFCB}"/>
              </a:ext>
            </a:extLst>
          </p:cNvPr>
          <p:cNvCxnSpPr>
            <a:cxnSpLocks/>
          </p:cNvCxnSpPr>
          <p:nvPr/>
        </p:nvCxnSpPr>
        <p:spPr>
          <a:xfrm>
            <a:off x="3991787" y="5891761"/>
            <a:ext cx="0" cy="143544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4" name="Oval 513">
            <a:extLst>
              <a:ext uri="{FF2B5EF4-FFF2-40B4-BE49-F238E27FC236}">
                <a16:creationId xmlns:a16="http://schemas.microsoft.com/office/drawing/2014/main" id="{E4032D08-72CF-4066-88D6-7E46D69ECF91}"/>
              </a:ext>
            </a:extLst>
          </p:cNvPr>
          <p:cNvSpPr/>
          <p:nvPr/>
        </p:nvSpPr>
        <p:spPr>
          <a:xfrm rot="10800000">
            <a:off x="4158773" y="5955939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515" name="Straight Connector 514">
            <a:extLst>
              <a:ext uri="{FF2B5EF4-FFF2-40B4-BE49-F238E27FC236}">
                <a16:creationId xmlns:a16="http://schemas.microsoft.com/office/drawing/2014/main" id="{4D9F3404-9ADC-46D7-AA72-07D76A1DBEFE}"/>
              </a:ext>
            </a:extLst>
          </p:cNvPr>
          <p:cNvCxnSpPr>
            <a:cxnSpLocks/>
          </p:cNvCxnSpPr>
          <p:nvPr/>
        </p:nvCxnSpPr>
        <p:spPr>
          <a:xfrm>
            <a:off x="3991787" y="6035305"/>
            <a:ext cx="140260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6" name="Oval 515">
            <a:extLst>
              <a:ext uri="{FF2B5EF4-FFF2-40B4-BE49-F238E27FC236}">
                <a16:creationId xmlns:a16="http://schemas.microsoft.com/office/drawing/2014/main" id="{451305A7-7B0F-4B1F-9741-0124F1F90305}"/>
              </a:ext>
            </a:extLst>
          </p:cNvPr>
          <p:cNvSpPr/>
          <p:nvPr/>
        </p:nvSpPr>
        <p:spPr>
          <a:xfrm>
            <a:off x="3855372" y="5643427"/>
            <a:ext cx="83376" cy="8645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17" name="Oval 516">
            <a:extLst>
              <a:ext uri="{FF2B5EF4-FFF2-40B4-BE49-F238E27FC236}">
                <a16:creationId xmlns:a16="http://schemas.microsoft.com/office/drawing/2014/main" id="{4BA84F2B-CA16-4233-B00D-47F158FCA8B5}"/>
              </a:ext>
            </a:extLst>
          </p:cNvPr>
          <p:cNvSpPr/>
          <p:nvPr/>
        </p:nvSpPr>
        <p:spPr>
          <a:xfrm>
            <a:off x="3908411" y="6222872"/>
            <a:ext cx="83376" cy="8645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18" name="Oval 517">
            <a:extLst>
              <a:ext uri="{FF2B5EF4-FFF2-40B4-BE49-F238E27FC236}">
                <a16:creationId xmlns:a16="http://schemas.microsoft.com/office/drawing/2014/main" id="{8F6D770F-AABF-4F1B-95A4-DE0956F4A5F1}"/>
              </a:ext>
            </a:extLst>
          </p:cNvPr>
          <p:cNvSpPr/>
          <p:nvPr/>
        </p:nvSpPr>
        <p:spPr>
          <a:xfrm>
            <a:off x="4360636" y="5357450"/>
            <a:ext cx="83376" cy="8645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537" name="Straight Connector 536">
            <a:extLst>
              <a:ext uri="{FF2B5EF4-FFF2-40B4-BE49-F238E27FC236}">
                <a16:creationId xmlns:a16="http://schemas.microsoft.com/office/drawing/2014/main" id="{89112D12-659A-48B5-90E5-E2D451AA59FA}"/>
              </a:ext>
            </a:extLst>
          </p:cNvPr>
          <p:cNvCxnSpPr>
            <a:cxnSpLocks/>
          </p:cNvCxnSpPr>
          <p:nvPr/>
        </p:nvCxnSpPr>
        <p:spPr>
          <a:xfrm>
            <a:off x="10839624" y="5872474"/>
            <a:ext cx="468441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9" name="Oval 518">
            <a:extLst>
              <a:ext uri="{FF2B5EF4-FFF2-40B4-BE49-F238E27FC236}">
                <a16:creationId xmlns:a16="http://schemas.microsoft.com/office/drawing/2014/main" id="{0323F999-A76C-4ED2-A6DD-0FDB54278863}"/>
              </a:ext>
            </a:extLst>
          </p:cNvPr>
          <p:cNvSpPr/>
          <p:nvPr/>
        </p:nvSpPr>
        <p:spPr>
          <a:xfrm>
            <a:off x="4673548" y="5679015"/>
            <a:ext cx="83376" cy="8645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20" name="Rectangle: Rounded Corners 519">
            <a:extLst>
              <a:ext uri="{FF2B5EF4-FFF2-40B4-BE49-F238E27FC236}">
                <a16:creationId xmlns:a16="http://schemas.microsoft.com/office/drawing/2014/main" id="{3666B1F7-B5E3-4A4C-952F-B3A9220BF9D3}"/>
              </a:ext>
            </a:extLst>
          </p:cNvPr>
          <p:cNvSpPr/>
          <p:nvPr/>
        </p:nvSpPr>
        <p:spPr>
          <a:xfrm>
            <a:off x="7974660" y="5107119"/>
            <a:ext cx="289652" cy="622930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21" name="Oval 520">
            <a:extLst>
              <a:ext uri="{FF2B5EF4-FFF2-40B4-BE49-F238E27FC236}">
                <a16:creationId xmlns:a16="http://schemas.microsoft.com/office/drawing/2014/main" id="{15067086-0B5B-4A1D-9A1C-2E17FA680E62}"/>
              </a:ext>
            </a:extLst>
          </p:cNvPr>
          <p:cNvSpPr/>
          <p:nvPr/>
        </p:nvSpPr>
        <p:spPr>
          <a:xfrm rot="5400000">
            <a:off x="8065486" y="5175501"/>
            <a:ext cx="108000" cy="108000"/>
          </a:xfrm>
          <a:prstGeom prst="ellipse">
            <a:avLst/>
          </a:prstGeom>
          <a:solidFill>
            <a:srgbClr val="FFC00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522" name="Oval 521">
            <a:extLst>
              <a:ext uri="{FF2B5EF4-FFF2-40B4-BE49-F238E27FC236}">
                <a16:creationId xmlns:a16="http://schemas.microsoft.com/office/drawing/2014/main" id="{CA7A40C8-725E-4C18-B63D-DBC5FBDF17AF}"/>
              </a:ext>
            </a:extLst>
          </p:cNvPr>
          <p:cNvSpPr/>
          <p:nvPr/>
        </p:nvSpPr>
        <p:spPr>
          <a:xfrm rot="5400000">
            <a:off x="8065486" y="5554011"/>
            <a:ext cx="108000" cy="108000"/>
          </a:xfrm>
          <a:prstGeom prst="ellipse">
            <a:avLst/>
          </a:prstGeom>
          <a:solidFill>
            <a:srgbClr val="FFC00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cxnSp>
        <p:nvCxnSpPr>
          <p:cNvPr id="550" name="Straight Connector 549">
            <a:extLst>
              <a:ext uri="{FF2B5EF4-FFF2-40B4-BE49-F238E27FC236}">
                <a16:creationId xmlns:a16="http://schemas.microsoft.com/office/drawing/2014/main" id="{6778F0F7-FA28-4704-991B-0E2E4AE56778}"/>
              </a:ext>
            </a:extLst>
          </p:cNvPr>
          <p:cNvCxnSpPr>
            <a:cxnSpLocks/>
          </p:cNvCxnSpPr>
          <p:nvPr/>
        </p:nvCxnSpPr>
        <p:spPr>
          <a:xfrm>
            <a:off x="10845207" y="5686652"/>
            <a:ext cx="468441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5" name="Oval 524">
            <a:extLst>
              <a:ext uri="{FF2B5EF4-FFF2-40B4-BE49-F238E27FC236}">
                <a16:creationId xmlns:a16="http://schemas.microsoft.com/office/drawing/2014/main" id="{53F42583-0E32-4D29-96F4-4BCF9815EF68}"/>
              </a:ext>
            </a:extLst>
          </p:cNvPr>
          <p:cNvSpPr/>
          <p:nvPr/>
        </p:nvSpPr>
        <p:spPr>
          <a:xfrm rot="5400000">
            <a:off x="9632595" y="5500011"/>
            <a:ext cx="108000" cy="108000"/>
          </a:xfrm>
          <a:prstGeom prst="ellipse">
            <a:avLst/>
          </a:prstGeom>
          <a:solidFill>
            <a:srgbClr val="FFC00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526" name="Oval 525">
            <a:extLst>
              <a:ext uri="{FF2B5EF4-FFF2-40B4-BE49-F238E27FC236}">
                <a16:creationId xmlns:a16="http://schemas.microsoft.com/office/drawing/2014/main" id="{491B8AB7-BBC7-4D1D-8DB5-964FD79B77D8}"/>
              </a:ext>
            </a:extLst>
          </p:cNvPr>
          <p:cNvSpPr/>
          <p:nvPr/>
        </p:nvSpPr>
        <p:spPr>
          <a:xfrm rot="5400000">
            <a:off x="9636294" y="5893347"/>
            <a:ext cx="108000" cy="108000"/>
          </a:xfrm>
          <a:prstGeom prst="ellipse">
            <a:avLst/>
          </a:prstGeom>
          <a:solidFill>
            <a:srgbClr val="FFC00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536" name="Rectangle: Rounded Corners 535">
            <a:extLst>
              <a:ext uri="{FF2B5EF4-FFF2-40B4-BE49-F238E27FC236}">
                <a16:creationId xmlns:a16="http://schemas.microsoft.com/office/drawing/2014/main" id="{1EE53F28-917B-4E2A-9796-EAF84CE004DB}"/>
              </a:ext>
            </a:extLst>
          </p:cNvPr>
          <p:cNvSpPr/>
          <p:nvPr/>
        </p:nvSpPr>
        <p:spPr>
          <a:xfrm>
            <a:off x="10641679" y="5376701"/>
            <a:ext cx="1130887" cy="1105962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29" name="Oval 528">
            <a:extLst>
              <a:ext uri="{FF2B5EF4-FFF2-40B4-BE49-F238E27FC236}">
                <a16:creationId xmlns:a16="http://schemas.microsoft.com/office/drawing/2014/main" id="{0F60ADE6-4822-437B-AE46-D55F3A208F00}"/>
              </a:ext>
            </a:extLst>
          </p:cNvPr>
          <p:cNvSpPr/>
          <p:nvPr/>
        </p:nvSpPr>
        <p:spPr>
          <a:xfrm>
            <a:off x="10676922" y="5402667"/>
            <a:ext cx="1060135" cy="1060135"/>
          </a:xfrm>
          <a:prstGeom prst="ellipse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530" name="Group 529">
            <a:extLst>
              <a:ext uri="{FF2B5EF4-FFF2-40B4-BE49-F238E27FC236}">
                <a16:creationId xmlns:a16="http://schemas.microsoft.com/office/drawing/2014/main" id="{FC960CCE-F5A8-4401-9D36-8040A3CCAD84}"/>
              </a:ext>
            </a:extLst>
          </p:cNvPr>
          <p:cNvGrpSpPr/>
          <p:nvPr/>
        </p:nvGrpSpPr>
        <p:grpSpPr>
          <a:xfrm>
            <a:off x="10814959" y="5534261"/>
            <a:ext cx="797062" cy="796623"/>
            <a:chOff x="6728636" y="653558"/>
            <a:chExt cx="421289" cy="421057"/>
          </a:xfrm>
        </p:grpSpPr>
        <p:sp>
          <p:nvSpPr>
            <p:cNvPr id="531" name="Teardrop 530">
              <a:extLst>
                <a:ext uri="{FF2B5EF4-FFF2-40B4-BE49-F238E27FC236}">
                  <a16:creationId xmlns:a16="http://schemas.microsoft.com/office/drawing/2014/main" id="{C600ECEB-CBFE-4BA4-A315-5D04A14B5397}"/>
                </a:ext>
              </a:extLst>
            </p:cNvPr>
            <p:cNvSpPr/>
            <p:nvPr/>
          </p:nvSpPr>
          <p:spPr>
            <a:xfrm>
              <a:off x="6728636" y="883800"/>
              <a:ext cx="188895" cy="183316"/>
            </a:xfrm>
            <a:prstGeom prst="teardrop">
              <a:avLst>
                <a:gd name="adj" fmla="val 123391"/>
              </a:avLst>
            </a:prstGeom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532" name="Teardrop 531">
              <a:extLst>
                <a:ext uri="{FF2B5EF4-FFF2-40B4-BE49-F238E27FC236}">
                  <a16:creationId xmlns:a16="http://schemas.microsoft.com/office/drawing/2014/main" id="{A6549FE8-2EE5-4998-804E-CE646A37476E}"/>
                </a:ext>
              </a:extLst>
            </p:cNvPr>
            <p:cNvSpPr/>
            <p:nvPr/>
          </p:nvSpPr>
          <p:spPr>
            <a:xfrm rot="5400000">
              <a:off x="6730684" y="656348"/>
              <a:ext cx="188895" cy="183316"/>
            </a:xfrm>
            <a:prstGeom prst="teardrop">
              <a:avLst>
                <a:gd name="adj" fmla="val 122963"/>
              </a:avLst>
            </a:prstGeom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533" name="Teardrop 532">
              <a:extLst>
                <a:ext uri="{FF2B5EF4-FFF2-40B4-BE49-F238E27FC236}">
                  <a16:creationId xmlns:a16="http://schemas.microsoft.com/office/drawing/2014/main" id="{F5EAD6F1-0C35-4950-AFE9-85DFCA9B725E}"/>
                </a:ext>
              </a:extLst>
            </p:cNvPr>
            <p:cNvSpPr/>
            <p:nvPr/>
          </p:nvSpPr>
          <p:spPr>
            <a:xfrm rot="10800000">
              <a:off x="6961030" y="659138"/>
              <a:ext cx="188895" cy="183316"/>
            </a:xfrm>
            <a:prstGeom prst="teardrop">
              <a:avLst>
                <a:gd name="adj" fmla="val 123144"/>
              </a:avLst>
            </a:prstGeom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534" name="Teardrop 533">
              <a:extLst>
                <a:ext uri="{FF2B5EF4-FFF2-40B4-BE49-F238E27FC236}">
                  <a16:creationId xmlns:a16="http://schemas.microsoft.com/office/drawing/2014/main" id="{28E22283-B1BB-43B1-AD67-F5216055C509}"/>
                </a:ext>
              </a:extLst>
            </p:cNvPr>
            <p:cNvSpPr/>
            <p:nvPr/>
          </p:nvSpPr>
          <p:spPr>
            <a:xfrm rot="16200000">
              <a:off x="6956497" y="888510"/>
              <a:ext cx="188895" cy="183316"/>
            </a:xfrm>
            <a:prstGeom prst="teardrop">
              <a:avLst>
                <a:gd name="adj" fmla="val 122963"/>
              </a:avLst>
            </a:prstGeom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</p:grpSp>
      <p:sp>
        <p:nvSpPr>
          <p:cNvPr id="535" name="Oval 534">
            <a:extLst>
              <a:ext uri="{FF2B5EF4-FFF2-40B4-BE49-F238E27FC236}">
                <a16:creationId xmlns:a16="http://schemas.microsoft.com/office/drawing/2014/main" id="{FDEA8392-6172-472E-A3A9-232207EE73A9}"/>
              </a:ext>
            </a:extLst>
          </p:cNvPr>
          <p:cNvSpPr/>
          <p:nvPr/>
        </p:nvSpPr>
        <p:spPr>
          <a:xfrm>
            <a:off x="11082409" y="5795812"/>
            <a:ext cx="247726" cy="24772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cxnSp>
        <p:nvCxnSpPr>
          <p:cNvPr id="542" name="Straight Connector 541">
            <a:extLst>
              <a:ext uri="{FF2B5EF4-FFF2-40B4-BE49-F238E27FC236}">
                <a16:creationId xmlns:a16="http://schemas.microsoft.com/office/drawing/2014/main" id="{C664E726-1D71-4CA8-BC6B-0F1F67A37268}"/>
              </a:ext>
            </a:extLst>
          </p:cNvPr>
          <p:cNvCxnSpPr>
            <a:cxnSpLocks/>
          </p:cNvCxnSpPr>
          <p:nvPr/>
        </p:nvCxnSpPr>
        <p:spPr>
          <a:xfrm flipH="1">
            <a:off x="10265320" y="3505638"/>
            <a:ext cx="0" cy="82800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1" name="Oval 560">
            <a:extLst>
              <a:ext uri="{FF2B5EF4-FFF2-40B4-BE49-F238E27FC236}">
                <a16:creationId xmlns:a16="http://schemas.microsoft.com/office/drawing/2014/main" id="{1BF844C7-DB63-4767-871C-B7B9C8A3CC8B}"/>
              </a:ext>
            </a:extLst>
          </p:cNvPr>
          <p:cNvSpPr/>
          <p:nvPr/>
        </p:nvSpPr>
        <p:spPr>
          <a:xfrm rot="5400000">
            <a:off x="10194662" y="4287939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574" name="Oval 573">
            <a:extLst>
              <a:ext uri="{FF2B5EF4-FFF2-40B4-BE49-F238E27FC236}">
                <a16:creationId xmlns:a16="http://schemas.microsoft.com/office/drawing/2014/main" id="{6FA8374D-5283-4849-AC52-8CE3B9AEB274}"/>
              </a:ext>
            </a:extLst>
          </p:cNvPr>
          <p:cNvSpPr/>
          <p:nvPr/>
        </p:nvSpPr>
        <p:spPr>
          <a:xfrm>
            <a:off x="9342102" y="2589153"/>
            <a:ext cx="72000" cy="72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75" name="Oval 574">
            <a:extLst>
              <a:ext uri="{FF2B5EF4-FFF2-40B4-BE49-F238E27FC236}">
                <a16:creationId xmlns:a16="http://schemas.microsoft.com/office/drawing/2014/main" id="{900A809C-182B-411A-B808-6851830481C5}"/>
              </a:ext>
            </a:extLst>
          </p:cNvPr>
          <p:cNvSpPr/>
          <p:nvPr/>
        </p:nvSpPr>
        <p:spPr>
          <a:xfrm>
            <a:off x="9333091" y="2412097"/>
            <a:ext cx="72000" cy="72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576" name="Straight Connector 575">
            <a:extLst>
              <a:ext uri="{FF2B5EF4-FFF2-40B4-BE49-F238E27FC236}">
                <a16:creationId xmlns:a16="http://schemas.microsoft.com/office/drawing/2014/main" id="{6F083512-498B-4E9C-B9C5-D229261E8D8C}"/>
              </a:ext>
            </a:extLst>
          </p:cNvPr>
          <p:cNvCxnSpPr>
            <a:cxnSpLocks/>
          </p:cNvCxnSpPr>
          <p:nvPr/>
        </p:nvCxnSpPr>
        <p:spPr>
          <a:xfrm flipV="1">
            <a:off x="10984126" y="3482531"/>
            <a:ext cx="0" cy="112707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7" name="Straight Connector 576">
            <a:extLst>
              <a:ext uri="{FF2B5EF4-FFF2-40B4-BE49-F238E27FC236}">
                <a16:creationId xmlns:a16="http://schemas.microsoft.com/office/drawing/2014/main" id="{D57E7769-7B89-40C9-9C7E-FF462FD26F66}"/>
              </a:ext>
            </a:extLst>
          </p:cNvPr>
          <p:cNvCxnSpPr>
            <a:cxnSpLocks/>
          </p:cNvCxnSpPr>
          <p:nvPr/>
        </p:nvCxnSpPr>
        <p:spPr>
          <a:xfrm flipV="1">
            <a:off x="10806733" y="3505640"/>
            <a:ext cx="0" cy="115200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8" name="Straight Connector 577">
            <a:extLst>
              <a:ext uri="{FF2B5EF4-FFF2-40B4-BE49-F238E27FC236}">
                <a16:creationId xmlns:a16="http://schemas.microsoft.com/office/drawing/2014/main" id="{008CD769-2550-4726-927B-7568FE47269D}"/>
              </a:ext>
            </a:extLst>
          </p:cNvPr>
          <p:cNvCxnSpPr>
            <a:cxnSpLocks/>
          </p:cNvCxnSpPr>
          <p:nvPr/>
        </p:nvCxnSpPr>
        <p:spPr>
          <a:xfrm flipV="1">
            <a:off x="10625320" y="3505638"/>
            <a:ext cx="0" cy="1202879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9" name="Straight Connector 578">
            <a:extLst>
              <a:ext uri="{FF2B5EF4-FFF2-40B4-BE49-F238E27FC236}">
                <a16:creationId xmlns:a16="http://schemas.microsoft.com/office/drawing/2014/main" id="{4EC2B8BD-5A51-44DF-9A3F-3C480A05186C}"/>
              </a:ext>
            </a:extLst>
          </p:cNvPr>
          <p:cNvCxnSpPr>
            <a:cxnSpLocks/>
          </p:cNvCxnSpPr>
          <p:nvPr/>
        </p:nvCxnSpPr>
        <p:spPr>
          <a:xfrm flipV="1">
            <a:off x="10443758" y="3505638"/>
            <a:ext cx="0" cy="1248998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1" name="Straight Connector 580">
            <a:extLst>
              <a:ext uri="{FF2B5EF4-FFF2-40B4-BE49-F238E27FC236}">
                <a16:creationId xmlns:a16="http://schemas.microsoft.com/office/drawing/2014/main" id="{CBB967AE-A07A-4934-9BA6-34BE60A9996D}"/>
              </a:ext>
            </a:extLst>
          </p:cNvPr>
          <p:cNvCxnSpPr>
            <a:cxnSpLocks/>
          </p:cNvCxnSpPr>
          <p:nvPr/>
        </p:nvCxnSpPr>
        <p:spPr>
          <a:xfrm>
            <a:off x="10984059" y="4614343"/>
            <a:ext cx="229180" cy="214812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3" name="Straight Connector 582">
            <a:extLst>
              <a:ext uri="{FF2B5EF4-FFF2-40B4-BE49-F238E27FC236}">
                <a16:creationId xmlns:a16="http://schemas.microsoft.com/office/drawing/2014/main" id="{02BA0F4C-92C4-4484-B929-36B8B06FFE98}"/>
              </a:ext>
            </a:extLst>
          </p:cNvPr>
          <p:cNvCxnSpPr>
            <a:cxnSpLocks/>
          </p:cNvCxnSpPr>
          <p:nvPr/>
        </p:nvCxnSpPr>
        <p:spPr>
          <a:xfrm>
            <a:off x="11219046" y="4832243"/>
            <a:ext cx="1002077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6" name="Straight Connector 585">
            <a:extLst>
              <a:ext uri="{FF2B5EF4-FFF2-40B4-BE49-F238E27FC236}">
                <a16:creationId xmlns:a16="http://schemas.microsoft.com/office/drawing/2014/main" id="{FB2ECC0B-91DB-4134-A968-C6F55604B49C}"/>
              </a:ext>
            </a:extLst>
          </p:cNvPr>
          <p:cNvCxnSpPr>
            <a:cxnSpLocks/>
          </p:cNvCxnSpPr>
          <p:nvPr/>
        </p:nvCxnSpPr>
        <p:spPr>
          <a:xfrm>
            <a:off x="10814959" y="4669404"/>
            <a:ext cx="337162" cy="326118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8" name="Straight Connector 587">
            <a:extLst>
              <a:ext uri="{FF2B5EF4-FFF2-40B4-BE49-F238E27FC236}">
                <a16:creationId xmlns:a16="http://schemas.microsoft.com/office/drawing/2014/main" id="{9E57E2F4-3A90-44AF-B7C5-FD8029E29271}"/>
              </a:ext>
            </a:extLst>
          </p:cNvPr>
          <p:cNvCxnSpPr>
            <a:cxnSpLocks/>
          </p:cNvCxnSpPr>
          <p:nvPr/>
        </p:nvCxnSpPr>
        <p:spPr>
          <a:xfrm>
            <a:off x="11173311" y="4995522"/>
            <a:ext cx="1043050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6" name="Straight Connector 595">
            <a:extLst>
              <a:ext uri="{FF2B5EF4-FFF2-40B4-BE49-F238E27FC236}">
                <a16:creationId xmlns:a16="http://schemas.microsoft.com/office/drawing/2014/main" id="{BB6568A2-C114-4A2D-9CCE-874371DFC544}"/>
              </a:ext>
            </a:extLst>
          </p:cNvPr>
          <p:cNvCxnSpPr>
            <a:cxnSpLocks/>
          </p:cNvCxnSpPr>
          <p:nvPr/>
        </p:nvCxnSpPr>
        <p:spPr>
          <a:xfrm>
            <a:off x="10627042" y="4708517"/>
            <a:ext cx="525079" cy="516326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9" name="Straight Connector 598">
            <a:extLst>
              <a:ext uri="{FF2B5EF4-FFF2-40B4-BE49-F238E27FC236}">
                <a16:creationId xmlns:a16="http://schemas.microsoft.com/office/drawing/2014/main" id="{01F35160-84C7-41F9-966B-4F11FEDCAF6E}"/>
              </a:ext>
            </a:extLst>
          </p:cNvPr>
          <p:cNvCxnSpPr>
            <a:cxnSpLocks/>
          </p:cNvCxnSpPr>
          <p:nvPr/>
        </p:nvCxnSpPr>
        <p:spPr>
          <a:xfrm>
            <a:off x="10445320" y="4754636"/>
            <a:ext cx="464165" cy="465294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6" name="Oval 605">
            <a:extLst>
              <a:ext uri="{FF2B5EF4-FFF2-40B4-BE49-F238E27FC236}">
                <a16:creationId xmlns:a16="http://schemas.microsoft.com/office/drawing/2014/main" id="{A3021655-7152-4BDE-8781-F74E1AD43F72}"/>
              </a:ext>
            </a:extLst>
          </p:cNvPr>
          <p:cNvSpPr/>
          <p:nvPr/>
        </p:nvSpPr>
        <p:spPr>
          <a:xfrm>
            <a:off x="10585992" y="3511696"/>
            <a:ext cx="72000" cy="72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7416BD00-B426-4A39-87F0-08360A69912D}"/>
              </a:ext>
            </a:extLst>
          </p:cNvPr>
          <p:cNvGrpSpPr/>
          <p:nvPr/>
        </p:nvGrpSpPr>
        <p:grpSpPr>
          <a:xfrm>
            <a:off x="9383404" y="1386506"/>
            <a:ext cx="2121384" cy="2119132"/>
            <a:chOff x="4322454" y="2326306"/>
            <a:chExt cx="2121384" cy="2119132"/>
          </a:xfrm>
        </p:grpSpPr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89CB09B9-2E20-4219-98C2-40B166CB9A22}"/>
                </a:ext>
              </a:extLst>
            </p:cNvPr>
            <p:cNvGrpSpPr/>
            <p:nvPr/>
          </p:nvGrpSpPr>
          <p:grpSpPr>
            <a:xfrm>
              <a:off x="4871096" y="2326306"/>
              <a:ext cx="1080000" cy="156845"/>
              <a:chOff x="4860000" y="2304000"/>
              <a:chExt cx="1080000" cy="156845"/>
            </a:xfrm>
          </p:grpSpPr>
          <p:cxnSp>
            <p:nvCxnSpPr>
              <p:cNvPr id="128" name="Straight Connector 127">
                <a:extLst>
                  <a:ext uri="{FF2B5EF4-FFF2-40B4-BE49-F238E27FC236}">
                    <a16:creationId xmlns:a16="http://schemas.microsoft.com/office/drawing/2014/main" id="{5ED499DD-7CD2-49BB-8D65-71C6A4C16802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Connector 128">
                <a:extLst>
                  <a:ext uri="{FF2B5EF4-FFF2-40B4-BE49-F238E27FC236}">
                    <a16:creationId xmlns:a16="http://schemas.microsoft.com/office/drawing/2014/main" id="{2747426A-05AD-4129-863E-2F1D5BA6124D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Connector 129">
                <a:extLst>
                  <a:ext uri="{FF2B5EF4-FFF2-40B4-BE49-F238E27FC236}">
                    <a16:creationId xmlns:a16="http://schemas.microsoft.com/office/drawing/2014/main" id="{DE416DC8-96DC-48D9-AE40-4E38CF26536A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Connector 130">
                <a:extLst>
                  <a:ext uri="{FF2B5EF4-FFF2-40B4-BE49-F238E27FC236}">
                    <a16:creationId xmlns:a16="http://schemas.microsoft.com/office/drawing/2014/main" id="{9F8883F6-9206-460F-A1FE-559E11D83DB4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>
                <a:extLst>
                  <a:ext uri="{FF2B5EF4-FFF2-40B4-BE49-F238E27FC236}">
                    <a16:creationId xmlns:a16="http://schemas.microsoft.com/office/drawing/2014/main" id="{F1292B1D-E910-4F82-8F08-D72F5FBDAF16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>
                <a:extLst>
                  <a:ext uri="{FF2B5EF4-FFF2-40B4-BE49-F238E27FC236}">
                    <a16:creationId xmlns:a16="http://schemas.microsoft.com/office/drawing/2014/main" id="{1F28ED8F-A8FD-4E14-BD6D-36A05BA53319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>
                <a:extLst>
                  <a:ext uri="{FF2B5EF4-FFF2-40B4-BE49-F238E27FC236}">
                    <a16:creationId xmlns:a16="http://schemas.microsoft.com/office/drawing/2014/main" id="{BC03CF25-C26A-47F6-936C-301614E1C8C0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4A389F00-A14C-4C0F-8CA1-1C932ACE7F64}"/>
                </a:ext>
              </a:extLst>
            </p:cNvPr>
            <p:cNvGrpSpPr/>
            <p:nvPr/>
          </p:nvGrpSpPr>
          <p:grpSpPr>
            <a:xfrm rot="5400000">
              <a:off x="5825416" y="3285860"/>
              <a:ext cx="1080000" cy="156845"/>
              <a:chOff x="4860000" y="2304000"/>
              <a:chExt cx="1080000" cy="156845"/>
            </a:xfrm>
          </p:grpSpPr>
          <p:cxnSp>
            <p:nvCxnSpPr>
              <p:cNvPr id="121" name="Straight Connector 120">
                <a:extLst>
                  <a:ext uri="{FF2B5EF4-FFF2-40B4-BE49-F238E27FC236}">
                    <a16:creationId xmlns:a16="http://schemas.microsoft.com/office/drawing/2014/main" id="{90BF18E2-FB3B-4CA9-8056-372D5BC8A2CD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55D409CC-77BE-4E2B-ACC9-6C26649229D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>
                <a:extLst>
                  <a:ext uri="{FF2B5EF4-FFF2-40B4-BE49-F238E27FC236}">
                    <a16:creationId xmlns:a16="http://schemas.microsoft.com/office/drawing/2014/main" id="{F875AE84-3466-4E61-B677-2FBC00413BE6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>
                <a:extLst>
                  <a:ext uri="{FF2B5EF4-FFF2-40B4-BE49-F238E27FC236}">
                    <a16:creationId xmlns:a16="http://schemas.microsoft.com/office/drawing/2014/main" id="{FC832787-0ED7-4895-8781-6B9EE6395372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>
                <a:extLst>
                  <a:ext uri="{FF2B5EF4-FFF2-40B4-BE49-F238E27FC236}">
                    <a16:creationId xmlns:a16="http://schemas.microsoft.com/office/drawing/2014/main" id="{B8D37A52-E280-4AAC-8D07-0D09D8C14993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>
                <a:extLst>
                  <a:ext uri="{FF2B5EF4-FFF2-40B4-BE49-F238E27FC236}">
                    <a16:creationId xmlns:a16="http://schemas.microsoft.com/office/drawing/2014/main" id="{353AED62-81A5-4D3D-B10C-F67F06B4BF70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>
                <a:extLst>
                  <a:ext uri="{FF2B5EF4-FFF2-40B4-BE49-F238E27FC236}">
                    <a16:creationId xmlns:a16="http://schemas.microsoft.com/office/drawing/2014/main" id="{64478EE5-A5C9-4372-AEE1-FEF4BFAF44AE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9EF86F83-5EC0-40AA-8907-3FB63427DE1E}"/>
                </a:ext>
              </a:extLst>
            </p:cNvPr>
            <p:cNvGrpSpPr/>
            <p:nvPr/>
          </p:nvGrpSpPr>
          <p:grpSpPr>
            <a:xfrm>
              <a:off x="4844370" y="4288593"/>
              <a:ext cx="1080000" cy="156845"/>
              <a:chOff x="4860000" y="2304000"/>
              <a:chExt cx="1080000" cy="156845"/>
            </a:xfrm>
          </p:grpSpPr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5C29CF9A-24EB-4E63-BDF9-5E983996BC4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>
                <a:extLst>
                  <a:ext uri="{FF2B5EF4-FFF2-40B4-BE49-F238E27FC236}">
                    <a16:creationId xmlns:a16="http://schemas.microsoft.com/office/drawing/2014/main" id="{EE99EC89-7C9C-41B7-BBF8-A044FBC7622D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>
                <a:extLst>
                  <a:ext uri="{FF2B5EF4-FFF2-40B4-BE49-F238E27FC236}">
                    <a16:creationId xmlns:a16="http://schemas.microsoft.com/office/drawing/2014/main" id="{F4582FC1-E15B-4A92-8A36-E1B5F0824990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>
                <a:extLst>
                  <a:ext uri="{FF2B5EF4-FFF2-40B4-BE49-F238E27FC236}">
                    <a16:creationId xmlns:a16="http://schemas.microsoft.com/office/drawing/2014/main" id="{7CE353AC-3234-42AA-B08E-A4EBA18AB5C7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>
                <a:extLst>
                  <a:ext uri="{FF2B5EF4-FFF2-40B4-BE49-F238E27FC236}">
                    <a16:creationId xmlns:a16="http://schemas.microsoft.com/office/drawing/2014/main" id="{030DCFA4-5FDF-4723-BA4B-36374BE025F9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>
                <a:extLst>
                  <a:ext uri="{FF2B5EF4-FFF2-40B4-BE49-F238E27FC236}">
                    <a16:creationId xmlns:a16="http://schemas.microsoft.com/office/drawing/2014/main" id="{8FD6078A-BCA9-4E5E-8800-5E1449C7EF2A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>
                <a:extLst>
                  <a:ext uri="{FF2B5EF4-FFF2-40B4-BE49-F238E27FC236}">
                    <a16:creationId xmlns:a16="http://schemas.microsoft.com/office/drawing/2014/main" id="{61BDCD0F-EA52-439A-9845-FCE2A495434D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526F7B05-60EA-49E1-98EA-D795E147A154}"/>
                </a:ext>
              </a:extLst>
            </p:cNvPr>
            <p:cNvGrpSpPr/>
            <p:nvPr/>
          </p:nvGrpSpPr>
          <p:grpSpPr>
            <a:xfrm rot="5400000">
              <a:off x="3860877" y="3307603"/>
              <a:ext cx="1080000" cy="156845"/>
              <a:chOff x="4860000" y="2304000"/>
              <a:chExt cx="1080000" cy="156845"/>
            </a:xfrm>
          </p:grpSpPr>
          <p:cxnSp>
            <p:nvCxnSpPr>
              <p:cNvPr id="107" name="Straight Connector 106">
                <a:extLst>
                  <a:ext uri="{FF2B5EF4-FFF2-40B4-BE49-F238E27FC236}">
                    <a16:creationId xmlns:a16="http://schemas.microsoft.com/office/drawing/2014/main" id="{064FC26A-D016-4AC4-826D-37A87B29ADA0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>
                <a:extLst>
                  <a:ext uri="{FF2B5EF4-FFF2-40B4-BE49-F238E27FC236}">
                    <a16:creationId xmlns:a16="http://schemas.microsoft.com/office/drawing/2014/main" id="{8380C9DA-E218-495A-8911-6A8FA2B0C5EE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id="{B307FF33-4AB6-4C01-8604-B39D22F04477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DEE0DCDB-13D7-482A-937C-304EC33AA898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561E35A0-7C8A-4B07-BADA-942323D0CC38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>
                <a:extLst>
                  <a:ext uri="{FF2B5EF4-FFF2-40B4-BE49-F238E27FC236}">
                    <a16:creationId xmlns:a16="http://schemas.microsoft.com/office/drawing/2014/main" id="{BDE867B8-7CF8-4E84-8E5B-DF3641929DBF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>
                <a:extLst>
                  <a:ext uri="{FF2B5EF4-FFF2-40B4-BE49-F238E27FC236}">
                    <a16:creationId xmlns:a16="http://schemas.microsoft.com/office/drawing/2014/main" id="{0A2282F1-3072-4AE6-8AD9-E851F80BEA03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FF11310F-025C-41F1-BDEE-2073228CD03C}"/>
                </a:ext>
              </a:extLst>
            </p:cNvPr>
            <p:cNvSpPr/>
            <p:nvPr/>
          </p:nvSpPr>
          <p:spPr>
            <a:xfrm>
              <a:off x="4484370" y="2486025"/>
              <a:ext cx="1800000" cy="1800000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solidFill>
              <a:srgbClr val="2980B9"/>
            </a:solidFill>
            <a:ln w="762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  <p:cxnSp>
        <p:nvCxnSpPr>
          <p:cNvPr id="609" name="Straight Connector 608">
            <a:extLst>
              <a:ext uri="{FF2B5EF4-FFF2-40B4-BE49-F238E27FC236}">
                <a16:creationId xmlns:a16="http://schemas.microsoft.com/office/drawing/2014/main" id="{034C3FD8-7337-41CD-9FDA-98351E2B9F5F}"/>
              </a:ext>
            </a:extLst>
          </p:cNvPr>
          <p:cNvCxnSpPr>
            <a:cxnSpLocks/>
          </p:cNvCxnSpPr>
          <p:nvPr/>
        </p:nvCxnSpPr>
        <p:spPr>
          <a:xfrm flipH="1">
            <a:off x="2514600" y="5443900"/>
            <a:ext cx="769569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1" name="Straight Connector 610">
            <a:extLst>
              <a:ext uri="{FF2B5EF4-FFF2-40B4-BE49-F238E27FC236}">
                <a16:creationId xmlns:a16="http://schemas.microsoft.com/office/drawing/2014/main" id="{EB99E9EC-521A-4221-A411-3929EC992CA9}"/>
              </a:ext>
            </a:extLst>
          </p:cNvPr>
          <p:cNvCxnSpPr>
            <a:cxnSpLocks/>
          </p:cNvCxnSpPr>
          <p:nvPr/>
        </p:nvCxnSpPr>
        <p:spPr>
          <a:xfrm flipH="1">
            <a:off x="1085850" y="5619025"/>
            <a:ext cx="2211333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3" name="Oval 612">
            <a:extLst>
              <a:ext uri="{FF2B5EF4-FFF2-40B4-BE49-F238E27FC236}">
                <a16:creationId xmlns:a16="http://schemas.microsoft.com/office/drawing/2014/main" id="{811E987C-D14E-4C4C-AD47-F621AE2673D5}"/>
              </a:ext>
            </a:extLst>
          </p:cNvPr>
          <p:cNvSpPr/>
          <p:nvPr/>
        </p:nvSpPr>
        <p:spPr>
          <a:xfrm rot="5400000">
            <a:off x="2356061" y="5368111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614" name="Oval 613">
            <a:extLst>
              <a:ext uri="{FF2B5EF4-FFF2-40B4-BE49-F238E27FC236}">
                <a16:creationId xmlns:a16="http://schemas.microsoft.com/office/drawing/2014/main" id="{7A0FFBCF-4007-4B1F-90CB-97EC0A50E630}"/>
              </a:ext>
            </a:extLst>
          </p:cNvPr>
          <p:cNvSpPr/>
          <p:nvPr/>
        </p:nvSpPr>
        <p:spPr>
          <a:xfrm rot="5400000">
            <a:off x="928350" y="5539328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cxnSp>
        <p:nvCxnSpPr>
          <p:cNvPr id="615" name="Straight Connector 614">
            <a:extLst>
              <a:ext uri="{FF2B5EF4-FFF2-40B4-BE49-F238E27FC236}">
                <a16:creationId xmlns:a16="http://schemas.microsoft.com/office/drawing/2014/main" id="{280A093E-4822-4ACD-BF4D-9B911DE04CBD}"/>
              </a:ext>
            </a:extLst>
          </p:cNvPr>
          <p:cNvCxnSpPr>
            <a:cxnSpLocks/>
          </p:cNvCxnSpPr>
          <p:nvPr/>
        </p:nvCxnSpPr>
        <p:spPr>
          <a:xfrm>
            <a:off x="2636044" y="5797196"/>
            <a:ext cx="565593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8" name="Straight Connector 617">
            <a:extLst>
              <a:ext uri="{FF2B5EF4-FFF2-40B4-BE49-F238E27FC236}">
                <a16:creationId xmlns:a16="http://schemas.microsoft.com/office/drawing/2014/main" id="{5C41AA3F-AAFA-48DD-BF86-A5270E3725B4}"/>
              </a:ext>
            </a:extLst>
          </p:cNvPr>
          <p:cNvCxnSpPr>
            <a:cxnSpLocks/>
          </p:cNvCxnSpPr>
          <p:nvPr/>
        </p:nvCxnSpPr>
        <p:spPr>
          <a:xfrm>
            <a:off x="2675544" y="5979054"/>
            <a:ext cx="564117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0" name="Straight Connector 619">
            <a:extLst>
              <a:ext uri="{FF2B5EF4-FFF2-40B4-BE49-F238E27FC236}">
                <a16:creationId xmlns:a16="http://schemas.microsoft.com/office/drawing/2014/main" id="{CDD9AF94-22A8-419A-BB54-D76BAFAFAD13}"/>
              </a:ext>
            </a:extLst>
          </p:cNvPr>
          <p:cNvCxnSpPr>
            <a:cxnSpLocks/>
          </p:cNvCxnSpPr>
          <p:nvPr/>
        </p:nvCxnSpPr>
        <p:spPr>
          <a:xfrm flipV="1">
            <a:off x="2199825" y="5798194"/>
            <a:ext cx="436219" cy="318749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3" name="Straight Connector 622">
            <a:extLst>
              <a:ext uri="{FF2B5EF4-FFF2-40B4-BE49-F238E27FC236}">
                <a16:creationId xmlns:a16="http://schemas.microsoft.com/office/drawing/2014/main" id="{DDD3A451-F35D-487B-9A4D-10624AAF6987}"/>
              </a:ext>
            </a:extLst>
          </p:cNvPr>
          <p:cNvCxnSpPr>
            <a:cxnSpLocks/>
          </p:cNvCxnSpPr>
          <p:nvPr/>
        </p:nvCxnSpPr>
        <p:spPr>
          <a:xfrm flipV="1">
            <a:off x="2353087" y="5980858"/>
            <a:ext cx="317695" cy="232143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5" name="Straight Connector 624">
            <a:extLst>
              <a:ext uri="{FF2B5EF4-FFF2-40B4-BE49-F238E27FC236}">
                <a16:creationId xmlns:a16="http://schemas.microsoft.com/office/drawing/2014/main" id="{065B0493-FA23-4074-8653-50AD24733B6D}"/>
              </a:ext>
            </a:extLst>
          </p:cNvPr>
          <p:cNvCxnSpPr>
            <a:cxnSpLocks/>
          </p:cNvCxnSpPr>
          <p:nvPr/>
        </p:nvCxnSpPr>
        <p:spPr>
          <a:xfrm>
            <a:off x="2733065" y="6159073"/>
            <a:ext cx="564117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6" name="Straight Connector 625">
            <a:extLst>
              <a:ext uri="{FF2B5EF4-FFF2-40B4-BE49-F238E27FC236}">
                <a16:creationId xmlns:a16="http://schemas.microsoft.com/office/drawing/2014/main" id="{577D8553-542E-435E-AA6E-3B78E9CA882C}"/>
              </a:ext>
            </a:extLst>
          </p:cNvPr>
          <p:cNvCxnSpPr>
            <a:cxnSpLocks/>
          </p:cNvCxnSpPr>
          <p:nvPr/>
        </p:nvCxnSpPr>
        <p:spPr>
          <a:xfrm flipV="1">
            <a:off x="2521920" y="6158692"/>
            <a:ext cx="206389" cy="15081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7" name="Straight Connector 626">
            <a:extLst>
              <a:ext uri="{FF2B5EF4-FFF2-40B4-BE49-F238E27FC236}">
                <a16:creationId xmlns:a16="http://schemas.microsoft.com/office/drawing/2014/main" id="{791A7595-2B21-4D9F-BD94-1CF1A39BF4C7}"/>
              </a:ext>
            </a:extLst>
          </p:cNvPr>
          <p:cNvCxnSpPr>
            <a:cxnSpLocks/>
          </p:cNvCxnSpPr>
          <p:nvPr/>
        </p:nvCxnSpPr>
        <p:spPr>
          <a:xfrm>
            <a:off x="2995613" y="6339025"/>
            <a:ext cx="289662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0" name="Oval 629">
            <a:extLst>
              <a:ext uri="{FF2B5EF4-FFF2-40B4-BE49-F238E27FC236}">
                <a16:creationId xmlns:a16="http://schemas.microsoft.com/office/drawing/2014/main" id="{0FF6B014-B138-4E52-90BA-E5CE51F2433B}"/>
              </a:ext>
            </a:extLst>
          </p:cNvPr>
          <p:cNvSpPr/>
          <p:nvPr/>
        </p:nvSpPr>
        <p:spPr>
          <a:xfrm>
            <a:off x="2870970" y="6266097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633" name="Straight Connector 632">
            <a:extLst>
              <a:ext uri="{FF2B5EF4-FFF2-40B4-BE49-F238E27FC236}">
                <a16:creationId xmlns:a16="http://schemas.microsoft.com/office/drawing/2014/main" id="{31FAE23A-D411-4930-85AA-21495DDC242F}"/>
              </a:ext>
            </a:extLst>
          </p:cNvPr>
          <p:cNvCxnSpPr>
            <a:cxnSpLocks/>
          </p:cNvCxnSpPr>
          <p:nvPr/>
        </p:nvCxnSpPr>
        <p:spPr>
          <a:xfrm flipV="1">
            <a:off x="2191516" y="6127011"/>
            <a:ext cx="0" cy="730989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5" name="Straight Connector 634">
            <a:extLst>
              <a:ext uri="{FF2B5EF4-FFF2-40B4-BE49-F238E27FC236}">
                <a16:creationId xmlns:a16="http://schemas.microsoft.com/office/drawing/2014/main" id="{450FFF94-6309-410E-918D-BC4EA36B0411}"/>
              </a:ext>
            </a:extLst>
          </p:cNvPr>
          <p:cNvCxnSpPr>
            <a:cxnSpLocks/>
          </p:cNvCxnSpPr>
          <p:nvPr/>
        </p:nvCxnSpPr>
        <p:spPr>
          <a:xfrm flipV="1">
            <a:off x="2353087" y="6226955"/>
            <a:ext cx="0" cy="631045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4" name="Oval 643">
            <a:extLst>
              <a:ext uri="{FF2B5EF4-FFF2-40B4-BE49-F238E27FC236}">
                <a16:creationId xmlns:a16="http://schemas.microsoft.com/office/drawing/2014/main" id="{EBBB69B1-E46C-42E8-B7EA-07A5DD60201D}"/>
              </a:ext>
            </a:extLst>
          </p:cNvPr>
          <p:cNvSpPr/>
          <p:nvPr/>
        </p:nvSpPr>
        <p:spPr>
          <a:xfrm>
            <a:off x="3220546" y="5224055"/>
            <a:ext cx="72000" cy="72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640" name="Straight Connector 639">
            <a:extLst>
              <a:ext uri="{FF2B5EF4-FFF2-40B4-BE49-F238E27FC236}">
                <a16:creationId xmlns:a16="http://schemas.microsoft.com/office/drawing/2014/main" id="{3CDB0D67-63AF-4DD9-A8E5-892B8316532D}"/>
              </a:ext>
            </a:extLst>
          </p:cNvPr>
          <p:cNvCxnSpPr>
            <a:cxnSpLocks/>
          </p:cNvCxnSpPr>
          <p:nvPr/>
        </p:nvCxnSpPr>
        <p:spPr>
          <a:xfrm flipV="1">
            <a:off x="2521920" y="6316601"/>
            <a:ext cx="0" cy="166062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3" name="Oval 642">
            <a:extLst>
              <a:ext uri="{FF2B5EF4-FFF2-40B4-BE49-F238E27FC236}">
                <a16:creationId xmlns:a16="http://schemas.microsoft.com/office/drawing/2014/main" id="{F388FFF3-A49D-4DBC-A665-691D17CB5E73}"/>
              </a:ext>
            </a:extLst>
          </p:cNvPr>
          <p:cNvSpPr/>
          <p:nvPr/>
        </p:nvSpPr>
        <p:spPr>
          <a:xfrm rot="5400000">
            <a:off x="2448212" y="6463078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C3E5DB4C-B538-4ED4-B38F-A703812743CA}"/>
              </a:ext>
            </a:extLst>
          </p:cNvPr>
          <p:cNvGrpSpPr/>
          <p:nvPr/>
        </p:nvGrpSpPr>
        <p:grpSpPr>
          <a:xfrm>
            <a:off x="3218759" y="4739306"/>
            <a:ext cx="2121384" cy="2119132"/>
            <a:chOff x="4322454" y="2326306"/>
            <a:chExt cx="2121384" cy="2119132"/>
          </a:xfrm>
          <a:solidFill>
            <a:schemeClr val="accent2"/>
          </a:solidFill>
        </p:grpSpPr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8050D850-7CD7-4EDD-887E-CFD53503B23F}"/>
                </a:ext>
              </a:extLst>
            </p:cNvPr>
            <p:cNvGrpSpPr/>
            <p:nvPr/>
          </p:nvGrpSpPr>
          <p:grpSpPr>
            <a:xfrm>
              <a:off x="4871096" y="2326306"/>
              <a:ext cx="1080000" cy="156845"/>
              <a:chOff x="4860000" y="2304000"/>
              <a:chExt cx="1080000" cy="156845"/>
            </a:xfrm>
            <a:grpFill/>
          </p:grpSpPr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E7804E7C-7996-40A5-8228-D943746E5353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53E150B9-F309-45D0-A5E2-1246695C612B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74E8F5D4-F267-43BE-B03C-1C5029B06424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20DEE706-3464-40B5-A892-F010090EE6CC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7EC526E9-F3B2-45B0-9596-27BC3624242E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AB065B51-BFA3-4029-AE62-51DD6548C460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B845D97F-5690-400D-B1C1-5B64DC67D366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BEE90DA6-757B-43BE-91AE-5E021B1C3283}"/>
                </a:ext>
              </a:extLst>
            </p:cNvPr>
            <p:cNvGrpSpPr/>
            <p:nvPr/>
          </p:nvGrpSpPr>
          <p:grpSpPr>
            <a:xfrm rot="5400000">
              <a:off x="5825416" y="3285860"/>
              <a:ext cx="1080000" cy="156845"/>
              <a:chOff x="4860000" y="2304000"/>
              <a:chExt cx="1080000" cy="156845"/>
            </a:xfrm>
            <a:grpFill/>
          </p:grpSpPr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34F8017E-06D2-402F-9567-E8695167A696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7F6DB16B-5627-430B-BF74-D4D0D0486371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97D3024D-2EE5-493A-8F37-FE6C936E34E9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C08329D0-1A2B-4F4C-9CB5-D6DD86A059FD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DE2E8554-C097-42BC-B3EB-BFE687630D1A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E21BC6A6-FC7E-4000-A73F-4544B7BC0264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F7A99B84-B431-4C93-8F0E-344A97D6FB90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7661C07B-3FE0-47E5-B402-2CE4E056A176}"/>
                </a:ext>
              </a:extLst>
            </p:cNvPr>
            <p:cNvGrpSpPr/>
            <p:nvPr/>
          </p:nvGrpSpPr>
          <p:grpSpPr>
            <a:xfrm>
              <a:off x="4844370" y="4288593"/>
              <a:ext cx="1080000" cy="156845"/>
              <a:chOff x="4860000" y="2304000"/>
              <a:chExt cx="1080000" cy="156845"/>
            </a:xfrm>
            <a:grpFill/>
          </p:grpSpPr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B61E45E7-7CA8-4AF4-9E45-C894292BAD23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C7AB92C9-15B5-4D6F-8450-9C2DEB475C28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C112A6FE-AC93-496D-9A83-B4A848BAEA89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69AF0F03-51AD-4AD2-B14F-4C58AB9F12AF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A0DA0E1C-9866-4C1E-8906-884A24E6C321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376C863D-D693-4859-BDF5-D3FCD06D0CD9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E1A72999-29D8-4CC3-8FC1-804D41145D01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37172D16-5E8C-492C-A37A-69BDC44CE4A6}"/>
                </a:ext>
              </a:extLst>
            </p:cNvPr>
            <p:cNvGrpSpPr/>
            <p:nvPr/>
          </p:nvGrpSpPr>
          <p:grpSpPr>
            <a:xfrm rot="5400000">
              <a:off x="3860877" y="3307603"/>
              <a:ext cx="1080000" cy="156845"/>
              <a:chOff x="4860000" y="2304000"/>
              <a:chExt cx="1080000" cy="156845"/>
            </a:xfrm>
            <a:grpFill/>
          </p:grpSpPr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BC25ED25-4344-4391-8A57-4E8A28E8F469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FC35588C-9C62-43FF-ABAB-9E7BEE8D431A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A4F4F37E-4BC5-4B4F-8330-3819F5EB5671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6DEB7DFF-8580-485D-AD80-C0D322ED1F9F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5EA2D21C-BF09-4898-9BCD-263265CA135A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0816EB25-359D-410F-8D1F-47637E999855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BFFCE85F-D8D8-44D9-97B2-DA18B88ED56B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4A4A2949-0302-4DE4-8C61-667DC04C43EC}"/>
                </a:ext>
              </a:extLst>
            </p:cNvPr>
            <p:cNvSpPr/>
            <p:nvPr/>
          </p:nvSpPr>
          <p:spPr>
            <a:xfrm>
              <a:off x="4484370" y="2486025"/>
              <a:ext cx="1800000" cy="1800000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solidFill>
              <a:srgbClr val="E03030"/>
            </a:solidFill>
            <a:ln w="762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  <p:sp>
        <p:nvSpPr>
          <p:cNvPr id="302" name="Rectangle: Rounded Corners 301">
            <a:extLst>
              <a:ext uri="{FF2B5EF4-FFF2-40B4-BE49-F238E27FC236}">
                <a16:creationId xmlns:a16="http://schemas.microsoft.com/office/drawing/2014/main" id="{148E2372-33F2-4140-8338-7303BF61E6AD}"/>
              </a:ext>
            </a:extLst>
          </p:cNvPr>
          <p:cNvSpPr/>
          <p:nvPr/>
        </p:nvSpPr>
        <p:spPr>
          <a:xfrm>
            <a:off x="412843" y="254000"/>
            <a:ext cx="7028929" cy="3805340"/>
          </a:xfrm>
          <a:prstGeom prst="roundRect">
            <a:avLst>
              <a:gd name="adj" fmla="val 11341"/>
            </a:avLst>
          </a:prstGeom>
          <a:pattFill prst="narVert">
            <a:fgClr>
              <a:schemeClr val="bg1">
                <a:lumMod val="95000"/>
              </a:schemeClr>
            </a:fgClr>
            <a:bgClr>
              <a:schemeClr val="bg1"/>
            </a:bgClr>
          </a:patt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607" name="TextBox 606">
            <a:extLst>
              <a:ext uri="{FF2B5EF4-FFF2-40B4-BE49-F238E27FC236}">
                <a16:creationId xmlns:a16="http://schemas.microsoft.com/office/drawing/2014/main" id="{66512093-7097-4C1B-8BC3-C171E4DA28E3}"/>
              </a:ext>
            </a:extLst>
          </p:cNvPr>
          <p:cNvSpPr txBox="1"/>
          <p:nvPr/>
        </p:nvSpPr>
        <p:spPr>
          <a:xfrm>
            <a:off x="782665" y="1810610"/>
            <a:ext cx="62892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Compare And Swap-Chromo</a:t>
            </a:r>
          </a:p>
        </p:txBody>
      </p:sp>
      <p:sp>
        <p:nvSpPr>
          <p:cNvPr id="670" name="Arc 669">
            <a:extLst>
              <a:ext uri="{FF2B5EF4-FFF2-40B4-BE49-F238E27FC236}">
                <a16:creationId xmlns:a16="http://schemas.microsoft.com/office/drawing/2014/main" id="{5957BE85-4FE3-47FC-AD10-DCD83AA30030}"/>
              </a:ext>
            </a:extLst>
          </p:cNvPr>
          <p:cNvSpPr/>
          <p:nvPr/>
        </p:nvSpPr>
        <p:spPr>
          <a:xfrm>
            <a:off x="6761362" y="426383"/>
            <a:ext cx="509901" cy="545495"/>
          </a:xfrm>
          <a:prstGeom prst="arc">
            <a:avLst/>
          </a:prstGeom>
          <a:noFill/>
          <a:ln w="5715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261" name="Rectangle: Rounded Corners 260">
            <a:extLst>
              <a:ext uri="{FF2B5EF4-FFF2-40B4-BE49-F238E27FC236}">
                <a16:creationId xmlns:a16="http://schemas.microsoft.com/office/drawing/2014/main" id="{C38D8937-2640-4909-A074-680BB2AFFE27}"/>
              </a:ext>
            </a:extLst>
          </p:cNvPr>
          <p:cNvSpPr/>
          <p:nvPr/>
        </p:nvSpPr>
        <p:spPr>
          <a:xfrm>
            <a:off x="6384815" y="294678"/>
            <a:ext cx="394283" cy="1124504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262" name="Rectangle: Rounded Corners 261">
            <a:extLst>
              <a:ext uri="{FF2B5EF4-FFF2-40B4-BE49-F238E27FC236}">
                <a16:creationId xmlns:a16="http://schemas.microsoft.com/office/drawing/2014/main" id="{C1F3A12F-557F-4E54-A60B-1E88C32813B5}"/>
              </a:ext>
            </a:extLst>
          </p:cNvPr>
          <p:cNvSpPr/>
          <p:nvPr/>
        </p:nvSpPr>
        <p:spPr>
          <a:xfrm>
            <a:off x="5596625" y="294678"/>
            <a:ext cx="394283" cy="973896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263" name="Rectangle: Rounded Corners 262">
            <a:extLst>
              <a:ext uri="{FF2B5EF4-FFF2-40B4-BE49-F238E27FC236}">
                <a16:creationId xmlns:a16="http://schemas.microsoft.com/office/drawing/2014/main" id="{7BA6F7D3-053E-49F9-BEED-7153978D3C2E}"/>
              </a:ext>
            </a:extLst>
          </p:cNvPr>
          <p:cNvSpPr/>
          <p:nvPr/>
        </p:nvSpPr>
        <p:spPr>
          <a:xfrm>
            <a:off x="4811239" y="294678"/>
            <a:ext cx="394283" cy="819499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264" name="Freeform: Shape 263">
            <a:extLst>
              <a:ext uri="{FF2B5EF4-FFF2-40B4-BE49-F238E27FC236}">
                <a16:creationId xmlns:a16="http://schemas.microsoft.com/office/drawing/2014/main" id="{CB9ADA6E-70DB-4987-9C3D-BF5B995467CC}"/>
              </a:ext>
            </a:extLst>
          </p:cNvPr>
          <p:cNvSpPr/>
          <p:nvPr/>
        </p:nvSpPr>
        <p:spPr>
          <a:xfrm>
            <a:off x="4808791" y="291503"/>
            <a:ext cx="1969952" cy="1135441"/>
          </a:xfrm>
          <a:custGeom>
            <a:avLst/>
            <a:gdLst>
              <a:gd name="connsiteX0" fmla="*/ 0 w 1969952"/>
              <a:gd name="connsiteY0" fmla="*/ 0 h 1135441"/>
              <a:gd name="connsiteX1" fmla="*/ 394284 w 1969952"/>
              <a:gd name="connsiteY1" fmla="*/ 0 h 1135441"/>
              <a:gd name="connsiteX2" fmla="*/ 787834 w 1969952"/>
              <a:gd name="connsiteY2" fmla="*/ 0 h 1135441"/>
              <a:gd name="connsiteX3" fmla="*/ 1182118 w 1969952"/>
              <a:gd name="connsiteY3" fmla="*/ 0 h 1135441"/>
              <a:gd name="connsiteX4" fmla="*/ 1575668 w 1969952"/>
              <a:gd name="connsiteY4" fmla="*/ 0 h 1135441"/>
              <a:gd name="connsiteX5" fmla="*/ 1969952 w 1969952"/>
              <a:gd name="connsiteY5" fmla="*/ 0 h 1135441"/>
              <a:gd name="connsiteX6" fmla="*/ 1969951 w 1969952"/>
              <a:gd name="connsiteY6" fmla="*/ 938299 h 1135441"/>
              <a:gd name="connsiteX7" fmla="*/ 1772809 w 1969952"/>
              <a:gd name="connsiteY7" fmla="*/ 1135441 h 1135441"/>
              <a:gd name="connsiteX8" fmla="*/ 1772810 w 1969952"/>
              <a:gd name="connsiteY8" fmla="*/ 1135440 h 1135441"/>
              <a:gd name="connsiteX9" fmla="*/ 1579673 w 1969952"/>
              <a:gd name="connsiteY9" fmla="*/ 978029 h 1135441"/>
              <a:gd name="connsiteX10" fmla="*/ 1576034 w 1969952"/>
              <a:gd name="connsiteY10" fmla="*/ 941934 h 1135441"/>
              <a:gd name="connsiteX11" fmla="*/ 1576035 w 1969952"/>
              <a:gd name="connsiteY11" fmla="*/ 365851 h 1135441"/>
              <a:gd name="connsiteX12" fmla="*/ 1575668 w 1969952"/>
              <a:gd name="connsiteY12" fmla="*/ 362210 h 1135441"/>
              <a:gd name="connsiteX13" fmla="*/ 1572030 w 1969952"/>
              <a:gd name="connsiteY13" fmla="*/ 326120 h 1135441"/>
              <a:gd name="connsiteX14" fmla="*/ 1378893 w 1969952"/>
              <a:gd name="connsiteY14" fmla="*/ 168709 h 1135441"/>
              <a:gd name="connsiteX15" fmla="*/ 1185756 w 1969952"/>
              <a:gd name="connsiteY15" fmla="*/ 326120 h 1135441"/>
              <a:gd name="connsiteX16" fmla="*/ 1182117 w 1969952"/>
              <a:gd name="connsiteY16" fmla="*/ 362217 h 1135441"/>
              <a:gd name="connsiteX17" fmla="*/ 1181751 w 1969952"/>
              <a:gd name="connsiteY17" fmla="*/ 365851 h 1135441"/>
              <a:gd name="connsiteX18" fmla="*/ 1181751 w 1969952"/>
              <a:gd name="connsiteY18" fmla="*/ 775533 h 1135441"/>
              <a:gd name="connsiteX19" fmla="*/ 1178112 w 1969952"/>
              <a:gd name="connsiteY19" fmla="*/ 811633 h 1135441"/>
              <a:gd name="connsiteX20" fmla="*/ 984975 w 1969952"/>
              <a:gd name="connsiteY20" fmla="*/ 969044 h 1135441"/>
              <a:gd name="connsiteX21" fmla="*/ 984976 w 1969952"/>
              <a:gd name="connsiteY21" fmla="*/ 969043 h 1135441"/>
              <a:gd name="connsiteX22" fmla="*/ 791839 w 1969952"/>
              <a:gd name="connsiteY22" fmla="*/ 811632 h 1135441"/>
              <a:gd name="connsiteX23" fmla="*/ 788201 w 1969952"/>
              <a:gd name="connsiteY23" fmla="*/ 775538 h 1135441"/>
              <a:gd name="connsiteX24" fmla="*/ 788201 w 1969952"/>
              <a:gd name="connsiteY24" fmla="*/ 290943 h 1135441"/>
              <a:gd name="connsiteX25" fmla="*/ 787834 w 1969952"/>
              <a:gd name="connsiteY25" fmla="*/ 287302 h 1135441"/>
              <a:gd name="connsiteX26" fmla="*/ 784196 w 1969952"/>
              <a:gd name="connsiteY26" fmla="*/ 251212 h 1135441"/>
              <a:gd name="connsiteX27" fmla="*/ 591059 w 1969952"/>
              <a:gd name="connsiteY27" fmla="*/ 93801 h 1135441"/>
              <a:gd name="connsiteX28" fmla="*/ 397922 w 1969952"/>
              <a:gd name="connsiteY28" fmla="*/ 251212 h 1135441"/>
              <a:gd name="connsiteX29" fmla="*/ 394284 w 1969952"/>
              <a:gd name="connsiteY29" fmla="*/ 287309 h 1135441"/>
              <a:gd name="connsiteX30" fmla="*/ 393917 w 1969952"/>
              <a:gd name="connsiteY30" fmla="*/ 290943 h 1135441"/>
              <a:gd name="connsiteX31" fmla="*/ 393917 w 1969952"/>
              <a:gd name="connsiteY31" fmla="*/ 638907 h 1135441"/>
              <a:gd name="connsiteX32" fmla="*/ 390278 w 1969952"/>
              <a:gd name="connsiteY32" fmla="*/ 675007 h 1135441"/>
              <a:gd name="connsiteX33" fmla="*/ 197141 w 1969952"/>
              <a:gd name="connsiteY33" fmla="*/ 832418 h 1135441"/>
              <a:gd name="connsiteX34" fmla="*/ 197142 w 1969952"/>
              <a:gd name="connsiteY34" fmla="*/ 832417 h 1135441"/>
              <a:gd name="connsiteX35" fmla="*/ 0 w 1969952"/>
              <a:gd name="connsiteY35" fmla="*/ 635275 h 1135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969952" h="1135441">
                <a:moveTo>
                  <a:pt x="0" y="0"/>
                </a:moveTo>
                <a:lnTo>
                  <a:pt x="394284" y="0"/>
                </a:lnTo>
                <a:lnTo>
                  <a:pt x="787834" y="0"/>
                </a:lnTo>
                <a:lnTo>
                  <a:pt x="1182118" y="0"/>
                </a:lnTo>
                <a:lnTo>
                  <a:pt x="1575668" y="0"/>
                </a:lnTo>
                <a:lnTo>
                  <a:pt x="1969952" y="0"/>
                </a:lnTo>
                <a:lnTo>
                  <a:pt x="1969951" y="938299"/>
                </a:lnTo>
                <a:cubicBezTo>
                  <a:pt x="1969951" y="1047178"/>
                  <a:pt x="1881688" y="1135441"/>
                  <a:pt x="1772809" y="1135441"/>
                </a:cubicBezTo>
                <a:lnTo>
                  <a:pt x="1772810" y="1135440"/>
                </a:lnTo>
                <a:cubicBezTo>
                  <a:pt x="1677541" y="1135440"/>
                  <a:pt x="1598056" y="1067864"/>
                  <a:pt x="1579673" y="978029"/>
                </a:cubicBezTo>
                <a:lnTo>
                  <a:pt x="1576034" y="941934"/>
                </a:lnTo>
                <a:lnTo>
                  <a:pt x="1576035" y="365851"/>
                </a:lnTo>
                <a:lnTo>
                  <a:pt x="1575668" y="362210"/>
                </a:lnTo>
                <a:lnTo>
                  <a:pt x="1572030" y="326120"/>
                </a:lnTo>
                <a:cubicBezTo>
                  <a:pt x="1553647" y="236285"/>
                  <a:pt x="1474162" y="168709"/>
                  <a:pt x="1378893" y="168709"/>
                </a:cubicBezTo>
                <a:cubicBezTo>
                  <a:pt x="1283624" y="168709"/>
                  <a:pt x="1204139" y="236285"/>
                  <a:pt x="1185756" y="326120"/>
                </a:cubicBezTo>
                <a:lnTo>
                  <a:pt x="1182117" y="362217"/>
                </a:lnTo>
                <a:lnTo>
                  <a:pt x="1181751" y="365851"/>
                </a:lnTo>
                <a:lnTo>
                  <a:pt x="1181751" y="775533"/>
                </a:lnTo>
                <a:lnTo>
                  <a:pt x="1178112" y="811633"/>
                </a:lnTo>
                <a:cubicBezTo>
                  <a:pt x="1159729" y="901468"/>
                  <a:pt x="1080244" y="969044"/>
                  <a:pt x="984975" y="969044"/>
                </a:cubicBezTo>
                <a:lnTo>
                  <a:pt x="984976" y="969043"/>
                </a:lnTo>
                <a:cubicBezTo>
                  <a:pt x="889707" y="969043"/>
                  <a:pt x="810222" y="901467"/>
                  <a:pt x="791839" y="811632"/>
                </a:cubicBezTo>
                <a:lnTo>
                  <a:pt x="788201" y="775538"/>
                </a:lnTo>
                <a:lnTo>
                  <a:pt x="788201" y="290943"/>
                </a:lnTo>
                <a:lnTo>
                  <a:pt x="787834" y="287302"/>
                </a:lnTo>
                <a:lnTo>
                  <a:pt x="784196" y="251212"/>
                </a:lnTo>
                <a:cubicBezTo>
                  <a:pt x="765813" y="161377"/>
                  <a:pt x="686328" y="93801"/>
                  <a:pt x="591059" y="93801"/>
                </a:cubicBezTo>
                <a:cubicBezTo>
                  <a:pt x="495790" y="93801"/>
                  <a:pt x="416305" y="161377"/>
                  <a:pt x="397922" y="251212"/>
                </a:cubicBezTo>
                <a:lnTo>
                  <a:pt x="394284" y="287309"/>
                </a:lnTo>
                <a:lnTo>
                  <a:pt x="393917" y="290943"/>
                </a:lnTo>
                <a:lnTo>
                  <a:pt x="393917" y="638907"/>
                </a:lnTo>
                <a:lnTo>
                  <a:pt x="390278" y="675007"/>
                </a:lnTo>
                <a:cubicBezTo>
                  <a:pt x="371895" y="764842"/>
                  <a:pt x="292410" y="832418"/>
                  <a:pt x="197141" y="832418"/>
                </a:cubicBezTo>
                <a:lnTo>
                  <a:pt x="197142" y="832417"/>
                </a:lnTo>
                <a:cubicBezTo>
                  <a:pt x="88263" y="832417"/>
                  <a:pt x="0" y="744154"/>
                  <a:pt x="0" y="635275"/>
                </a:cubicBezTo>
                <a:close/>
              </a:path>
            </a:pathLst>
          </a:custGeom>
          <a:solidFill>
            <a:srgbClr val="00B0F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 dirty="0"/>
          </a:p>
        </p:txBody>
      </p:sp>
      <p:pic>
        <p:nvPicPr>
          <p:cNvPr id="265" name="Graphic 264">
            <a:extLst>
              <a:ext uri="{FF2B5EF4-FFF2-40B4-BE49-F238E27FC236}">
                <a16:creationId xmlns:a16="http://schemas.microsoft.com/office/drawing/2014/main" id="{1B07342F-4DD6-4667-B24D-2098820DAD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4798" y="8931451"/>
            <a:ext cx="2340000" cy="2340000"/>
          </a:xfrm>
          <a:prstGeom prst="rect">
            <a:avLst/>
          </a:prstGeom>
        </p:spPr>
      </p:pic>
      <p:pic>
        <p:nvPicPr>
          <p:cNvPr id="266" name="Graphic 265">
            <a:extLst>
              <a:ext uri="{FF2B5EF4-FFF2-40B4-BE49-F238E27FC236}">
                <a16:creationId xmlns:a16="http://schemas.microsoft.com/office/drawing/2014/main" id="{7A82D589-913F-4F87-900A-9F76D0DFF5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88343" y="8931451"/>
            <a:ext cx="2340000" cy="2340000"/>
          </a:xfrm>
          <a:prstGeom prst="rect">
            <a:avLst/>
          </a:prstGeom>
        </p:spPr>
      </p:pic>
      <p:pic>
        <p:nvPicPr>
          <p:cNvPr id="267" name="Graphic 266">
            <a:extLst>
              <a:ext uri="{FF2B5EF4-FFF2-40B4-BE49-F238E27FC236}">
                <a16:creationId xmlns:a16="http://schemas.microsoft.com/office/drawing/2014/main" id="{EF82D514-DD76-45EF-918F-63CDB1B2630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5471888" y="8931451"/>
            <a:ext cx="2340000" cy="2340000"/>
          </a:xfrm>
          <a:prstGeom prst="rect">
            <a:avLst/>
          </a:prstGeom>
        </p:spPr>
      </p:pic>
      <p:sp>
        <p:nvSpPr>
          <p:cNvPr id="253" name="Rectangle 252">
            <a:extLst>
              <a:ext uri="{FF2B5EF4-FFF2-40B4-BE49-F238E27FC236}">
                <a16:creationId xmlns:a16="http://schemas.microsoft.com/office/drawing/2014/main" id="{A61298C0-A625-40A3-B08C-0FDCF6B92BAB}"/>
              </a:ext>
            </a:extLst>
          </p:cNvPr>
          <p:cNvSpPr/>
          <p:nvPr/>
        </p:nvSpPr>
        <p:spPr>
          <a:xfrm>
            <a:off x="4690534" y="0"/>
            <a:ext cx="2262753" cy="21427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54" name="Rectangle 253">
            <a:extLst>
              <a:ext uri="{FF2B5EF4-FFF2-40B4-BE49-F238E27FC236}">
                <a16:creationId xmlns:a16="http://schemas.microsoft.com/office/drawing/2014/main" id="{64DA9486-A7CF-43B4-8D6E-C2A47F0BD94D}"/>
              </a:ext>
            </a:extLst>
          </p:cNvPr>
          <p:cNvSpPr/>
          <p:nvPr/>
        </p:nvSpPr>
        <p:spPr>
          <a:xfrm>
            <a:off x="4745657" y="216844"/>
            <a:ext cx="2262753" cy="74053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73255577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13070">
        <p159:morph option="byObject"/>
      </p:transition>
    </mc:Choice>
    <mc:Fallback>
      <p:transition spd="slow" advTm="1307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10" repeatCount="indefinite" accel="9000" decel="26000" fill="remove" nodeType="withEffect">
                                  <p:stCondLst>
                                    <p:cond delay="2000"/>
                                  </p:stCondLst>
                                  <p:childTnLst>
                                    <p:animClr clrSpc="hsl" dir="ccw">
                                      <p:cBhvr>
                                        <p:cTn id="6" dur="2000" fill="hold"/>
                                        <p:tgtEl>
                                          <p:spTgt spid="35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35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2000" fill="hold"/>
                                        <p:tgtEl>
                                          <p:spTgt spid="35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0" dur="2900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1" dur="2900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2900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mph" presetSubtype="10" repeatCount="indefinite" accel="9000" decel="26000" fill="remove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hsl" dir="ccw">
                                      <p:cBhvr>
                                        <p:cTn id="14" dur="2000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5" dur="2000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2000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8" dur="2000" fill="hold"/>
                                        <p:tgtEl>
                                          <p:spTgt spid="3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9" dur="2000" fill="hold"/>
                                        <p:tgtEl>
                                          <p:spTgt spid="3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2000" fill="hold"/>
                                        <p:tgtEl>
                                          <p:spTgt spid="32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mph" presetSubtype="10" repeatCount="indefinite" accel="9000" decel="26000" fill="remove" nodeType="withEffect">
                                  <p:stCondLst>
                                    <p:cond delay="900"/>
                                  </p:stCondLst>
                                  <p:childTnLst>
                                    <p:animClr clrSpc="hsl" dir="ccw">
                                      <p:cBhvr>
                                        <p:cTn id="22" dur="700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23" dur="700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700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mph" presetSubtype="10" repeatCount="indefinite" accel="9000" decel="26000" fill="remove" nodeType="withEffect">
                                  <p:stCondLst>
                                    <p:cond delay="2000"/>
                                  </p:stCondLst>
                                  <p:childTnLst>
                                    <p:animClr clrSpc="hsl" dir="ccw">
                                      <p:cBhvr>
                                        <p:cTn id="26" dur="1400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27" dur="1400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1400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mph" presetSubtype="10" repeatCount="indefinite" accel="9000" decel="26000" fill="remove" nodeType="withEffect">
                                  <p:stCondLst>
                                    <p:cond delay="900"/>
                                  </p:stCondLst>
                                  <p:childTnLst>
                                    <p:animClr clrSpc="hsl" dir="ccw">
                                      <p:cBhvr>
                                        <p:cTn id="30" dur="700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1" dur="700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" dur="700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mph" presetSubtype="10" repeatCount="indefinite" accel="9000" decel="26000" fill="remove" nodeType="withEffect">
                                  <p:stCondLst>
                                    <p:cond delay="2000"/>
                                  </p:stCondLst>
                                  <p:childTnLst>
                                    <p:animClr clrSpc="hsl" dir="ccw">
                                      <p:cBhvr>
                                        <p:cTn id="34" dur="2000" fill="hold"/>
                                        <p:tgtEl>
                                          <p:spTgt spid="38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5" dur="2000" fill="hold"/>
                                        <p:tgtEl>
                                          <p:spTgt spid="38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" dur="2000" fill="hold"/>
                                        <p:tgtEl>
                                          <p:spTgt spid="38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mph" presetSubtype="10" repeatCount="indefinite" accel="9000" decel="26000" fill="remove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hsl" dir="ccw">
                                      <p:cBhvr>
                                        <p:cTn id="38" dur="2000" fill="hold"/>
                                        <p:tgtEl>
                                          <p:spTgt spid="38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9" dur="2000" fill="hold"/>
                                        <p:tgtEl>
                                          <p:spTgt spid="38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0" dur="2000" fill="hold"/>
                                        <p:tgtEl>
                                          <p:spTgt spid="38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mph" presetSubtype="10" repeatCount="indefinite" accel="9000" decel="26000" fill="remove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hsl" dir="ccw">
                                      <p:cBhvr>
                                        <p:cTn id="42" dur="2000" fill="hold"/>
                                        <p:tgtEl>
                                          <p:spTgt spid="39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43" dur="2000" fill="hold"/>
                                        <p:tgtEl>
                                          <p:spTgt spid="39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4" dur="2000" fill="hold"/>
                                        <p:tgtEl>
                                          <p:spTgt spid="39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46" dur="900" fill="hold"/>
                                        <p:tgtEl>
                                          <p:spTgt spid="49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47" dur="900" fill="hold"/>
                                        <p:tgtEl>
                                          <p:spTgt spid="49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8" dur="900" fill="hold"/>
                                        <p:tgtEl>
                                          <p:spTgt spid="49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50" dur="2200" fill="hold"/>
                                        <p:tgtEl>
                                          <p:spTgt spid="48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51" dur="2200" fill="hold"/>
                                        <p:tgtEl>
                                          <p:spTgt spid="48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2" dur="2200" fill="hold"/>
                                        <p:tgtEl>
                                          <p:spTgt spid="48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54" dur="1300" fill="hold"/>
                                        <p:tgtEl>
                                          <p:spTgt spid="49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55" dur="1300" fill="hold"/>
                                        <p:tgtEl>
                                          <p:spTgt spid="49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6" dur="1300" fill="hold"/>
                                        <p:tgtEl>
                                          <p:spTgt spid="49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58" dur="1600" fill="hold"/>
                                        <p:tgtEl>
                                          <p:spTgt spid="49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59" dur="1600" fill="hold"/>
                                        <p:tgtEl>
                                          <p:spTgt spid="49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0" dur="1600" fill="hold"/>
                                        <p:tgtEl>
                                          <p:spTgt spid="49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62" dur="900" fill="hold"/>
                                        <p:tgtEl>
                                          <p:spTgt spid="5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63" dur="900" fill="hold"/>
                                        <p:tgtEl>
                                          <p:spTgt spid="5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4" dur="900" fill="hold"/>
                                        <p:tgtEl>
                                          <p:spTgt spid="5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66" dur="2200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67" dur="2200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8" dur="2200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70" dur="1300" fill="hold"/>
                                        <p:tgtEl>
                                          <p:spTgt spid="50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71" dur="1300" fill="hold"/>
                                        <p:tgtEl>
                                          <p:spTgt spid="50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2" dur="1300" fill="hold"/>
                                        <p:tgtEl>
                                          <p:spTgt spid="50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74" dur="1600" fill="hold"/>
                                        <p:tgtEl>
                                          <p:spTgt spid="5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75" dur="1600" fill="hold"/>
                                        <p:tgtEl>
                                          <p:spTgt spid="5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6" dur="1600" fill="hold"/>
                                        <p:tgtEl>
                                          <p:spTgt spid="5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mph" presetSubtype="6" repeatCount="indefinite" accel="9000" decel="26000" autoRev="1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>
                                        <p:cTn id="78" dur="500" fill="hold"/>
                                        <p:tgtEl>
                                          <p:spTgt spid="5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79" dur="500" fill="hold"/>
                                        <p:tgtEl>
                                          <p:spTgt spid="5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0" dur="500" fill="hold"/>
                                        <p:tgtEl>
                                          <p:spTgt spid="52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mph" presetSubtype="2" repeatCount="indefinite" accel="9000" decel="26000" autoRev="1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2" dur="500" fill="hold"/>
                                        <p:tgtEl>
                                          <p:spTgt spid="5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4040"/>
                                      </p:to>
                                    </p:animClr>
                                    <p:set>
                                      <p:cBhvr>
                                        <p:cTn id="83" dur="500" fill="hold"/>
                                        <p:tgtEl>
                                          <p:spTgt spid="5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4" dur="500" fill="hold"/>
                                        <p:tgtEl>
                                          <p:spTgt spid="52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mph" presetSubtype="6" repeatCount="indefinite" accel="9000" decel="26000" autoRev="1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>
                                        <p:cTn id="86" dur="500" fill="hold"/>
                                        <p:tgtEl>
                                          <p:spTgt spid="5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87" dur="500" fill="hold"/>
                                        <p:tgtEl>
                                          <p:spTgt spid="5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8" dur="500" fill="hold"/>
                                        <p:tgtEl>
                                          <p:spTgt spid="52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mph" presetSubtype="2" repeatCount="indefinite" accel="9000" decel="26000" autoRev="1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0" dur="500" fill="hold"/>
                                        <p:tgtEl>
                                          <p:spTgt spid="5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4040"/>
                                      </p:to>
                                    </p:animClr>
                                    <p:set>
                                      <p:cBhvr>
                                        <p:cTn id="91" dur="500" fill="hold"/>
                                        <p:tgtEl>
                                          <p:spTgt spid="5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2" dur="500" fill="hold"/>
                                        <p:tgtEl>
                                          <p:spTgt spid="5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94" dur="600" fill="hold"/>
                                        <p:tgtEl>
                                          <p:spTgt spid="5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96" dur="1500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97" dur="1500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8" dur="1500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-0.00023 L 0.00013 0.14236 L -0.07148 0.2794 L -0.13841 0.2794 " pathEditMode="relative" ptsTypes="AAAA">
                                      <p:cBhvr>
                                        <p:cTn id="100" dur="700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1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-0.00093 L -0.04479 -0.00093 C -0.06875 -0.03935 -0.04492 -0.00301 -0.07005 -0.04028 C -0.09271 -0.04028 -0.13698 -0.04005 -0.15911 -0.04005 " pathEditMode="relative" rAng="0" ptsTypes="AAAA">
                                      <p:cBhvr>
                                        <p:cTn id="102" dur="1000" fill="hold"/>
                                        <p:tgtEl>
                                          <p:spTgt spid="5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969" y="-1968"/>
                                    </p:animMotion>
                                  </p:childTnLst>
                                </p:cTn>
                              </p:par>
                              <p:par>
                                <p:cTn id="103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-0.00092 L -0.03789 -0.00092 C -0.06198 -0.03981 -0.0487 -0.02384 -0.07383 -0.06088 L -0.1582 -0.06111 " pathEditMode="relative" rAng="0" ptsTypes="AAAA">
                                      <p:cBhvr>
                                        <p:cTn id="104" dur="1200" fill="hold"/>
                                        <p:tgtEl>
                                          <p:spTgt spid="5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917" y="-3009"/>
                                    </p:animMotion>
                                  </p:childTnLst>
                                </p:cTn>
                              </p:par>
                              <p:par>
                                <p:cTn id="105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-0.00023 C 0.00013 0.05579 0.00013 0.11319 0.00039 0.1706 L 0.04441 0.24306 C 0.04388 0.2662 0.04401 0.24329 0.04375 0.26991 " pathEditMode="relative" rAng="0" ptsTypes="AAAA">
                                      <p:cBhvr>
                                        <p:cTn id="106" dur="800" fill="hold"/>
                                        <p:tgtEl>
                                          <p:spTgt spid="6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14" y="13495"/>
                                    </p:animMotion>
                                  </p:childTnLst>
                                </p:cTn>
                              </p:par>
                              <p:par>
                                <p:cTn id="107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08" dur="1500" fill="hold"/>
                                        <p:tgtEl>
                                          <p:spTgt spid="6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09" dur="1500" fill="hold"/>
                                        <p:tgtEl>
                                          <p:spTgt spid="6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0" dur="1500" fill="hold"/>
                                        <p:tgtEl>
                                          <p:spTgt spid="6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12" dur="1500" fill="hold"/>
                                        <p:tgtEl>
                                          <p:spTgt spid="6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13" dur="1500" fill="hold"/>
                                        <p:tgtEl>
                                          <p:spTgt spid="6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4" dur="1500" fill="hold"/>
                                        <p:tgtEl>
                                          <p:spTgt spid="6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16" dur="2200" fill="hold"/>
                                        <p:tgtEl>
                                          <p:spTgt spid="63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17" dur="2200" fill="hold"/>
                                        <p:tgtEl>
                                          <p:spTgt spid="63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8" dur="2200" fill="hold"/>
                                        <p:tgtEl>
                                          <p:spTgt spid="63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20" dur="2900" fill="hold"/>
                                        <p:tgtEl>
                                          <p:spTgt spid="64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21" dur="2900" fill="hold"/>
                                        <p:tgtEl>
                                          <p:spTgt spid="64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2" dur="2900" fill="hold"/>
                                        <p:tgtEl>
                                          <p:spTgt spid="64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1.11111E-6 L -0.02917 -0.00092 C -0.03412 -0.01157 -0.03998 -0.02222 -0.04492 -0.03264 C -0.04531 -0.09028 -0.04427 -0.0706 -0.0444 -0.17454 " pathEditMode="relative" rAng="0" ptsTypes="AAAA">
                                      <p:cBhvr>
                                        <p:cTn id="124" dur="700" fill="hold"/>
                                        <p:tgtEl>
                                          <p:spTgt spid="6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53" y="-8727"/>
                                    </p:animMotion>
                                  </p:childTnLst>
                                </p:cTn>
                              </p:par>
                              <p:par>
                                <p:cTn id="12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52 2.22222E-6 L -0.00052 0.0706 " pathEditMode="relative" rAng="0" ptsTypes="AA">
                                      <p:cBhvr>
                                        <p:cTn id="126" dur="5000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519"/>
                                    </p:animMotion>
                                  </p:childTnLst>
                                </p:cTn>
                              </p:par>
                              <p:par>
                                <p:cTn id="12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0 L -3.75E-6 0.10903 " pathEditMode="relative" rAng="0" ptsTypes="AA">
                                      <p:cBhvr>
                                        <p:cTn id="128" dur="500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440"/>
                                    </p:animMotion>
                                  </p:childTnLst>
                                </p:cTn>
                              </p:par>
                              <p:par>
                                <p:cTn id="12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1.11111E-6 L -2.08333E-7 0.03912 " pathEditMode="relative" rAng="0" ptsTypes="AA">
                                      <p:cBhvr>
                                        <p:cTn id="130" dur="5000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0" grpId="0" animBg="1"/>
      <p:bldP spid="574" grpId="0" animBg="1"/>
      <p:bldP spid="575" grpId="0" animBg="1"/>
      <p:bldP spid="606" grpId="0" animBg="1"/>
      <p:bldP spid="644" grpId="0" animBg="1"/>
      <p:bldP spid="261" grpId="0" animBg="1"/>
      <p:bldP spid="262" grpId="0" animBg="1"/>
      <p:bldP spid="26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Rectangle: Rounded Corners 249">
            <a:extLst>
              <a:ext uri="{FF2B5EF4-FFF2-40B4-BE49-F238E27FC236}">
                <a16:creationId xmlns:a16="http://schemas.microsoft.com/office/drawing/2014/main" id="{E90CF16A-D881-4927-9861-FC1C61D063CE}"/>
              </a:ext>
            </a:extLst>
          </p:cNvPr>
          <p:cNvSpPr/>
          <p:nvPr/>
        </p:nvSpPr>
        <p:spPr>
          <a:xfrm>
            <a:off x="-312051" y="-322941"/>
            <a:ext cx="12816101" cy="7503881"/>
          </a:xfrm>
          <a:prstGeom prst="roundRect">
            <a:avLst>
              <a:gd name="adj" fmla="val 2444"/>
            </a:avLst>
          </a:prstGeom>
          <a:solidFill>
            <a:schemeClr val="bg2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66" name="Rectangle: Rounded Corners 265">
            <a:extLst>
              <a:ext uri="{FF2B5EF4-FFF2-40B4-BE49-F238E27FC236}">
                <a16:creationId xmlns:a16="http://schemas.microsoft.com/office/drawing/2014/main" id="{23D9D910-17AD-4BF7-BB35-62A0812E80BC}"/>
              </a:ext>
            </a:extLst>
          </p:cNvPr>
          <p:cNvSpPr/>
          <p:nvPr/>
        </p:nvSpPr>
        <p:spPr>
          <a:xfrm>
            <a:off x="-1756328" y="3755571"/>
            <a:ext cx="946436" cy="914400"/>
          </a:xfrm>
          <a:prstGeom prst="roundRect">
            <a:avLst>
              <a:gd name="adj" fmla="val 26579"/>
            </a:avLst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LA</a:t>
            </a:r>
            <a:endParaRPr lang="fr-BE" sz="3200" dirty="0">
              <a:solidFill>
                <a:schemeClr val="tx1">
                  <a:lumMod val="85000"/>
                  <a:lumOff val="1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67" name="Rectangle: Rounded Corners 266">
            <a:extLst>
              <a:ext uri="{FF2B5EF4-FFF2-40B4-BE49-F238E27FC236}">
                <a16:creationId xmlns:a16="http://schemas.microsoft.com/office/drawing/2014/main" id="{865790F6-A42E-48ED-ABBA-1ADB7AF46E83}"/>
              </a:ext>
            </a:extLst>
          </p:cNvPr>
          <p:cNvSpPr/>
          <p:nvPr/>
        </p:nvSpPr>
        <p:spPr>
          <a:xfrm>
            <a:off x="-3672158" y="3755571"/>
            <a:ext cx="1666910" cy="914400"/>
          </a:xfrm>
          <a:prstGeom prst="roundRect">
            <a:avLst>
              <a:gd name="adj" fmla="val 32829"/>
            </a:avLst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Node</a:t>
            </a:r>
            <a:endParaRPr lang="fr-BE" dirty="0">
              <a:solidFill>
                <a:schemeClr val="tx1">
                  <a:lumMod val="85000"/>
                  <a:lumOff val="1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68" name="Rectangle: Rounded Corners 267">
            <a:extLst>
              <a:ext uri="{FF2B5EF4-FFF2-40B4-BE49-F238E27FC236}">
                <a16:creationId xmlns:a16="http://schemas.microsoft.com/office/drawing/2014/main" id="{19AB8F66-145C-41FA-874B-6E545DC47DC5}"/>
              </a:ext>
            </a:extLst>
          </p:cNvPr>
          <p:cNvSpPr/>
          <p:nvPr/>
        </p:nvSpPr>
        <p:spPr>
          <a:xfrm>
            <a:off x="-5587988" y="3759199"/>
            <a:ext cx="1666910" cy="914400"/>
          </a:xfrm>
          <a:prstGeom prst="roundRect">
            <a:avLst>
              <a:gd name="adj" fmla="val 32829"/>
            </a:avLst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Node</a:t>
            </a:r>
            <a:endParaRPr lang="fr-BE" dirty="0">
              <a:solidFill>
                <a:schemeClr val="tx1">
                  <a:lumMod val="85000"/>
                  <a:lumOff val="1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69" name="Rectangle: Rounded Corners 268">
            <a:extLst>
              <a:ext uri="{FF2B5EF4-FFF2-40B4-BE49-F238E27FC236}">
                <a16:creationId xmlns:a16="http://schemas.microsoft.com/office/drawing/2014/main" id="{5E6A6643-0BC3-40C9-A033-D05A58F31513}"/>
              </a:ext>
            </a:extLst>
          </p:cNvPr>
          <p:cNvSpPr/>
          <p:nvPr/>
        </p:nvSpPr>
        <p:spPr>
          <a:xfrm>
            <a:off x="-6777191" y="3755571"/>
            <a:ext cx="946436" cy="914400"/>
          </a:xfrm>
          <a:prstGeom prst="roundRect">
            <a:avLst>
              <a:gd name="adj" fmla="val 26579"/>
            </a:avLst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RA</a:t>
            </a:r>
            <a:endParaRPr lang="fr-BE" sz="3200" dirty="0">
              <a:solidFill>
                <a:schemeClr val="tx1">
                  <a:lumMod val="85000"/>
                  <a:lumOff val="1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71" name="Rectangle: Rounded Corners 270">
            <a:extLst>
              <a:ext uri="{FF2B5EF4-FFF2-40B4-BE49-F238E27FC236}">
                <a16:creationId xmlns:a16="http://schemas.microsoft.com/office/drawing/2014/main" id="{8614462A-45D7-4E4D-8A84-432D5782F336}"/>
              </a:ext>
            </a:extLst>
          </p:cNvPr>
          <p:cNvSpPr/>
          <p:nvPr/>
        </p:nvSpPr>
        <p:spPr>
          <a:xfrm>
            <a:off x="1001580" y="6552709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E0303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>
                    <a:lumMod val="9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LA</a:t>
            </a:r>
            <a:endParaRPr lang="fr-BE" sz="3200" dirty="0">
              <a:solidFill>
                <a:schemeClr val="bg1">
                  <a:lumMod val="9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72" name="Rectangle: Rounded Corners 271">
            <a:extLst>
              <a:ext uri="{FF2B5EF4-FFF2-40B4-BE49-F238E27FC236}">
                <a16:creationId xmlns:a16="http://schemas.microsoft.com/office/drawing/2014/main" id="{49E849AE-C37C-46B8-A90C-520302023CC2}"/>
              </a:ext>
            </a:extLst>
          </p:cNvPr>
          <p:cNvSpPr/>
          <p:nvPr/>
        </p:nvSpPr>
        <p:spPr>
          <a:xfrm>
            <a:off x="3224888" y="6095509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78B83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Node</a:t>
            </a:r>
            <a:endParaRPr lang="fr-BE" dirty="0">
              <a:solidFill>
                <a:schemeClr val="bg1">
                  <a:lumMod val="9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73" name="Rectangle: Rounded Corners 272">
            <a:extLst>
              <a:ext uri="{FF2B5EF4-FFF2-40B4-BE49-F238E27FC236}">
                <a16:creationId xmlns:a16="http://schemas.microsoft.com/office/drawing/2014/main" id="{BF81D42B-BC0B-4FB7-9268-8A44510C2B98}"/>
              </a:ext>
            </a:extLst>
          </p:cNvPr>
          <p:cNvSpPr/>
          <p:nvPr/>
        </p:nvSpPr>
        <p:spPr>
          <a:xfrm>
            <a:off x="602751" y="6086681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E0303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Node</a:t>
            </a:r>
            <a:endParaRPr lang="fr-BE" dirty="0">
              <a:solidFill>
                <a:schemeClr val="bg1">
                  <a:lumMod val="9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A1E696F2-D70C-4B95-8E9A-7AF056FCB8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4798" y="5839909"/>
            <a:ext cx="2340000" cy="234000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487C4A9B-CEA5-4316-AB1A-1995F356D9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88343" y="5839909"/>
            <a:ext cx="2340000" cy="2340000"/>
          </a:xfrm>
          <a:prstGeom prst="rect">
            <a:avLst/>
          </a:prstGeom>
        </p:spPr>
      </p:pic>
      <p:sp>
        <p:nvSpPr>
          <p:cNvPr id="274" name="Rectangle: Rounded Corners 273">
            <a:extLst>
              <a:ext uri="{FF2B5EF4-FFF2-40B4-BE49-F238E27FC236}">
                <a16:creationId xmlns:a16="http://schemas.microsoft.com/office/drawing/2014/main" id="{2F7EA509-DC2A-4C32-A3EA-52399EBDE147}"/>
              </a:ext>
            </a:extLst>
          </p:cNvPr>
          <p:cNvSpPr/>
          <p:nvPr/>
        </p:nvSpPr>
        <p:spPr>
          <a:xfrm>
            <a:off x="6154770" y="6086190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088AFF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>
                    <a:lumMod val="9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RA</a:t>
            </a:r>
            <a:endParaRPr lang="fr-BE" sz="3200" dirty="0">
              <a:solidFill>
                <a:schemeClr val="bg1">
                  <a:lumMod val="9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pic>
        <p:nvPicPr>
          <p:cNvPr id="265" name="Graphic 264">
            <a:extLst>
              <a:ext uri="{FF2B5EF4-FFF2-40B4-BE49-F238E27FC236}">
                <a16:creationId xmlns:a16="http://schemas.microsoft.com/office/drawing/2014/main" id="{D7D7ED95-A486-47E4-B64B-7E5217C9246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5471888" y="5839909"/>
            <a:ext cx="2340000" cy="2340000"/>
          </a:xfrm>
          <a:prstGeom prst="rect">
            <a:avLst/>
          </a:prstGeom>
        </p:spPr>
      </p:pic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EC515A66-CAEE-4EDF-84C0-361315A01E84}"/>
              </a:ext>
            </a:extLst>
          </p:cNvPr>
          <p:cNvSpPr/>
          <p:nvPr/>
        </p:nvSpPr>
        <p:spPr>
          <a:xfrm>
            <a:off x="2098698" y="2948988"/>
            <a:ext cx="1419202" cy="213312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46726651-08EC-4482-9BCF-2AAD28742A66}"/>
              </a:ext>
            </a:extLst>
          </p:cNvPr>
          <p:cNvSpPr/>
          <p:nvPr/>
        </p:nvSpPr>
        <p:spPr>
          <a:xfrm>
            <a:off x="4893381" y="2948988"/>
            <a:ext cx="1419202" cy="222862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7644C330-12E9-4D62-B88D-A3FBF749FFD9}"/>
              </a:ext>
            </a:extLst>
          </p:cNvPr>
          <p:cNvSpPr/>
          <p:nvPr/>
        </p:nvSpPr>
        <p:spPr>
          <a:xfrm>
            <a:off x="7716413" y="2948988"/>
            <a:ext cx="1784775" cy="275023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EA82BF3-9380-4A06-ABC5-1E78C69CBD4E}"/>
              </a:ext>
            </a:extLst>
          </p:cNvPr>
          <p:cNvSpPr/>
          <p:nvPr/>
        </p:nvSpPr>
        <p:spPr>
          <a:xfrm rot="10800000">
            <a:off x="7702123" y="3720714"/>
            <a:ext cx="1784775" cy="275023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19AA290-093B-4C5C-9FC1-8A5C83F60005}"/>
              </a:ext>
            </a:extLst>
          </p:cNvPr>
          <p:cNvSpPr/>
          <p:nvPr/>
        </p:nvSpPr>
        <p:spPr>
          <a:xfrm rot="10800000">
            <a:off x="4891798" y="3712840"/>
            <a:ext cx="1419202" cy="222862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FEF60E28-34C3-44AD-AF5C-014D85204676}"/>
              </a:ext>
            </a:extLst>
          </p:cNvPr>
          <p:cNvSpPr/>
          <p:nvPr/>
        </p:nvSpPr>
        <p:spPr>
          <a:xfrm rot="10800000">
            <a:off x="2074883" y="3712840"/>
            <a:ext cx="1419202" cy="222863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55713AF-267E-43EE-923E-AA3D9B72D1B1}"/>
              </a:ext>
            </a:extLst>
          </p:cNvPr>
          <p:cNvSpPr txBox="1"/>
          <p:nvPr/>
        </p:nvSpPr>
        <p:spPr>
          <a:xfrm>
            <a:off x="2951357" y="835615"/>
            <a:ext cx="62892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CAS-Chromo</a:t>
            </a: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6B279E9F-324D-42A7-B0BD-AD8E3D7671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64254" y="5959127"/>
            <a:ext cx="673868" cy="673868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3CBECA14-388E-414B-94E9-2E1E219A0604}"/>
              </a:ext>
            </a:extLst>
          </p:cNvPr>
          <p:cNvGrpSpPr/>
          <p:nvPr/>
        </p:nvGrpSpPr>
        <p:grpSpPr>
          <a:xfrm>
            <a:off x="8594510" y="5623560"/>
            <a:ext cx="4047070" cy="1676400"/>
            <a:chOff x="8594510" y="5623560"/>
            <a:chExt cx="4047070" cy="1676400"/>
          </a:xfrm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48729FCB-F2F2-4B84-B33D-6F4A68183C83}"/>
                </a:ext>
              </a:extLst>
            </p:cNvPr>
            <p:cNvSpPr/>
            <p:nvPr/>
          </p:nvSpPr>
          <p:spPr>
            <a:xfrm>
              <a:off x="8594510" y="5623560"/>
              <a:ext cx="4047070" cy="1676400"/>
            </a:xfrm>
            <a:prstGeom prst="roundRect">
              <a:avLst/>
            </a:prstGeom>
            <a:solidFill>
              <a:schemeClr val="bg1"/>
            </a:solidFill>
            <a:ln w="571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pic>
          <p:nvPicPr>
            <p:cNvPr id="23" name="Graphic 22">
              <a:extLst>
                <a:ext uri="{FF2B5EF4-FFF2-40B4-BE49-F238E27FC236}">
                  <a16:creationId xmlns:a16="http://schemas.microsoft.com/office/drawing/2014/main" id="{B99C1A5C-A5BB-4B55-8502-2D440B49677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8924852" y="5973870"/>
              <a:ext cx="593582" cy="593582"/>
            </a:xfrm>
            <a:prstGeom prst="rect">
              <a:avLst/>
            </a:prstGeom>
          </p:spPr>
        </p:pic>
        <p:pic>
          <p:nvPicPr>
            <p:cNvPr id="24" name="Graphic 23">
              <a:extLst>
                <a:ext uri="{FF2B5EF4-FFF2-40B4-BE49-F238E27FC236}">
                  <a16:creationId xmlns:a16="http://schemas.microsoft.com/office/drawing/2014/main" id="{356CD9F0-152B-49D8-AEF4-8011C51CC4E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151216" y="5973870"/>
              <a:ext cx="593582" cy="593582"/>
            </a:xfrm>
            <a:prstGeom prst="rect">
              <a:avLst/>
            </a:prstGeom>
          </p:spPr>
        </p:pic>
        <p:pic>
          <p:nvPicPr>
            <p:cNvPr id="25" name="Graphic 24">
              <a:extLst>
                <a:ext uri="{FF2B5EF4-FFF2-40B4-BE49-F238E27FC236}">
                  <a16:creationId xmlns:a16="http://schemas.microsoft.com/office/drawing/2014/main" id="{A43F4AB7-CEF4-4D50-AAAF-7830F174721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11349540" y="5973870"/>
              <a:ext cx="593582" cy="593582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C947833B-D332-472C-8AC5-33BC1C6F0FDF}"/>
                </a:ext>
              </a:extLst>
            </p:cNvPr>
            <p:cNvSpPr txBox="1"/>
            <p:nvPr/>
          </p:nvSpPr>
          <p:spPr>
            <a:xfrm>
              <a:off x="9526874" y="5814509"/>
              <a:ext cx="60474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/>
                <a:t>&lt;</a:t>
              </a:r>
              <a:endParaRPr lang="fr-BE" sz="4800" b="1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B53B7C0-D30F-48C6-813A-74BF58335F34}"/>
                </a:ext>
              </a:extLst>
            </p:cNvPr>
            <p:cNvSpPr txBox="1"/>
            <p:nvPr/>
          </p:nvSpPr>
          <p:spPr>
            <a:xfrm>
              <a:off x="10747221" y="5818104"/>
              <a:ext cx="60474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/>
                <a:t>&lt;</a:t>
              </a:r>
              <a:endParaRPr lang="fr-BE" sz="4800" b="1" dirty="0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D8185F2B-DD3E-40FF-AF93-4913241E6239}"/>
              </a:ext>
            </a:extLst>
          </p:cNvPr>
          <p:cNvGrpSpPr/>
          <p:nvPr/>
        </p:nvGrpSpPr>
        <p:grpSpPr>
          <a:xfrm>
            <a:off x="1751925" y="2829672"/>
            <a:ext cx="277188" cy="325716"/>
            <a:chOff x="1493069" y="1510037"/>
            <a:chExt cx="343716" cy="403892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2BC541F4-782B-474C-B844-10BB29360EC2}"/>
                </a:ext>
              </a:extLst>
            </p:cNvPr>
            <p:cNvGrpSpPr/>
            <p:nvPr/>
          </p:nvGrpSpPr>
          <p:grpSpPr>
            <a:xfrm>
              <a:off x="1493069" y="1510037"/>
              <a:ext cx="343716" cy="403892"/>
              <a:chOff x="517156" y="363265"/>
              <a:chExt cx="2295542" cy="2697436"/>
            </a:xfrm>
          </p:grpSpPr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114E30A2-3CEE-479A-98DF-2A9547C68431}"/>
                  </a:ext>
                </a:extLst>
              </p:cNvPr>
              <p:cNvSpPr/>
              <p:nvPr/>
            </p:nvSpPr>
            <p:spPr>
              <a:xfrm>
                <a:off x="517156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3498DB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68CB6D1A-9F4C-49E8-A52A-B43D79A9BF96}"/>
                  </a:ext>
                </a:extLst>
              </p:cNvPr>
              <p:cNvSpPr/>
              <p:nvPr/>
            </p:nvSpPr>
            <p:spPr>
              <a:xfrm flipH="1">
                <a:off x="1658724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2980B9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4C826715-8D65-43FA-8893-C16AB17373EE}"/>
                  </a:ext>
                </a:extLst>
              </p:cNvPr>
              <p:cNvSpPr/>
              <p:nvPr/>
            </p:nvSpPr>
            <p:spPr>
              <a:xfrm>
                <a:off x="517156" y="363265"/>
                <a:ext cx="2295542" cy="2697436"/>
              </a:xfrm>
              <a:custGeom>
                <a:avLst/>
                <a:gdLst>
                  <a:gd name="connsiteX0" fmla="*/ 2491740 w 4587240"/>
                  <a:gd name="connsiteY0" fmla="*/ 0 h 5372100"/>
                  <a:gd name="connsiteX1" fmla="*/ 4091940 w 4587240"/>
                  <a:gd name="connsiteY1" fmla="*/ 678180 h 5372100"/>
                  <a:gd name="connsiteX2" fmla="*/ 4587240 w 4587240"/>
                  <a:gd name="connsiteY2" fmla="*/ 1135380 h 5372100"/>
                  <a:gd name="connsiteX3" fmla="*/ 4320540 w 4587240"/>
                  <a:gd name="connsiteY3" fmla="*/ 3642360 h 5372100"/>
                  <a:gd name="connsiteX4" fmla="*/ 2301240 w 4587240"/>
                  <a:gd name="connsiteY4" fmla="*/ 5372100 h 5372100"/>
                  <a:gd name="connsiteX5" fmla="*/ 304800 w 4587240"/>
                  <a:gd name="connsiteY5" fmla="*/ 3794760 h 5372100"/>
                  <a:gd name="connsiteX6" fmla="*/ 0 w 4587240"/>
                  <a:gd name="connsiteY6" fmla="*/ 1127760 h 5372100"/>
                  <a:gd name="connsiteX7" fmla="*/ 502920 w 4587240"/>
                  <a:gd name="connsiteY7" fmla="*/ 670560 h 5372100"/>
                  <a:gd name="connsiteX8" fmla="*/ 2095500 w 4587240"/>
                  <a:gd name="connsiteY8" fmla="*/ 0 h 5372100"/>
                  <a:gd name="connsiteX9" fmla="*/ 2491740 w 4587240"/>
                  <a:gd name="connsiteY9" fmla="*/ 0 h 5372100"/>
                  <a:gd name="connsiteX0" fmla="*/ 2491740 w 4587240"/>
                  <a:gd name="connsiteY0" fmla="*/ 59266 h 5431366"/>
                  <a:gd name="connsiteX1" fmla="*/ 4091940 w 4587240"/>
                  <a:gd name="connsiteY1" fmla="*/ 737446 h 5431366"/>
                  <a:gd name="connsiteX2" fmla="*/ 4587240 w 4587240"/>
                  <a:gd name="connsiteY2" fmla="*/ 1194646 h 5431366"/>
                  <a:gd name="connsiteX3" fmla="*/ 4320540 w 4587240"/>
                  <a:gd name="connsiteY3" fmla="*/ 3701626 h 5431366"/>
                  <a:gd name="connsiteX4" fmla="*/ 2301240 w 4587240"/>
                  <a:gd name="connsiteY4" fmla="*/ 5431366 h 5431366"/>
                  <a:gd name="connsiteX5" fmla="*/ 304800 w 4587240"/>
                  <a:gd name="connsiteY5" fmla="*/ 3854026 h 5431366"/>
                  <a:gd name="connsiteX6" fmla="*/ 0 w 4587240"/>
                  <a:gd name="connsiteY6" fmla="*/ 1187026 h 5431366"/>
                  <a:gd name="connsiteX7" fmla="*/ 502920 w 4587240"/>
                  <a:gd name="connsiteY7" fmla="*/ 729826 h 5431366"/>
                  <a:gd name="connsiteX8" fmla="*/ 2095500 w 4587240"/>
                  <a:gd name="connsiteY8" fmla="*/ 59266 h 5431366"/>
                  <a:gd name="connsiteX9" fmla="*/ 2491740 w 4587240"/>
                  <a:gd name="connsiteY9" fmla="*/ 59266 h 5431366"/>
                  <a:gd name="connsiteX0" fmla="*/ 2491740 w 4587240"/>
                  <a:gd name="connsiteY0" fmla="*/ 76256 h 5448356"/>
                  <a:gd name="connsiteX1" fmla="*/ 4091940 w 4587240"/>
                  <a:gd name="connsiteY1" fmla="*/ 754436 h 5448356"/>
                  <a:gd name="connsiteX2" fmla="*/ 4587240 w 4587240"/>
                  <a:gd name="connsiteY2" fmla="*/ 1211636 h 5448356"/>
                  <a:gd name="connsiteX3" fmla="*/ 4320540 w 4587240"/>
                  <a:gd name="connsiteY3" fmla="*/ 3718616 h 5448356"/>
                  <a:gd name="connsiteX4" fmla="*/ 2301240 w 4587240"/>
                  <a:gd name="connsiteY4" fmla="*/ 5448356 h 5448356"/>
                  <a:gd name="connsiteX5" fmla="*/ 304800 w 4587240"/>
                  <a:gd name="connsiteY5" fmla="*/ 3871016 h 5448356"/>
                  <a:gd name="connsiteX6" fmla="*/ 0 w 4587240"/>
                  <a:gd name="connsiteY6" fmla="*/ 1204016 h 5448356"/>
                  <a:gd name="connsiteX7" fmla="*/ 502920 w 4587240"/>
                  <a:gd name="connsiteY7" fmla="*/ 746816 h 5448356"/>
                  <a:gd name="connsiteX8" fmla="*/ 2095500 w 4587240"/>
                  <a:gd name="connsiteY8" fmla="*/ 76256 h 5448356"/>
                  <a:gd name="connsiteX9" fmla="*/ 2491740 w 4587240"/>
                  <a:gd name="connsiteY9" fmla="*/ 76256 h 5448356"/>
                  <a:gd name="connsiteX0" fmla="*/ 2491740 w 4587240"/>
                  <a:gd name="connsiteY0" fmla="*/ 66256 h 5438356"/>
                  <a:gd name="connsiteX1" fmla="*/ 4091940 w 4587240"/>
                  <a:gd name="connsiteY1" fmla="*/ 744436 h 5438356"/>
                  <a:gd name="connsiteX2" fmla="*/ 4587240 w 4587240"/>
                  <a:gd name="connsiteY2" fmla="*/ 1201636 h 5438356"/>
                  <a:gd name="connsiteX3" fmla="*/ 4320540 w 4587240"/>
                  <a:gd name="connsiteY3" fmla="*/ 3708616 h 5438356"/>
                  <a:gd name="connsiteX4" fmla="*/ 2301240 w 4587240"/>
                  <a:gd name="connsiteY4" fmla="*/ 5438356 h 5438356"/>
                  <a:gd name="connsiteX5" fmla="*/ 304800 w 4587240"/>
                  <a:gd name="connsiteY5" fmla="*/ 3861016 h 5438356"/>
                  <a:gd name="connsiteX6" fmla="*/ 0 w 4587240"/>
                  <a:gd name="connsiteY6" fmla="*/ 1194016 h 5438356"/>
                  <a:gd name="connsiteX7" fmla="*/ 502920 w 4587240"/>
                  <a:gd name="connsiteY7" fmla="*/ 736816 h 5438356"/>
                  <a:gd name="connsiteX8" fmla="*/ 2095500 w 4587240"/>
                  <a:gd name="connsiteY8" fmla="*/ 66256 h 5438356"/>
                  <a:gd name="connsiteX9" fmla="*/ 2491740 w 4587240"/>
                  <a:gd name="connsiteY9" fmla="*/ 66256 h 5438356"/>
                  <a:gd name="connsiteX0" fmla="*/ 2491740 w 4587240"/>
                  <a:gd name="connsiteY0" fmla="*/ 68601 h 5440701"/>
                  <a:gd name="connsiteX1" fmla="*/ 4091940 w 4587240"/>
                  <a:gd name="connsiteY1" fmla="*/ 746781 h 5440701"/>
                  <a:gd name="connsiteX2" fmla="*/ 4587240 w 4587240"/>
                  <a:gd name="connsiteY2" fmla="*/ 1203981 h 5440701"/>
                  <a:gd name="connsiteX3" fmla="*/ 4320540 w 4587240"/>
                  <a:gd name="connsiteY3" fmla="*/ 3710961 h 5440701"/>
                  <a:gd name="connsiteX4" fmla="*/ 2301240 w 4587240"/>
                  <a:gd name="connsiteY4" fmla="*/ 5440701 h 5440701"/>
                  <a:gd name="connsiteX5" fmla="*/ 304800 w 4587240"/>
                  <a:gd name="connsiteY5" fmla="*/ 3863361 h 5440701"/>
                  <a:gd name="connsiteX6" fmla="*/ 0 w 4587240"/>
                  <a:gd name="connsiteY6" fmla="*/ 1196361 h 5440701"/>
                  <a:gd name="connsiteX7" fmla="*/ 502920 w 4587240"/>
                  <a:gd name="connsiteY7" fmla="*/ 739161 h 5440701"/>
                  <a:gd name="connsiteX8" fmla="*/ 2095500 w 4587240"/>
                  <a:gd name="connsiteY8" fmla="*/ 68601 h 5440701"/>
                  <a:gd name="connsiteX9" fmla="*/ 2491740 w 4587240"/>
                  <a:gd name="connsiteY9" fmla="*/ 68601 h 5440701"/>
                  <a:gd name="connsiteX0" fmla="*/ 2491740 w 4587240"/>
                  <a:gd name="connsiteY0" fmla="*/ 72660 h 5444760"/>
                  <a:gd name="connsiteX1" fmla="*/ 4091940 w 4587240"/>
                  <a:gd name="connsiteY1" fmla="*/ 750840 h 5444760"/>
                  <a:gd name="connsiteX2" fmla="*/ 4587240 w 4587240"/>
                  <a:gd name="connsiteY2" fmla="*/ 1208040 h 5444760"/>
                  <a:gd name="connsiteX3" fmla="*/ 4320540 w 4587240"/>
                  <a:gd name="connsiteY3" fmla="*/ 3715020 h 5444760"/>
                  <a:gd name="connsiteX4" fmla="*/ 2301240 w 4587240"/>
                  <a:gd name="connsiteY4" fmla="*/ 5444760 h 5444760"/>
                  <a:gd name="connsiteX5" fmla="*/ 304800 w 4587240"/>
                  <a:gd name="connsiteY5" fmla="*/ 3867420 h 5444760"/>
                  <a:gd name="connsiteX6" fmla="*/ 0 w 4587240"/>
                  <a:gd name="connsiteY6" fmla="*/ 1200420 h 5444760"/>
                  <a:gd name="connsiteX7" fmla="*/ 502920 w 4587240"/>
                  <a:gd name="connsiteY7" fmla="*/ 743220 h 5444760"/>
                  <a:gd name="connsiteX8" fmla="*/ 2095500 w 4587240"/>
                  <a:gd name="connsiteY8" fmla="*/ 72660 h 5444760"/>
                  <a:gd name="connsiteX9" fmla="*/ 2491740 w 4587240"/>
                  <a:gd name="connsiteY9" fmla="*/ 72660 h 5444760"/>
                  <a:gd name="connsiteX0" fmla="*/ 2491740 w 4587240"/>
                  <a:gd name="connsiteY0" fmla="*/ 64732 h 5436832"/>
                  <a:gd name="connsiteX1" fmla="*/ 4091940 w 4587240"/>
                  <a:gd name="connsiteY1" fmla="*/ 742912 h 5436832"/>
                  <a:gd name="connsiteX2" fmla="*/ 4587240 w 4587240"/>
                  <a:gd name="connsiteY2" fmla="*/ 1200112 h 5436832"/>
                  <a:gd name="connsiteX3" fmla="*/ 4320540 w 4587240"/>
                  <a:gd name="connsiteY3" fmla="*/ 3707092 h 5436832"/>
                  <a:gd name="connsiteX4" fmla="*/ 2301240 w 4587240"/>
                  <a:gd name="connsiteY4" fmla="*/ 5436832 h 5436832"/>
                  <a:gd name="connsiteX5" fmla="*/ 304800 w 4587240"/>
                  <a:gd name="connsiteY5" fmla="*/ 3859492 h 5436832"/>
                  <a:gd name="connsiteX6" fmla="*/ 0 w 4587240"/>
                  <a:gd name="connsiteY6" fmla="*/ 1192492 h 5436832"/>
                  <a:gd name="connsiteX7" fmla="*/ 502920 w 4587240"/>
                  <a:gd name="connsiteY7" fmla="*/ 735292 h 5436832"/>
                  <a:gd name="connsiteX8" fmla="*/ 2095500 w 4587240"/>
                  <a:gd name="connsiteY8" fmla="*/ 64732 h 5436832"/>
                  <a:gd name="connsiteX9" fmla="*/ 2491740 w 4587240"/>
                  <a:gd name="connsiteY9" fmla="*/ 64732 h 5436832"/>
                  <a:gd name="connsiteX0" fmla="*/ 2491740 w 4587240"/>
                  <a:gd name="connsiteY0" fmla="*/ 66731 h 5438831"/>
                  <a:gd name="connsiteX1" fmla="*/ 4091940 w 4587240"/>
                  <a:gd name="connsiteY1" fmla="*/ 744911 h 5438831"/>
                  <a:gd name="connsiteX2" fmla="*/ 4587240 w 4587240"/>
                  <a:gd name="connsiteY2" fmla="*/ 1202111 h 5438831"/>
                  <a:gd name="connsiteX3" fmla="*/ 4320540 w 4587240"/>
                  <a:gd name="connsiteY3" fmla="*/ 3709091 h 5438831"/>
                  <a:gd name="connsiteX4" fmla="*/ 2301240 w 4587240"/>
                  <a:gd name="connsiteY4" fmla="*/ 5438831 h 5438831"/>
                  <a:gd name="connsiteX5" fmla="*/ 304800 w 4587240"/>
                  <a:gd name="connsiteY5" fmla="*/ 3861491 h 5438831"/>
                  <a:gd name="connsiteX6" fmla="*/ 0 w 4587240"/>
                  <a:gd name="connsiteY6" fmla="*/ 1194491 h 5438831"/>
                  <a:gd name="connsiteX7" fmla="*/ 502920 w 4587240"/>
                  <a:gd name="connsiteY7" fmla="*/ 737291 h 5438831"/>
                  <a:gd name="connsiteX8" fmla="*/ 2095500 w 4587240"/>
                  <a:gd name="connsiteY8" fmla="*/ 66731 h 5438831"/>
                  <a:gd name="connsiteX9" fmla="*/ 2491740 w 4587240"/>
                  <a:gd name="connsiteY9" fmla="*/ 66731 h 543883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6678 h 5436397"/>
                  <a:gd name="connsiteX1" fmla="*/ 4091940 w 4587240"/>
                  <a:gd name="connsiteY1" fmla="*/ 742477 h 5436397"/>
                  <a:gd name="connsiteX2" fmla="*/ 4587240 w 4587240"/>
                  <a:gd name="connsiteY2" fmla="*/ 1199677 h 5436397"/>
                  <a:gd name="connsiteX3" fmla="*/ 4320540 w 4587240"/>
                  <a:gd name="connsiteY3" fmla="*/ 3706657 h 5436397"/>
                  <a:gd name="connsiteX4" fmla="*/ 2301240 w 4587240"/>
                  <a:gd name="connsiteY4" fmla="*/ 5436397 h 5436397"/>
                  <a:gd name="connsiteX5" fmla="*/ 304800 w 4587240"/>
                  <a:gd name="connsiteY5" fmla="*/ 3859057 h 5436397"/>
                  <a:gd name="connsiteX6" fmla="*/ 0 w 4587240"/>
                  <a:gd name="connsiteY6" fmla="*/ 1192057 h 5436397"/>
                  <a:gd name="connsiteX7" fmla="*/ 502920 w 4587240"/>
                  <a:gd name="connsiteY7" fmla="*/ 734857 h 5436397"/>
                  <a:gd name="connsiteX8" fmla="*/ 2095500 w 4587240"/>
                  <a:gd name="connsiteY8" fmla="*/ 64297 h 5436397"/>
                  <a:gd name="connsiteX9" fmla="*/ 2486977 w 4587240"/>
                  <a:gd name="connsiteY9" fmla="*/ 66678 h 5436397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95292"/>
                  <a:gd name="connsiteY0" fmla="*/ 65686 h 5435405"/>
                  <a:gd name="connsiteX1" fmla="*/ 4091940 w 4595292"/>
                  <a:gd name="connsiteY1" fmla="*/ 741485 h 5435405"/>
                  <a:gd name="connsiteX2" fmla="*/ 4587240 w 4595292"/>
                  <a:gd name="connsiteY2" fmla="*/ 1198685 h 5435405"/>
                  <a:gd name="connsiteX3" fmla="*/ 4320540 w 4595292"/>
                  <a:gd name="connsiteY3" fmla="*/ 3705665 h 5435405"/>
                  <a:gd name="connsiteX4" fmla="*/ 2301240 w 4595292"/>
                  <a:gd name="connsiteY4" fmla="*/ 5435405 h 5435405"/>
                  <a:gd name="connsiteX5" fmla="*/ 304800 w 4595292"/>
                  <a:gd name="connsiteY5" fmla="*/ 3858065 h 5435405"/>
                  <a:gd name="connsiteX6" fmla="*/ 0 w 4595292"/>
                  <a:gd name="connsiteY6" fmla="*/ 1191065 h 5435405"/>
                  <a:gd name="connsiteX7" fmla="*/ 502920 w 4595292"/>
                  <a:gd name="connsiteY7" fmla="*/ 733865 h 5435405"/>
                  <a:gd name="connsiteX8" fmla="*/ 2095500 w 4595292"/>
                  <a:gd name="connsiteY8" fmla="*/ 63305 h 5435405"/>
                  <a:gd name="connsiteX9" fmla="*/ 2486977 w 4595292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511909 w 4631396"/>
                  <a:gd name="connsiteY0" fmla="*/ 65686 h 5435405"/>
                  <a:gd name="connsiteX1" fmla="*/ 4116872 w 4631396"/>
                  <a:gd name="connsiteY1" fmla="*/ 741485 h 5435405"/>
                  <a:gd name="connsiteX2" fmla="*/ 4612172 w 4631396"/>
                  <a:gd name="connsiteY2" fmla="*/ 1198685 h 5435405"/>
                  <a:gd name="connsiteX3" fmla="*/ 4345472 w 4631396"/>
                  <a:gd name="connsiteY3" fmla="*/ 3705665 h 5435405"/>
                  <a:gd name="connsiteX4" fmla="*/ 2326172 w 4631396"/>
                  <a:gd name="connsiteY4" fmla="*/ 5435405 h 5435405"/>
                  <a:gd name="connsiteX5" fmla="*/ 329732 w 4631396"/>
                  <a:gd name="connsiteY5" fmla="*/ 3858065 h 5435405"/>
                  <a:gd name="connsiteX6" fmla="*/ 24932 w 4631396"/>
                  <a:gd name="connsiteY6" fmla="*/ 1191065 h 5435405"/>
                  <a:gd name="connsiteX7" fmla="*/ 527852 w 4631396"/>
                  <a:gd name="connsiteY7" fmla="*/ 733865 h 5435405"/>
                  <a:gd name="connsiteX8" fmla="*/ 2120432 w 4631396"/>
                  <a:gd name="connsiteY8" fmla="*/ 63305 h 5435405"/>
                  <a:gd name="connsiteX9" fmla="*/ 2511909 w 4631396"/>
                  <a:gd name="connsiteY9" fmla="*/ 65686 h 5435405"/>
                  <a:gd name="connsiteX0" fmla="*/ 2524166 w 4643653"/>
                  <a:gd name="connsiteY0" fmla="*/ 65686 h 5435405"/>
                  <a:gd name="connsiteX1" fmla="*/ 4129129 w 4643653"/>
                  <a:gd name="connsiteY1" fmla="*/ 741485 h 5435405"/>
                  <a:gd name="connsiteX2" fmla="*/ 4624429 w 4643653"/>
                  <a:gd name="connsiteY2" fmla="*/ 1198685 h 5435405"/>
                  <a:gd name="connsiteX3" fmla="*/ 4357729 w 4643653"/>
                  <a:gd name="connsiteY3" fmla="*/ 3705665 h 5435405"/>
                  <a:gd name="connsiteX4" fmla="*/ 2338429 w 4643653"/>
                  <a:gd name="connsiteY4" fmla="*/ 5435405 h 5435405"/>
                  <a:gd name="connsiteX5" fmla="*/ 341989 w 4643653"/>
                  <a:gd name="connsiteY5" fmla="*/ 3858065 h 5435405"/>
                  <a:gd name="connsiteX6" fmla="*/ 37189 w 4643653"/>
                  <a:gd name="connsiteY6" fmla="*/ 1191065 h 5435405"/>
                  <a:gd name="connsiteX7" fmla="*/ 540109 w 4643653"/>
                  <a:gd name="connsiteY7" fmla="*/ 733865 h 5435405"/>
                  <a:gd name="connsiteX8" fmla="*/ 2132689 w 4643653"/>
                  <a:gd name="connsiteY8" fmla="*/ 63305 h 5435405"/>
                  <a:gd name="connsiteX9" fmla="*/ 2524166 w 4643653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625577" h="5435405">
                    <a:moveTo>
                      <a:pt x="2506090" y="65686"/>
                    </a:moveTo>
                    <a:cubicBezTo>
                      <a:pt x="3183953" y="757677"/>
                      <a:pt x="3942777" y="725769"/>
                      <a:pt x="4111053" y="741485"/>
                    </a:cubicBezTo>
                    <a:cubicBezTo>
                      <a:pt x="4490466" y="817685"/>
                      <a:pt x="4555553" y="1060573"/>
                      <a:pt x="4606353" y="1198685"/>
                    </a:cubicBezTo>
                    <a:cubicBezTo>
                      <a:pt x="4660328" y="2081970"/>
                      <a:pt x="4609528" y="3089080"/>
                      <a:pt x="4339653" y="3705665"/>
                    </a:cubicBezTo>
                    <a:cubicBezTo>
                      <a:pt x="3885628" y="4753732"/>
                      <a:pt x="2922015" y="5330313"/>
                      <a:pt x="2320353" y="5435405"/>
                    </a:cubicBezTo>
                    <a:cubicBezTo>
                      <a:pt x="1707261" y="5347775"/>
                      <a:pt x="760793" y="4788658"/>
                      <a:pt x="323913" y="3858065"/>
                    </a:cubicBezTo>
                    <a:cubicBezTo>
                      <a:pt x="-72962" y="2845240"/>
                      <a:pt x="-3112" y="2065778"/>
                      <a:pt x="19113" y="1191065"/>
                    </a:cubicBezTo>
                    <a:cubicBezTo>
                      <a:pt x="110553" y="833878"/>
                      <a:pt x="354393" y="762440"/>
                      <a:pt x="522033" y="733865"/>
                    </a:cubicBezTo>
                    <a:cubicBezTo>
                      <a:pt x="1486280" y="705608"/>
                      <a:pt x="1807591" y="301113"/>
                      <a:pt x="2114613" y="63305"/>
                    </a:cubicBezTo>
                    <a:cubicBezTo>
                      <a:pt x="2175255" y="3774"/>
                      <a:pt x="2354960" y="-43851"/>
                      <a:pt x="2506090" y="65686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dirty="0"/>
              </a:p>
            </p:txBody>
          </p:sp>
        </p:grpSp>
        <p:pic>
          <p:nvPicPr>
            <p:cNvPr id="33" name="Graphic 32">
              <a:extLst>
                <a:ext uri="{FF2B5EF4-FFF2-40B4-BE49-F238E27FC236}">
                  <a16:creationId xmlns:a16="http://schemas.microsoft.com/office/drawing/2014/main" id="{43382C86-A65E-4C82-9888-6B9F718C26E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566422" y="1613174"/>
              <a:ext cx="197316" cy="197316"/>
            </a:xfrm>
            <a:prstGeom prst="rect">
              <a:avLst/>
            </a:prstGeom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1BA34DA6-720C-44D8-B56C-0C0B6CF0C484}"/>
              </a:ext>
            </a:extLst>
          </p:cNvPr>
          <p:cNvGrpSpPr/>
          <p:nvPr/>
        </p:nvGrpSpPr>
        <p:grpSpPr>
          <a:xfrm>
            <a:off x="4562257" y="2829430"/>
            <a:ext cx="277188" cy="325716"/>
            <a:chOff x="1493069" y="1510037"/>
            <a:chExt cx="343716" cy="403892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2CA39DA7-7568-44A1-BDD4-93E1B1472583}"/>
                </a:ext>
              </a:extLst>
            </p:cNvPr>
            <p:cNvGrpSpPr/>
            <p:nvPr/>
          </p:nvGrpSpPr>
          <p:grpSpPr>
            <a:xfrm>
              <a:off x="1493069" y="1510037"/>
              <a:ext cx="343716" cy="403892"/>
              <a:chOff x="517156" y="363265"/>
              <a:chExt cx="2295542" cy="2697436"/>
            </a:xfrm>
          </p:grpSpPr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92790ED8-FC0F-4635-A57C-AC97ACF1E657}"/>
                  </a:ext>
                </a:extLst>
              </p:cNvPr>
              <p:cNvSpPr/>
              <p:nvPr/>
            </p:nvSpPr>
            <p:spPr>
              <a:xfrm>
                <a:off x="517156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3498DB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B09972B6-7986-425B-823F-AEFF904248A8}"/>
                  </a:ext>
                </a:extLst>
              </p:cNvPr>
              <p:cNvSpPr/>
              <p:nvPr/>
            </p:nvSpPr>
            <p:spPr>
              <a:xfrm flipH="1">
                <a:off x="1658724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2980B9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E5A63F6E-1BB9-4210-BF89-4EE69E755B0A}"/>
                  </a:ext>
                </a:extLst>
              </p:cNvPr>
              <p:cNvSpPr/>
              <p:nvPr/>
            </p:nvSpPr>
            <p:spPr>
              <a:xfrm>
                <a:off x="517156" y="363265"/>
                <a:ext cx="2295542" cy="2697436"/>
              </a:xfrm>
              <a:custGeom>
                <a:avLst/>
                <a:gdLst>
                  <a:gd name="connsiteX0" fmla="*/ 2491740 w 4587240"/>
                  <a:gd name="connsiteY0" fmla="*/ 0 h 5372100"/>
                  <a:gd name="connsiteX1" fmla="*/ 4091940 w 4587240"/>
                  <a:gd name="connsiteY1" fmla="*/ 678180 h 5372100"/>
                  <a:gd name="connsiteX2" fmla="*/ 4587240 w 4587240"/>
                  <a:gd name="connsiteY2" fmla="*/ 1135380 h 5372100"/>
                  <a:gd name="connsiteX3" fmla="*/ 4320540 w 4587240"/>
                  <a:gd name="connsiteY3" fmla="*/ 3642360 h 5372100"/>
                  <a:gd name="connsiteX4" fmla="*/ 2301240 w 4587240"/>
                  <a:gd name="connsiteY4" fmla="*/ 5372100 h 5372100"/>
                  <a:gd name="connsiteX5" fmla="*/ 304800 w 4587240"/>
                  <a:gd name="connsiteY5" fmla="*/ 3794760 h 5372100"/>
                  <a:gd name="connsiteX6" fmla="*/ 0 w 4587240"/>
                  <a:gd name="connsiteY6" fmla="*/ 1127760 h 5372100"/>
                  <a:gd name="connsiteX7" fmla="*/ 502920 w 4587240"/>
                  <a:gd name="connsiteY7" fmla="*/ 670560 h 5372100"/>
                  <a:gd name="connsiteX8" fmla="*/ 2095500 w 4587240"/>
                  <a:gd name="connsiteY8" fmla="*/ 0 h 5372100"/>
                  <a:gd name="connsiteX9" fmla="*/ 2491740 w 4587240"/>
                  <a:gd name="connsiteY9" fmla="*/ 0 h 5372100"/>
                  <a:gd name="connsiteX0" fmla="*/ 2491740 w 4587240"/>
                  <a:gd name="connsiteY0" fmla="*/ 59266 h 5431366"/>
                  <a:gd name="connsiteX1" fmla="*/ 4091940 w 4587240"/>
                  <a:gd name="connsiteY1" fmla="*/ 737446 h 5431366"/>
                  <a:gd name="connsiteX2" fmla="*/ 4587240 w 4587240"/>
                  <a:gd name="connsiteY2" fmla="*/ 1194646 h 5431366"/>
                  <a:gd name="connsiteX3" fmla="*/ 4320540 w 4587240"/>
                  <a:gd name="connsiteY3" fmla="*/ 3701626 h 5431366"/>
                  <a:gd name="connsiteX4" fmla="*/ 2301240 w 4587240"/>
                  <a:gd name="connsiteY4" fmla="*/ 5431366 h 5431366"/>
                  <a:gd name="connsiteX5" fmla="*/ 304800 w 4587240"/>
                  <a:gd name="connsiteY5" fmla="*/ 3854026 h 5431366"/>
                  <a:gd name="connsiteX6" fmla="*/ 0 w 4587240"/>
                  <a:gd name="connsiteY6" fmla="*/ 1187026 h 5431366"/>
                  <a:gd name="connsiteX7" fmla="*/ 502920 w 4587240"/>
                  <a:gd name="connsiteY7" fmla="*/ 729826 h 5431366"/>
                  <a:gd name="connsiteX8" fmla="*/ 2095500 w 4587240"/>
                  <a:gd name="connsiteY8" fmla="*/ 59266 h 5431366"/>
                  <a:gd name="connsiteX9" fmla="*/ 2491740 w 4587240"/>
                  <a:gd name="connsiteY9" fmla="*/ 59266 h 5431366"/>
                  <a:gd name="connsiteX0" fmla="*/ 2491740 w 4587240"/>
                  <a:gd name="connsiteY0" fmla="*/ 76256 h 5448356"/>
                  <a:gd name="connsiteX1" fmla="*/ 4091940 w 4587240"/>
                  <a:gd name="connsiteY1" fmla="*/ 754436 h 5448356"/>
                  <a:gd name="connsiteX2" fmla="*/ 4587240 w 4587240"/>
                  <a:gd name="connsiteY2" fmla="*/ 1211636 h 5448356"/>
                  <a:gd name="connsiteX3" fmla="*/ 4320540 w 4587240"/>
                  <a:gd name="connsiteY3" fmla="*/ 3718616 h 5448356"/>
                  <a:gd name="connsiteX4" fmla="*/ 2301240 w 4587240"/>
                  <a:gd name="connsiteY4" fmla="*/ 5448356 h 5448356"/>
                  <a:gd name="connsiteX5" fmla="*/ 304800 w 4587240"/>
                  <a:gd name="connsiteY5" fmla="*/ 3871016 h 5448356"/>
                  <a:gd name="connsiteX6" fmla="*/ 0 w 4587240"/>
                  <a:gd name="connsiteY6" fmla="*/ 1204016 h 5448356"/>
                  <a:gd name="connsiteX7" fmla="*/ 502920 w 4587240"/>
                  <a:gd name="connsiteY7" fmla="*/ 746816 h 5448356"/>
                  <a:gd name="connsiteX8" fmla="*/ 2095500 w 4587240"/>
                  <a:gd name="connsiteY8" fmla="*/ 76256 h 5448356"/>
                  <a:gd name="connsiteX9" fmla="*/ 2491740 w 4587240"/>
                  <a:gd name="connsiteY9" fmla="*/ 76256 h 5448356"/>
                  <a:gd name="connsiteX0" fmla="*/ 2491740 w 4587240"/>
                  <a:gd name="connsiteY0" fmla="*/ 66256 h 5438356"/>
                  <a:gd name="connsiteX1" fmla="*/ 4091940 w 4587240"/>
                  <a:gd name="connsiteY1" fmla="*/ 744436 h 5438356"/>
                  <a:gd name="connsiteX2" fmla="*/ 4587240 w 4587240"/>
                  <a:gd name="connsiteY2" fmla="*/ 1201636 h 5438356"/>
                  <a:gd name="connsiteX3" fmla="*/ 4320540 w 4587240"/>
                  <a:gd name="connsiteY3" fmla="*/ 3708616 h 5438356"/>
                  <a:gd name="connsiteX4" fmla="*/ 2301240 w 4587240"/>
                  <a:gd name="connsiteY4" fmla="*/ 5438356 h 5438356"/>
                  <a:gd name="connsiteX5" fmla="*/ 304800 w 4587240"/>
                  <a:gd name="connsiteY5" fmla="*/ 3861016 h 5438356"/>
                  <a:gd name="connsiteX6" fmla="*/ 0 w 4587240"/>
                  <a:gd name="connsiteY6" fmla="*/ 1194016 h 5438356"/>
                  <a:gd name="connsiteX7" fmla="*/ 502920 w 4587240"/>
                  <a:gd name="connsiteY7" fmla="*/ 736816 h 5438356"/>
                  <a:gd name="connsiteX8" fmla="*/ 2095500 w 4587240"/>
                  <a:gd name="connsiteY8" fmla="*/ 66256 h 5438356"/>
                  <a:gd name="connsiteX9" fmla="*/ 2491740 w 4587240"/>
                  <a:gd name="connsiteY9" fmla="*/ 66256 h 5438356"/>
                  <a:gd name="connsiteX0" fmla="*/ 2491740 w 4587240"/>
                  <a:gd name="connsiteY0" fmla="*/ 68601 h 5440701"/>
                  <a:gd name="connsiteX1" fmla="*/ 4091940 w 4587240"/>
                  <a:gd name="connsiteY1" fmla="*/ 746781 h 5440701"/>
                  <a:gd name="connsiteX2" fmla="*/ 4587240 w 4587240"/>
                  <a:gd name="connsiteY2" fmla="*/ 1203981 h 5440701"/>
                  <a:gd name="connsiteX3" fmla="*/ 4320540 w 4587240"/>
                  <a:gd name="connsiteY3" fmla="*/ 3710961 h 5440701"/>
                  <a:gd name="connsiteX4" fmla="*/ 2301240 w 4587240"/>
                  <a:gd name="connsiteY4" fmla="*/ 5440701 h 5440701"/>
                  <a:gd name="connsiteX5" fmla="*/ 304800 w 4587240"/>
                  <a:gd name="connsiteY5" fmla="*/ 3863361 h 5440701"/>
                  <a:gd name="connsiteX6" fmla="*/ 0 w 4587240"/>
                  <a:gd name="connsiteY6" fmla="*/ 1196361 h 5440701"/>
                  <a:gd name="connsiteX7" fmla="*/ 502920 w 4587240"/>
                  <a:gd name="connsiteY7" fmla="*/ 739161 h 5440701"/>
                  <a:gd name="connsiteX8" fmla="*/ 2095500 w 4587240"/>
                  <a:gd name="connsiteY8" fmla="*/ 68601 h 5440701"/>
                  <a:gd name="connsiteX9" fmla="*/ 2491740 w 4587240"/>
                  <a:gd name="connsiteY9" fmla="*/ 68601 h 5440701"/>
                  <a:gd name="connsiteX0" fmla="*/ 2491740 w 4587240"/>
                  <a:gd name="connsiteY0" fmla="*/ 72660 h 5444760"/>
                  <a:gd name="connsiteX1" fmla="*/ 4091940 w 4587240"/>
                  <a:gd name="connsiteY1" fmla="*/ 750840 h 5444760"/>
                  <a:gd name="connsiteX2" fmla="*/ 4587240 w 4587240"/>
                  <a:gd name="connsiteY2" fmla="*/ 1208040 h 5444760"/>
                  <a:gd name="connsiteX3" fmla="*/ 4320540 w 4587240"/>
                  <a:gd name="connsiteY3" fmla="*/ 3715020 h 5444760"/>
                  <a:gd name="connsiteX4" fmla="*/ 2301240 w 4587240"/>
                  <a:gd name="connsiteY4" fmla="*/ 5444760 h 5444760"/>
                  <a:gd name="connsiteX5" fmla="*/ 304800 w 4587240"/>
                  <a:gd name="connsiteY5" fmla="*/ 3867420 h 5444760"/>
                  <a:gd name="connsiteX6" fmla="*/ 0 w 4587240"/>
                  <a:gd name="connsiteY6" fmla="*/ 1200420 h 5444760"/>
                  <a:gd name="connsiteX7" fmla="*/ 502920 w 4587240"/>
                  <a:gd name="connsiteY7" fmla="*/ 743220 h 5444760"/>
                  <a:gd name="connsiteX8" fmla="*/ 2095500 w 4587240"/>
                  <a:gd name="connsiteY8" fmla="*/ 72660 h 5444760"/>
                  <a:gd name="connsiteX9" fmla="*/ 2491740 w 4587240"/>
                  <a:gd name="connsiteY9" fmla="*/ 72660 h 5444760"/>
                  <a:gd name="connsiteX0" fmla="*/ 2491740 w 4587240"/>
                  <a:gd name="connsiteY0" fmla="*/ 64732 h 5436832"/>
                  <a:gd name="connsiteX1" fmla="*/ 4091940 w 4587240"/>
                  <a:gd name="connsiteY1" fmla="*/ 742912 h 5436832"/>
                  <a:gd name="connsiteX2" fmla="*/ 4587240 w 4587240"/>
                  <a:gd name="connsiteY2" fmla="*/ 1200112 h 5436832"/>
                  <a:gd name="connsiteX3" fmla="*/ 4320540 w 4587240"/>
                  <a:gd name="connsiteY3" fmla="*/ 3707092 h 5436832"/>
                  <a:gd name="connsiteX4" fmla="*/ 2301240 w 4587240"/>
                  <a:gd name="connsiteY4" fmla="*/ 5436832 h 5436832"/>
                  <a:gd name="connsiteX5" fmla="*/ 304800 w 4587240"/>
                  <a:gd name="connsiteY5" fmla="*/ 3859492 h 5436832"/>
                  <a:gd name="connsiteX6" fmla="*/ 0 w 4587240"/>
                  <a:gd name="connsiteY6" fmla="*/ 1192492 h 5436832"/>
                  <a:gd name="connsiteX7" fmla="*/ 502920 w 4587240"/>
                  <a:gd name="connsiteY7" fmla="*/ 735292 h 5436832"/>
                  <a:gd name="connsiteX8" fmla="*/ 2095500 w 4587240"/>
                  <a:gd name="connsiteY8" fmla="*/ 64732 h 5436832"/>
                  <a:gd name="connsiteX9" fmla="*/ 2491740 w 4587240"/>
                  <a:gd name="connsiteY9" fmla="*/ 64732 h 5436832"/>
                  <a:gd name="connsiteX0" fmla="*/ 2491740 w 4587240"/>
                  <a:gd name="connsiteY0" fmla="*/ 66731 h 5438831"/>
                  <a:gd name="connsiteX1" fmla="*/ 4091940 w 4587240"/>
                  <a:gd name="connsiteY1" fmla="*/ 744911 h 5438831"/>
                  <a:gd name="connsiteX2" fmla="*/ 4587240 w 4587240"/>
                  <a:gd name="connsiteY2" fmla="*/ 1202111 h 5438831"/>
                  <a:gd name="connsiteX3" fmla="*/ 4320540 w 4587240"/>
                  <a:gd name="connsiteY3" fmla="*/ 3709091 h 5438831"/>
                  <a:gd name="connsiteX4" fmla="*/ 2301240 w 4587240"/>
                  <a:gd name="connsiteY4" fmla="*/ 5438831 h 5438831"/>
                  <a:gd name="connsiteX5" fmla="*/ 304800 w 4587240"/>
                  <a:gd name="connsiteY5" fmla="*/ 3861491 h 5438831"/>
                  <a:gd name="connsiteX6" fmla="*/ 0 w 4587240"/>
                  <a:gd name="connsiteY6" fmla="*/ 1194491 h 5438831"/>
                  <a:gd name="connsiteX7" fmla="*/ 502920 w 4587240"/>
                  <a:gd name="connsiteY7" fmla="*/ 737291 h 5438831"/>
                  <a:gd name="connsiteX8" fmla="*/ 2095500 w 4587240"/>
                  <a:gd name="connsiteY8" fmla="*/ 66731 h 5438831"/>
                  <a:gd name="connsiteX9" fmla="*/ 2491740 w 4587240"/>
                  <a:gd name="connsiteY9" fmla="*/ 66731 h 543883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6678 h 5436397"/>
                  <a:gd name="connsiteX1" fmla="*/ 4091940 w 4587240"/>
                  <a:gd name="connsiteY1" fmla="*/ 742477 h 5436397"/>
                  <a:gd name="connsiteX2" fmla="*/ 4587240 w 4587240"/>
                  <a:gd name="connsiteY2" fmla="*/ 1199677 h 5436397"/>
                  <a:gd name="connsiteX3" fmla="*/ 4320540 w 4587240"/>
                  <a:gd name="connsiteY3" fmla="*/ 3706657 h 5436397"/>
                  <a:gd name="connsiteX4" fmla="*/ 2301240 w 4587240"/>
                  <a:gd name="connsiteY4" fmla="*/ 5436397 h 5436397"/>
                  <a:gd name="connsiteX5" fmla="*/ 304800 w 4587240"/>
                  <a:gd name="connsiteY5" fmla="*/ 3859057 h 5436397"/>
                  <a:gd name="connsiteX6" fmla="*/ 0 w 4587240"/>
                  <a:gd name="connsiteY6" fmla="*/ 1192057 h 5436397"/>
                  <a:gd name="connsiteX7" fmla="*/ 502920 w 4587240"/>
                  <a:gd name="connsiteY7" fmla="*/ 734857 h 5436397"/>
                  <a:gd name="connsiteX8" fmla="*/ 2095500 w 4587240"/>
                  <a:gd name="connsiteY8" fmla="*/ 64297 h 5436397"/>
                  <a:gd name="connsiteX9" fmla="*/ 2486977 w 4587240"/>
                  <a:gd name="connsiteY9" fmla="*/ 66678 h 5436397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95292"/>
                  <a:gd name="connsiteY0" fmla="*/ 65686 h 5435405"/>
                  <a:gd name="connsiteX1" fmla="*/ 4091940 w 4595292"/>
                  <a:gd name="connsiteY1" fmla="*/ 741485 h 5435405"/>
                  <a:gd name="connsiteX2" fmla="*/ 4587240 w 4595292"/>
                  <a:gd name="connsiteY2" fmla="*/ 1198685 h 5435405"/>
                  <a:gd name="connsiteX3" fmla="*/ 4320540 w 4595292"/>
                  <a:gd name="connsiteY3" fmla="*/ 3705665 h 5435405"/>
                  <a:gd name="connsiteX4" fmla="*/ 2301240 w 4595292"/>
                  <a:gd name="connsiteY4" fmla="*/ 5435405 h 5435405"/>
                  <a:gd name="connsiteX5" fmla="*/ 304800 w 4595292"/>
                  <a:gd name="connsiteY5" fmla="*/ 3858065 h 5435405"/>
                  <a:gd name="connsiteX6" fmla="*/ 0 w 4595292"/>
                  <a:gd name="connsiteY6" fmla="*/ 1191065 h 5435405"/>
                  <a:gd name="connsiteX7" fmla="*/ 502920 w 4595292"/>
                  <a:gd name="connsiteY7" fmla="*/ 733865 h 5435405"/>
                  <a:gd name="connsiteX8" fmla="*/ 2095500 w 4595292"/>
                  <a:gd name="connsiteY8" fmla="*/ 63305 h 5435405"/>
                  <a:gd name="connsiteX9" fmla="*/ 2486977 w 4595292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511909 w 4631396"/>
                  <a:gd name="connsiteY0" fmla="*/ 65686 h 5435405"/>
                  <a:gd name="connsiteX1" fmla="*/ 4116872 w 4631396"/>
                  <a:gd name="connsiteY1" fmla="*/ 741485 h 5435405"/>
                  <a:gd name="connsiteX2" fmla="*/ 4612172 w 4631396"/>
                  <a:gd name="connsiteY2" fmla="*/ 1198685 h 5435405"/>
                  <a:gd name="connsiteX3" fmla="*/ 4345472 w 4631396"/>
                  <a:gd name="connsiteY3" fmla="*/ 3705665 h 5435405"/>
                  <a:gd name="connsiteX4" fmla="*/ 2326172 w 4631396"/>
                  <a:gd name="connsiteY4" fmla="*/ 5435405 h 5435405"/>
                  <a:gd name="connsiteX5" fmla="*/ 329732 w 4631396"/>
                  <a:gd name="connsiteY5" fmla="*/ 3858065 h 5435405"/>
                  <a:gd name="connsiteX6" fmla="*/ 24932 w 4631396"/>
                  <a:gd name="connsiteY6" fmla="*/ 1191065 h 5435405"/>
                  <a:gd name="connsiteX7" fmla="*/ 527852 w 4631396"/>
                  <a:gd name="connsiteY7" fmla="*/ 733865 h 5435405"/>
                  <a:gd name="connsiteX8" fmla="*/ 2120432 w 4631396"/>
                  <a:gd name="connsiteY8" fmla="*/ 63305 h 5435405"/>
                  <a:gd name="connsiteX9" fmla="*/ 2511909 w 4631396"/>
                  <a:gd name="connsiteY9" fmla="*/ 65686 h 5435405"/>
                  <a:gd name="connsiteX0" fmla="*/ 2524166 w 4643653"/>
                  <a:gd name="connsiteY0" fmla="*/ 65686 h 5435405"/>
                  <a:gd name="connsiteX1" fmla="*/ 4129129 w 4643653"/>
                  <a:gd name="connsiteY1" fmla="*/ 741485 h 5435405"/>
                  <a:gd name="connsiteX2" fmla="*/ 4624429 w 4643653"/>
                  <a:gd name="connsiteY2" fmla="*/ 1198685 h 5435405"/>
                  <a:gd name="connsiteX3" fmla="*/ 4357729 w 4643653"/>
                  <a:gd name="connsiteY3" fmla="*/ 3705665 h 5435405"/>
                  <a:gd name="connsiteX4" fmla="*/ 2338429 w 4643653"/>
                  <a:gd name="connsiteY4" fmla="*/ 5435405 h 5435405"/>
                  <a:gd name="connsiteX5" fmla="*/ 341989 w 4643653"/>
                  <a:gd name="connsiteY5" fmla="*/ 3858065 h 5435405"/>
                  <a:gd name="connsiteX6" fmla="*/ 37189 w 4643653"/>
                  <a:gd name="connsiteY6" fmla="*/ 1191065 h 5435405"/>
                  <a:gd name="connsiteX7" fmla="*/ 540109 w 4643653"/>
                  <a:gd name="connsiteY7" fmla="*/ 733865 h 5435405"/>
                  <a:gd name="connsiteX8" fmla="*/ 2132689 w 4643653"/>
                  <a:gd name="connsiteY8" fmla="*/ 63305 h 5435405"/>
                  <a:gd name="connsiteX9" fmla="*/ 2524166 w 4643653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625577" h="5435405">
                    <a:moveTo>
                      <a:pt x="2506090" y="65686"/>
                    </a:moveTo>
                    <a:cubicBezTo>
                      <a:pt x="3183953" y="757677"/>
                      <a:pt x="3942777" y="725769"/>
                      <a:pt x="4111053" y="741485"/>
                    </a:cubicBezTo>
                    <a:cubicBezTo>
                      <a:pt x="4490466" y="817685"/>
                      <a:pt x="4555553" y="1060573"/>
                      <a:pt x="4606353" y="1198685"/>
                    </a:cubicBezTo>
                    <a:cubicBezTo>
                      <a:pt x="4660328" y="2081970"/>
                      <a:pt x="4609528" y="3089080"/>
                      <a:pt x="4339653" y="3705665"/>
                    </a:cubicBezTo>
                    <a:cubicBezTo>
                      <a:pt x="3885628" y="4753732"/>
                      <a:pt x="2922015" y="5330313"/>
                      <a:pt x="2320353" y="5435405"/>
                    </a:cubicBezTo>
                    <a:cubicBezTo>
                      <a:pt x="1707261" y="5347775"/>
                      <a:pt x="760793" y="4788658"/>
                      <a:pt x="323913" y="3858065"/>
                    </a:cubicBezTo>
                    <a:cubicBezTo>
                      <a:pt x="-72962" y="2845240"/>
                      <a:pt x="-3112" y="2065778"/>
                      <a:pt x="19113" y="1191065"/>
                    </a:cubicBezTo>
                    <a:cubicBezTo>
                      <a:pt x="110553" y="833878"/>
                      <a:pt x="354393" y="762440"/>
                      <a:pt x="522033" y="733865"/>
                    </a:cubicBezTo>
                    <a:cubicBezTo>
                      <a:pt x="1486280" y="705608"/>
                      <a:pt x="1807591" y="301113"/>
                      <a:pt x="2114613" y="63305"/>
                    </a:cubicBezTo>
                    <a:cubicBezTo>
                      <a:pt x="2175255" y="3774"/>
                      <a:pt x="2354960" y="-43851"/>
                      <a:pt x="2506090" y="65686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dirty="0"/>
              </a:p>
            </p:txBody>
          </p:sp>
        </p:grpSp>
        <p:pic>
          <p:nvPicPr>
            <p:cNvPr id="47" name="Graphic 46">
              <a:extLst>
                <a:ext uri="{FF2B5EF4-FFF2-40B4-BE49-F238E27FC236}">
                  <a16:creationId xmlns:a16="http://schemas.microsoft.com/office/drawing/2014/main" id="{750AD875-3A40-48DB-ABB4-EEC976DDE2E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566422" y="1613174"/>
              <a:ext cx="197316" cy="197316"/>
            </a:xfrm>
            <a:prstGeom prst="rect">
              <a:avLst/>
            </a:prstGeom>
          </p:spPr>
        </p:pic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DCD1D8AD-96B2-44EA-84FF-FF73DB0166F7}"/>
              </a:ext>
            </a:extLst>
          </p:cNvPr>
          <p:cNvGrpSpPr/>
          <p:nvPr/>
        </p:nvGrpSpPr>
        <p:grpSpPr>
          <a:xfrm>
            <a:off x="7398232" y="2829430"/>
            <a:ext cx="277188" cy="325716"/>
            <a:chOff x="517156" y="363265"/>
            <a:chExt cx="2295542" cy="2697436"/>
          </a:xfrm>
        </p:grpSpPr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A8300944-ECE9-4A45-A135-0037B8DC6897}"/>
                </a:ext>
              </a:extLst>
            </p:cNvPr>
            <p:cNvSpPr/>
            <p:nvPr/>
          </p:nvSpPr>
          <p:spPr>
            <a:xfrm>
              <a:off x="517156" y="363265"/>
              <a:ext cx="1143608" cy="2695429"/>
            </a:xfrm>
            <a:custGeom>
              <a:avLst/>
              <a:gdLst>
                <a:gd name="connsiteX0" fmla="*/ 2276419 w 2304399"/>
                <a:gd name="connsiteY0" fmla="*/ 0 h 5431361"/>
                <a:gd name="connsiteX1" fmla="*/ 2304399 w 2304399"/>
                <a:gd name="connsiteY1" fmla="*/ 2 h 5431361"/>
                <a:gd name="connsiteX2" fmla="*/ 2304399 w 2304399"/>
                <a:gd name="connsiteY2" fmla="*/ 5431361 h 5431361"/>
                <a:gd name="connsiteX3" fmla="*/ 2201698 w 2304399"/>
                <a:gd name="connsiteY3" fmla="*/ 5412379 h 5431361"/>
                <a:gd name="connsiteX4" fmla="*/ 323913 w 2304399"/>
                <a:gd name="connsiteY4" fmla="*/ 3856970 h 5431361"/>
                <a:gd name="connsiteX5" fmla="*/ 19113 w 2304399"/>
                <a:gd name="connsiteY5" fmla="*/ 1189970 h 5431361"/>
                <a:gd name="connsiteX6" fmla="*/ 522033 w 2304399"/>
                <a:gd name="connsiteY6" fmla="*/ 732770 h 5431361"/>
                <a:gd name="connsiteX7" fmla="*/ 2114613 w 2304399"/>
                <a:gd name="connsiteY7" fmla="*/ 62210 h 5431361"/>
                <a:gd name="connsiteX8" fmla="*/ 2276419 w 2304399"/>
                <a:gd name="connsiteY8" fmla="*/ 0 h 5431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04399" h="5431361">
                  <a:moveTo>
                    <a:pt x="2276419" y="0"/>
                  </a:moveTo>
                  <a:lnTo>
                    <a:pt x="2304399" y="2"/>
                  </a:lnTo>
                  <a:lnTo>
                    <a:pt x="2304399" y="5431361"/>
                  </a:lnTo>
                  <a:lnTo>
                    <a:pt x="2201698" y="5412379"/>
                  </a:lnTo>
                  <a:cubicBezTo>
                    <a:pt x="1590943" y="5275340"/>
                    <a:pt x="733488" y="4729401"/>
                    <a:pt x="323913" y="3856970"/>
                  </a:cubicBezTo>
                  <a:cubicBezTo>
                    <a:pt x="-72962" y="2844145"/>
                    <a:pt x="-3112" y="2064683"/>
                    <a:pt x="19113" y="1189970"/>
                  </a:cubicBezTo>
                  <a:cubicBezTo>
                    <a:pt x="110553" y="832783"/>
                    <a:pt x="354393" y="761345"/>
                    <a:pt x="522033" y="732770"/>
                  </a:cubicBezTo>
                  <a:cubicBezTo>
                    <a:pt x="1486280" y="704513"/>
                    <a:pt x="1807591" y="300018"/>
                    <a:pt x="2114613" y="62210"/>
                  </a:cubicBezTo>
                  <a:cubicBezTo>
                    <a:pt x="2144934" y="32445"/>
                    <a:pt x="2205021" y="5656"/>
                    <a:pt x="227641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B3FAD50E-8175-4841-995A-07F3996E5B4F}"/>
                </a:ext>
              </a:extLst>
            </p:cNvPr>
            <p:cNvSpPr/>
            <p:nvPr/>
          </p:nvSpPr>
          <p:spPr>
            <a:xfrm flipH="1">
              <a:off x="1658724" y="363265"/>
              <a:ext cx="1143608" cy="2695429"/>
            </a:xfrm>
            <a:custGeom>
              <a:avLst/>
              <a:gdLst>
                <a:gd name="connsiteX0" fmla="*/ 2276419 w 2304399"/>
                <a:gd name="connsiteY0" fmla="*/ 0 h 5431361"/>
                <a:gd name="connsiteX1" fmla="*/ 2304399 w 2304399"/>
                <a:gd name="connsiteY1" fmla="*/ 2 h 5431361"/>
                <a:gd name="connsiteX2" fmla="*/ 2304399 w 2304399"/>
                <a:gd name="connsiteY2" fmla="*/ 5431361 h 5431361"/>
                <a:gd name="connsiteX3" fmla="*/ 2201698 w 2304399"/>
                <a:gd name="connsiteY3" fmla="*/ 5412379 h 5431361"/>
                <a:gd name="connsiteX4" fmla="*/ 323913 w 2304399"/>
                <a:gd name="connsiteY4" fmla="*/ 3856970 h 5431361"/>
                <a:gd name="connsiteX5" fmla="*/ 19113 w 2304399"/>
                <a:gd name="connsiteY5" fmla="*/ 1189970 h 5431361"/>
                <a:gd name="connsiteX6" fmla="*/ 522033 w 2304399"/>
                <a:gd name="connsiteY6" fmla="*/ 732770 h 5431361"/>
                <a:gd name="connsiteX7" fmla="*/ 2114613 w 2304399"/>
                <a:gd name="connsiteY7" fmla="*/ 62210 h 5431361"/>
                <a:gd name="connsiteX8" fmla="*/ 2276419 w 2304399"/>
                <a:gd name="connsiteY8" fmla="*/ 0 h 5431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04399" h="5431361">
                  <a:moveTo>
                    <a:pt x="2276419" y="0"/>
                  </a:moveTo>
                  <a:lnTo>
                    <a:pt x="2304399" y="2"/>
                  </a:lnTo>
                  <a:lnTo>
                    <a:pt x="2304399" y="5431361"/>
                  </a:lnTo>
                  <a:lnTo>
                    <a:pt x="2201698" y="5412379"/>
                  </a:lnTo>
                  <a:cubicBezTo>
                    <a:pt x="1590943" y="5275340"/>
                    <a:pt x="733488" y="4729401"/>
                    <a:pt x="323913" y="3856970"/>
                  </a:cubicBezTo>
                  <a:cubicBezTo>
                    <a:pt x="-72962" y="2844145"/>
                    <a:pt x="-3112" y="2064683"/>
                    <a:pt x="19113" y="1189970"/>
                  </a:cubicBezTo>
                  <a:cubicBezTo>
                    <a:pt x="110553" y="832783"/>
                    <a:pt x="354393" y="761345"/>
                    <a:pt x="522033" y="732770"/>
                  </a:cubicBezTo>
                  <a:cubicBezTo>
                    <a:pt x="1486280" y="704513"/>
                    <a:pt x="1807591" y="300018"/>
                    <a:pt x="2114613" y="62210"/>
                  </a:cubicBezTo>
                  <a:cubicBezTo>
                    <a:pt x="2144934" y="32445"/>
                    <a:pt x="2205021" y="5656"/>
                    <a:pt x="227641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EDF5A557-2760-46AC-BD51-30F63AEEC027}"/>
                </a:ext>
              </a:extLst>
            </p:cNvPr>
            <p:cNvSpPr/>
            <p:nvPr/>
          </p:nvSpPr>
          <p:spPr>
            <a:xfrm>
              <a:off x="517156" y="363265"/>
              <a:ext cx="2295542" cy="2697436"/>
            </a:xfrm>
            <a:custGeom>
              <a:avLst/>
              <a:gdLst>
                <a:gd name="connsiteX0" fmla="*/ 2491740 w 4587240"/>
                <a:gd name="connsiteY0" fmla="*/ 0 h 5372100"/>
                <a:gd name="connsiteX1" fmla="*/ 4091940 w 4587240"/>
                <a:gd name="connsiteY1" fmla="*/ 678180 h 5372100"/>
                <a:gd name="connsiteX2" fmla="*/ 4587240 w 4587240"/>
                <a:gd name="connsiteY2" fmla="*/ 1135380 h 5372100"/>
                <a:gd name="connsiteX3" fmla="*/ 4320540 w 4587240"/>
                <a:gd name="connsiteY3" fmla="*/ 3642360 h 5372100"/>
                <a:gd name="connsiteX4" fmla="*/ 2301240 w 4587240"/>
                <a:gd name="connsiteY4" fmla="*/ 5372100 h 5372100"/>
                <a:gd name="connsiteX5" fmla="*/ 304800 w 4587240"/>
                <a:gd name="connsiteY5" fmla="*/ 3794760 h 5372100"/>
                <a:gd name="connsiteX6" fmla="*/ 0 w 4587240"/>
                <a:gd name="connsiteY6" fmla="*/ 1127760 h 5372100"/>
                <a:gd name="connsiteX7" fmla="*/ 502920 w 4587240"/>
                <a:gd name="connsiteY7" fmla="*/ 670560 h 5372100"/>
                <a:gd name="connsiteX8" fmla="*/ 2095500 w 4587240"/>
                <a:gd name="connsiteY8" fmla="*/ 0 h 5372100"/>
                <a:gd name="connsiteX9" fmla="*/ 2491740 w 4587240"/>
                <a:gd name="connsiteY9" fmla="*/ 0 h 5372100"/>
                <a:gd name="connsiteX0" fmla="*/ 2491740 w 4587240"/>
                <a:gd name="connsiteY0" fmla="*/ 59266 h 5431366"/>
                <a:gd name="connsiteX1" fmla="*/ 4091940 w 4587240"/>
                <a:gd name="connsiteY1" fmla="*/ 737446 h 5431366"/>
                <a:gd name="connsiteX2" fmla="*/ 4587240 w 4587240"/>
                <a:gd name="connsiteY2" fmla="*/ 1194646 h 5431366"/>
                <a:gd name="connsiteX3" fmla="*/ 4320540 w 4587240"/>
                <a:gd name="connsiteY3" fmla="*/ 3701626 h 5431366"/>
                <a:gd name="connsiteX4" fmla="*/ 2301240 w 4587240"/>
                <a:gd name="connsiteY4" fmla="*/ 5431366 h 5431366"/>
                <a:gd name="connsiteX5" fmla="*/ 304800 w 4587240"/>
                <a:gd name="connsiteY5" fmla="*/ 3854026 h 5431366"/>
                <a:gd name="connsiteX6" fmla="*/ 0 w 4587240"/>
                <a:gd name="connsiteY6" fmla="*/ 1187026 h 5431366"/>
                <a:gd name="connsiteX7" fmla="*/ 502920 w 4587240"/>
                <a:gd name="connsiteY7" fmla="*/ 729826 h 5431366"/>
                <a:gd name="connsiteX8" fmla="*/ 2095500 w 4587240"/>
                <a:gd name="connsiteY8" fmla="*/ 59266 h 5431366"/>
                <a:gd name="connsiteX9" fmla="*/ 2491740 w 4587240"/>
                <a:gd name="connsiteY9" fmla="*/ 59266 h 5431366"/>
                <a:gd name="connsiteX0" fmla="*/ 2491740 w 4587240"/>
                <a:gd name="connsiteY0" fmla="*/ 76256 h 5448356"/>
                <a:gd name="connsiteX1" fmla="*/ 4091940 w 4587240"/>
                <a:gd name="connsiteY1" fmla="*/ 754436 h 5448356"/>
                <a:gd name="connsiteX2" fmla="*/ 4587240 w 4587240"/>
                <a:gd name="connsiteY2" fmla="*/ 1211636 h 5448356"/>
                <a:gd name="connsiteX3" fmla="*/ 4320540 w 4587240"/>
                <a:gd name="connsiteY3" fmla="*/ 3718616 h 5448356"/>
                <a:gd name="connsiteX4" fmla="*/ 2301240 w 4587240"/>
                <a:gd name="connsiteY4" fmla="*/ 5448356 h 5448356"/>
                <a:gd name="connsiteX5" fmla="*/ 304800 w 4587240"/>
                <a:gd name="connsiteY5" fmla="*/ 3871016 h 5448356"/>
                <a:gd name="connsiteX6" fmla="*/ 0 w 4587240"/>
                <a:gd name="connsiteY6" fmla="*/ 1204016 h 5448356"/>
                <a:gd name="connsiteX7" fmla="*/ 502920 w 4587240"/>
                <a:gd name="connsiteY7" fmla="*/ 746816 h 5448356"/>
                <a:gd name="connsiteX8" fmla="*/ 2095500 w 4587240"/>
                <a:gd name="connsiteY8" fmla="*/ 76256 h 5448356"/>
                <a:gd name="connsiteX9" fmla="*/ 2491740 w 4587240"/>
                <a:gd name="connsiteY9" fmla="*/ 76256 h 5448356"/>
                <a:gd name="connsiteX0" fmla="*/ 2491740 w 4587240"/>
                <a:gd name="connsiteY0" fmla="*/ 66256 h 5438356"/>
                <a:gd name="connsiteX1" fmla="*/ 4091940 w 4587240"/>
                <a:gd name="connsiteY1" fmla="*/ 744436 h 5438356"/>
                <a:gd name="connsiteX2" fmla="*/ 4587240 w 4587240"/>
                <a:gd name="connsiteY2" fmla="*/ 1201636 h 5438356"/>
                <a:gd name="connsiteX3" fmla="*/ 4320540 w 4587240"/>
                <a:gd name="connsiteY3" fmla="*/ 3708616 h 5438356"/>
                <a:gd name="connsiteX4" fmla="*/ 2301240 w 4587240"/>
                <a:gd name="connsiteY4" fmla="*/ 5438356 h 5438356"/>
                <a:gd name="connsiteX5" fmla="*/ 304800 w 4587240"/>
                <a:gd name="connsiteY5" fmla="*/ 3861016 h 5438356"/>
                <a:gd name="connsiteX6" fmla="*/ 0 w 4587240"/>
                <a:gd name="connsiteY6" fmla="*/ 1194016 h 5438356"/>
                <a:gd name="connsiteX7" fmla="*/ 502920 w 4587240"/>
                <a:gd name="connsiteY7" fmla="*/ 736816 h 5438356"/>
                <a:gd name="connsiteX8" fmla="*/ 2095500 w 4587240"/>
                <a:gd name="connsiteY8" fmla="*/ 66256 h 5438356"/>
                <a:gd name="connsiteX9" fmla="*/ 2491740 w 4587240"/>
                <a:gd name="connsiteY9" fmla="*/ 66256 h 5438356"/>
                <a:gd name="connsiteX0" fmla="*/ 2491740 w 4587240"/>
                <a:gd name="connsiteY0" fmla="*/ 68601 h 5440701"/>
                <a:gd name="connsiteX1" fmla="*/ 4091940 w 4587240"/>
                <a:gd name="connsiteY1" fmla="*/ 746781 h 5440701"/>
                <a:gd name="connsiteX2" fmla="*/ 4587240 w 4587240"/>
                <a:gd name="connsiteY2" fmla="*/ 1203981 h 5440701"/>
                <a:gd name="connsiteX3" fmla="*/ 4320540 w 4587240"/>
                <a:gd name="connsiteY3" fmla="*/ 3710961 h 5440701"/>
                <a:gd name="connsiteX4" fmla="*/ 2301240 w 4587240"/>
                <a:gd name="connsiteY4" fmla="*/ 5440701 h 5440701"/>
                <a:gd name="connsiteX5" fmla="*/ 304800 w 4587240"/>
                <a:gd name="connsiteY5" fmla="*/ 3863361 h 5440701"/>
                <a:gd name="connsiteX6" fmla="*/ 0 w 4587240"/>
                <a:gd name="connsiteY6" fmla="*/ 1196361 h 5440701"/>
                <a:gd name="connsiteX7" fmla="*/ 502920 w 4587240"/>
                <a:gd name="connsiteY7" fmla="*/ 739161 h 5440701"/>
                <a:gd name="connsiteX8" fmla="*/ 2095500 w 4587240"/>
                <a:gd name="connsiteY8" fmla="*/ 68601 h 5440701"/>
                <a:gd name="connsiteX9" fmla="*/ 2491740 w 4587240"/>
                <a:gd name="connsiteY9" fmla="*/ 68601 h 5440701"/>
                <a:gd name="connsiteX0" fmla="*/ 2491740 w 4587240"/>
                <a:gd name="connsiteY0" fmla="*/ 72660 h 5444760"/>
                <a:gd name="connsiteX1" fmla="*/ 4091940 w 4587240"/>
                <a:gd name="connsiteY1" fmla="*/ 750840 h 5444760"/>
                <a:gd name="connsiteX2" fmla="*/ 4587240 w 4587240"/>
                <a:gd name="connsiteY2" fmla="*/ 1208040 h 5444760"/>
                <a:gd name="connsiteX3" fmla="*/ 4320540 w 4587240"/>
                <a:gd name="connsiteY3" fmla="*/ 3715020 h 5444760"/>
                <a:gd name="connsiteX4" fmla="*/ 2301240 w 4587240"/>
                <a:gd name="connsiteY4" fmla="*/ 5444760 h 5444760"/>
                <a:gd name="connsiteX5" fmla="*/ 304800 w 4587240"/>
                <a:gd name="connsiteY5" fmla="*/ 3867420 h 5444760"/>
                <a:gd name="connsiteX6" fmla="*/ 0 w 4587240"/>
                <a:gd name="connsiteY6" fmla="*/ 1200420 h 5444760"/>
                <a:gd name="connsiteX7" fmla="*/ 502920 w 4587240"/>
                <a:gd name="connsiteY7" fmla="*/ 743220 h 5444760"/>
                <a:gd name="connsiteX8" fmla="*/ 2095500 w 4587240"/>
                <a:gd name="connsiteY8" fmla="*/ 72660 h 5444760"/>
                <a:gd name="connsiteX9" fmla="*/ 2491740 w 4587240"/>
                <a:gd name="connsiteY9" fmla="*/ 72660 h 5444760"/>
                <a:gd name="connsiteX0" fmla="*/ 2491740 w 4587240"/>
                <a:gd name="connsiteY0" fmla="*/ 64732 h 5436832"/>
                <a:gd name="connsiteX1" fmla="*/ 4091940 w 4587240"/>
                <a:gd name="connsiteY1" fmla="*/ 742912 h 5436832"/>
                <a:gd name="connsiteX2" fmla="*/ 4587240 w 4587240"/>
                <a:gd name="connsiteY2" fmla="*/ 1200112 h 5436832"/>
                <a:gd name="connsiteX3" fmla="*/ 4320540 w 4587240"/>
                <a:gd name="connsiteY3" fmla="*/ 3707092 h 5436832"/>
                <a:gd name="connsiteX4" fmla="*/ 2301240 w 4587240"/>
                <a:gd name="connsiteY4" fmla="*/ 5436832 h 5436832"/>
                <a:gd name="connsiteX5" fmla="*/ 304800 w 4587240"/>
                <a:gd name="connsiteY5" fmla="*/ 3859492 h 5436832"/>
                <a:gd name="connsiteX6" fmla="*/ 0 w 4587240"/>
                <a:gd name="connsiteY6" fmla="*/ 1192492 h 5436832"/>
                <a:gd name="connsiteX7" fmla="*/ 502920 w 4587240"/>
                <a:gd name="connsiteY7" fmla="*/ 735292 h 5436832"/>
                <a:gd name="connsiteX8" fmla="*/ 2095500 w 4587240"/>
                <a:gd name="connsiteY8" fmla="*/ 64732 h 5436832"/>
                <a:gd name="connsiteX9" fmla="*/ 2491740 w 4587240"/>
                <a:gd name="connsiteY9" fmla="*/ 64732 h 5436832"/>
                <a:gd name="connsiteX0" fmla="*/ 2491740 w 4587240"/>
                <a:gd name="connsiteY0" fmla="*/ 66731 h 5438831"/>
                <a:gd name="connsiteX1" fmla="*/ 4091940 w 4587240"/>
                <a:gd name="connsiteY1" fmla="*/ 744911 h 5438831"/>
                <a:gd name="connsiteX2" fmla="*/ 4587240 w 4587240"/>
                <a:gd name="connsiteY2" fmla="*/ 1202111 h 5438831"/>
                <a:gd name="connsiteX3" fmla="*/ 4320540 w 4587240"/>
                <a:gd name="connsiteY3" fmla="*/ 3709091 h 5438831"/>
                <a:gd name="connsiteX4" fmla="*/ 2301240 w 4587240"/>
                <a:gd name="connsiteY4" fmla="*/ 5438831 h 5438831"/>
                <a:gd name="connsiteX5" fmla="*/ 304800 w 4587240"/>
                <a:gd name="connsiteY5" fmla="*/ 3861491 h 5438831"/>
                <a:gd name="connsiteX6" fmla="*/ 0 w 4587240"/>
                <a:gd name="connsiteY6" fmla="*/ 1194491 h 5438831"/>
                <a:gd name="connsiteX7" fmla="*/ 502920 w 4587240"/>
                <a:gd name="connsiteY7" fmla="*/ 737291 h 5438831"/>
                <a:gd name="connsiteX8" fmla="*/ 2095500 w 4587240"/>
                <a:gd name="connsiteY8" fmla="*/ 66731 h 5438831"/>
                <a:gd name="connsiteX9" fmla="*/ 2491740 w 4587240"/>
                <a:gd name="connsiteY9" fmla="*/ 66731 h 5438831"/>
                <a:gd name="connsiteX0" fmla="*/ 2486977 w 4587240"/>
                <a:gd name="connsiteY0" fmla="*/ 67672 h 5437391"/>
                <a:gd name="connsiteX1" fmla="*/ 4091940 w 4587240"/>
                <a:gd name="connsiteY1" fmla="*/ 743471 h 5437391"/>
                <a:gd name="connsiteX2" fmla="*/ 4587240 w 4587240"/>
                <a:gd name="connsiteY2" fmla="*/ 1200671 h 5437391"/>
                <a:gd name="connsiteX3" fmla="*/ 4320540 w 4587240"/>
                <a:gd name="connsiteY3" fmla="*/ 3707651 h 5437391"/>
                <a:gd name="connsiteX4" fmla="*/ 2301240 w 4587240"/>
                <a:gd name="connsiteY4" fmla="*/ 5437391 h 5437391"/>
                <a:gd name="connsiteX5" fmla="*/ 304800 w 4587240"/>
                <a:gd name="connsiteY5" fmla="*/ 3860051 h 5437391"/>
                <a:gd name="connsiteX6" fmla="*/ 0 w 4587240"/>
                <a:gd name="connsiteY6" fmla="*/ 1193051 h 5437391"/>
                <a:gd name="connsiteX7" fmla="*/ 502920 w 4587240"/>
                <a:gd name="connsiteY7" fmla="*/ 735851 h 5437391"/>
                <a:gd name="connsiteX8" fmla="*/ 2095500 w 4587240"/>
                <a:gd name="connsiteY8" fmla="*/ 65291 h 5437391"/>
                <a:gd name="connsiteX9" fmla="*/ 2486977 w 4587240"/>
                <a:gd name="connsiteY9" fmla="*/ 67672 h 5437391"/>
                <a:gd name="connsiteX0" fmla="*/ 2486977 w 4587240"/>
                <a:gd name="connsiteY0" fmla="*/ 67672 h 5437391"/>
                <a:gd name="connsiteX1" fmla="*/ 4091940 w 4587240"/>
                <a:gd name="connsiteY1" fmla="*/ 743471 h 5437391"/>
                <a:gd name="connsiteX2" fmla="*/ 4587240 w 4587240"/>
                <a:gd name="connsiteY2" fmla="*/ 1200671 h 5437391"/>
                <a:gd name="connsiteX3" fmla="*/ 4320540 w 4587240"/>
                <a:gd name="connsiteY3" fmla="*/ 3707651 h 5437391"/>
                <a:gd name="connsiteX4" fmla="*/ 2301240 w 4587240"/>
                <a:gd name="connsiteY4" fmla="*/ 5437391 h 5437391"/>
                <a:gd name="connsiteX5" fmla="*/ 304800 w 4587240"/>
                <a:gd name="connsiteY5" fmla="*/ 3860051 h 5437391"/>
                <a:gd name="connsiteX6" fmla="*/ 0 w 4587240"/>
                <a:gd name="connsiteY6" fmla="*/ 1193051 h 5437391"/>
                <a:gd name="connsiteX7" fmla="*/ 502920 w 4587240"/>
                <a:gd name="connsiteY7" fmla="*/ 735851 h 5437391"/>
                <a:gd name="connsiteX8" fmla="*/ 2095500 w 4587240"/>
                <a:gd name="connsiteY8" fmla="*/ 65291 h 5437391"/>
                <a:gd name="connsiteX9" fmla="*/ 2486977 w 4587240"/>
                <a:gd name="connsiteY9" fmla="*/ 67672 h 5437391"/>
                <a:gd name="connsiteX0" fmla="*/ 2486977 w 4587240"/>
                <a:gd name="connsiteY0" fmla="*/ 66678 h 5436397"/>
                <a:gd name="connsiteX1" fmla="*/ 4091940 w 4587240"/>
                <a:gd name="connsiteY1" fmla="*/ 742477 h 5436397"/>
                <a:gd name="connsiteX2" fmla="*/ 4587240 w 4587240"/>
                <a:gd name="connsiteY2" fmla="*/ 1199677 h 5436397"/>
                <a:gd name="connsiteX3" fmla="*/ 4320540 w 4587240"/>
                <a:gd name="connsiteY3" fmla="*/ 3706657 h 5436397"/>
                <a:gd name="connsiteX4" fmla="*/ 2301240 w 4587240"/>
                <a:gd name="connsiteY4" fmla="*/ 5436397 h 5436397"/>
                <a:gd name="connsiteX5" fmla="*/ 304800 w 4587240"/>
                <a:gd name="connsiteY5" fmla="*/ 3859057 h 5436397"/>
                <a:gd name="connsiteX6" fmla="*/ 0 w 4587240"/>
                <a:gd name="connsiteY6" fmla="*/ 1192057 h 5436397"/>
                <a:gd name="connsiteX7" fmla="*/ 502920 w 4587240"/>
                <a:gd name="connsiteY7" fmla="*/ 734857 h 5436397"/>
                <a:gd name="connsiteX8" fmla="*/ 2095500 w 4587240"/>
                <a:gd name="connsiteY8" fmla="*/ 64297 h 5436397"/>
                <a:gd name="connsiteX9" fmla="*/ 2486977 w 4587240"/>
                <a:gd name="connsiteY9" fmla="*/ 66678 h 5436397"/>
                <a:gd name="connsiteX0" fmla="*/ 2486977 w 4587240"/>
                <a:gd name="connsiteY0" fmla="*/ 65686 h 5435405"/>
                <a:gd name="connsiteX1" fmla="*/ 4091940 w 4587240"/>
                <a:gd name="connsiteY1" fmla="*/ 741485 h 5435405"/>
                <a:gd name="connsiteX2" fmla="*/ 4587240 w 4587240"/>
                <a:gd name="connsiteY2" fmla="*/ 1198685 h 5435405"/>
                <a:gd name="connsiteX3" fmla="*/ 4320540 w 4587240"/>
                <a:gd name="connsiteY3" fmla="*/ 3705665 h 5435405"/>
                <a:gd name="connsiteX4" fmla="*/ 2301240 w 4587240"/>
                <a:gd name="connsiteY4" fmla="*/ 5435405 h 5435405"/>
                <a:gd name="connsiteX5" fmla="*/ 304800 w 4587240"/>
                <a:gd name="connsiteY5" fmla="*/ 3858065 h 5435405"/>
                <a:gd name="connsiteX6" fmla="*/ 0 w 4587240"/>
                <a:gd name="connsiteY6" fmla="*/ 1191065 h 5435405"/>
                <a:gd name="connsiteX7" fmla="*/ 502920 w 4587240"/>
                <a:gd name="connsiteY7" fmla="*/ 733865 h 5435405"/>
                <a:gd name="connsiteX8" fmla="*/ 2095500 w 4587240"/>
                <a:gd name="connsiteY8" fmla="*/ 63305 h 5435405"/>
                <a:gd name="connsiteX9" fmla="*/ 2486977 w 4587240"/>
                <a:gd name="connsiteY9" fmla="*/ 65686 h 5435405"/>
                <a:gd name="connsiteX0" fmla="*/ 2486977 w 4587240"/>
                <a:gd name="connsiteY0" fmla="*/ 65686 h 5435405"/>
                <a:gd name="connsiteX1" fmla="*/ 4091940 w 4587240"/>
                <a:gd name="connsiteY1" fmla="*/ 741485 h 5435405"/>
                <a:gd name="connsiteX2" fmla="*/ 4587240 w 4587240"/>
                <a:gd name="connsiteY2" fmla="*/ 1198685 h 5435405"/>
                <a:gd name="connsiteX3" fmla="*/ 4320540 w 4587240"/>
                <a:gd name="connsiteY3" fmla="*/ 3705665 h 5435405"/>
                <a:gd name="connsiteX4" fmla="*/ 2301240 w 4587240"/>
                <a:gd name="connsiteY4" fmla="*/ 5435405 h 5435405"/>
                <a:gd name="connsiteX5" fmla="*/ 304800 w 4587240"/>
                <a:gd name="connsiteY5" fmla="*/ 3858065 h 5435405"/>
                <a:gd name="connsiteX6" fmla="*/ 0 w 4587240"/>
                <a:gd name="connsiteY6" fmla="*/ 1191065 h 5435405"/>
                <a:gd name="connsiteX7" fmla="*/ 502920 w 4587240"/>
                <a:gd name="connsiteY7" fmla="*/ 733865 h 5435405"/>
                <a:gd name="connsiteX8" fmla="*/ 2095500 w 4587240"/>
                <a:gd name="connsiteY8" fmla="*/ 63305 h 5435405"/>
                <a:gd name="connsiteX9" fmla="*/ 2486977 w 4587240"/>
                <a:gd name="connsiteY9" fmla="*/ 65686 h 5435405"/>
                <a:gd name="connsiteX0" fmla="*/ 2486977 w 4587240"/>
                <a:gd name="connsiteY0" fmla="*/ 65686 h 5435405"/>
                <a:gd name="connsiteX1" fmla="*/ 4091940 w 4587240"/>
                <a:gd name="connsiteY1" fmla="*/ 741485 h 5435405"/>
                <a:gd name="connsiteX2" fmla="*/ 4587240 w 4587240"/>
                <a:gd name="connsiteY2" fmla="*/ 1198685 h 5435405"/>
                <a:gd name="connsiteX3" fmla="*/ 4320540 w 4587240"/>
                <a:gd name="connsiteY3" fmla="*/ 3705665 h 5435405"/>
                <a:gd name="connsiteX4" fmla="*/ 2301240 w 4587240"/>
                <a:gd name="connsiteY4" fmla="*/ 5435405 h 5435405"/>
                <a:gd name="connsiteX5" fmla="*/ 304800 w 4587240"/>
                <a:gd name="connsiteY5" fmla="*/ 3858065 h 5435405"/>
                <a:gd name="connsiteX6" fmla="*/ 0 w 4587240"/>
                <a:gd name="connsiteY6" fmla="*/ 1191065 h 5435405"/>
                <a:gd name="connsiteX7" fmla="*/ 502920 w 4587240"/>
                <a:gd name="connsiteY7" fmla="*/ 733865 h 5435405"/>
                <a:gd name="connsiteX8" fmla="*/ 2095500 w 4587240"/>
                <a:gd name="connsiteY8" fmla="*/ 63305 h 5435405"/>
                <a:gd name="connsiteX9" fmla="*/ 2486977 w 4587240"/>
                <a:gd name="connsiteY9" fmla="*/ 65686 h 5435405"/>
                <a:gd name="connsiteX0" fmla="*/ 2486977 w 4587240"/>
                <a:gd name="connsiteY0" fmla="*/ 65686 h 5435405"/>
                <a:gd name="connsiteX1" fmla="*/ 4091940 w 4587240"/>
                <a:gd name="connsiteY1" fmla="*/ 741485 h 5435405"/>
                <a:gd name="connsiteX2" fmla="*/ 4587240 w 4587240"/>
                <a:gd name="connsiteY2" fmla="*/ 1198685 h 5435405"/>
                <a:gd name="connsiteX3" fmla="*/ 4320540 w 4587240"/>
                <a:gd name="connsiteY3" fmla="*/ 3705665 h 5435405"/>
                <a:gd name="connsiteX4" fmla="*/ 2301240 w 4587240"/>
                <a:gd name="connsiteY4" fmla="*/ 5435405 h 5435405"/>
                <a:gd name="connsiteX5" fmla="*/ 304800 w 4587240"/>
                <a:gd name="connsiteY5" fmla="*/ 3858065 h 5435405"/>
                <a:gd name="connsiteX6" fmla="*/ 0 w 4587240"/>
                <a:gd name="connsiteY6" fmla="*/ 1191065 h 5435405"/>
                <a:gd name="connsiteX7" fmla="*/ 502920 w 4587240"/>
                <a:gd name="connsiteY7" fmla="*/ 733865 h 5435405"/>
                <a:gd name="connsiteX8" fmla="*/ 2095500 w 4587240"/>
                <a:gd name="connsiteY8" fmla="*/ 63305 h 5435405"/>
                <a:gd name="connsiteX9" fmla="*/ 2486977 w 4587240"/>
                <a:gd name="connsiteY9" fmla="*/ 65686 h 5435405"/>
                <a:gd name="connsiteX0" fmla="*/ 2486977 w 4587240"/>
                <a:gd name="connsiteY0" fmla="*/ 65686 h 5435405"/>
                <a:gd name="connsiteX1" fmla="*/ 4091940 w 4587240"/>
                <a:gd name="connsiteY1" fmla="*/ 741485 h 5435405"/>
                <a:gd name="connsiteX2" fmla="*/ 4587240 w 4587240"/>
                <a:gd name="connsiteY2" fmla="*/ 1198685 h 5435405"/>
                <a:gd name="connsiteX3" fmla="*/ 4320540 w 4587240"/>
                <a:gd name="connsiteY3" fmla="*/ 3705665 h 5435405"/>
                <a:gd name="connsiteX4" fmla="*/ 2301240 w 4587240"/>
                <a:gd name="connsiteY4" fmla="*/ 5435405 h 5435405"/>
                <a:gd name="connsiteX5" fmla="*/ 304800 w 4587240"/>
                <a:gd name="connsiteY5" fmla="*/ 3858065 h 5435405"/>
                <a:gd name="connsiteX6" fmla="*/ 0 w 4587240"/>
                <a:gd name="connsiteY6" fmla="*/ 1191065 h 5435405"/>
                <a:gd name="connsiteX7" fmla="*/ 502920 w 4587240"/>
                <a:gd name="connsiteY7" fmla="*/ 733865 h 5435405"/>
                <a:gd name="connsiteX8" fmla="*/ 2095500 w 4587240"/>
                <a:gd name="connsiteY8" fmla="*/ 63305 h 5435405"/>
                <a:gd name="connsiteX9" fmla="*/ 2486977 w 4587240"/>
                <a:gd name="connsiteY9" fmla="*/ 65686 h 5435405"/>
                <a:gd name="connsiteX0" fmla="*/ 2486977 w 4595292"/>
                <a:gd name="connsiteY0" fmla="*/ 65686 h 5435405"/>
                <a:gd name="connsiteX1" fmla="*/ 4091940 w 4595292"/>
                <a:gd name="connsiteY1" fmla="*/ 741485 h 5435405"/>
                <a:gd name="connsiteX2" fmla="*/ 4587240 w 4595292"/>
                <a:gd name="connsiteY2" fmla="*/ 1198685 h 5435405"/>
                <a:gd name="connsiteX3" fmla="*/ 4320540 w 4595292"/>
                <a:gd name="connsiteY3" fmla="*/ 3705665 h 5435405"/>
                <a:gd name="connsiteX4" fmla="*/ 2301240 w 4595292"/>
                <a:gd name="connsiteY4" fmla="*/ 5435405 h 5435405"/>
                <a:gd name="connsiteX5" fmla="*/ 304800 w 4595292"/>
                <a:gd name="connsiteY5" fmla="*/ 3858065 h 5435405"/>
                <a:gd name="connsiteX6" fmla="*/ 0 w 4595292"/>
                <a:gd name="connsiteY6" fmla="*/ 1191065 h 5435405"/>
                <a:gd name="connsiteX7" fmla="*/ 502920 w 4595292"/>
                <a:gd name="connsiteY7" fmla="*/ 733865 h 5435405"/>
                <a:gd name="connsiteX8" fmla="*/ 2095500 w 4595292"/>
                <a:gd name="connsiteY8" fmla="*/ 63305 h 5435405"/>
                <a:gd name="connsiteX9" fmla="*/ 2486977 w 4595292"/>
                <a:gd name="connsiteY9" fmla="*/ 65686 h 5435405"/>
                <a:gd name="connsiteX0" fmla="*/ 2486977 w 4606464"/>
                <a:gd name="connsiteY0" fmla="*/ 65686 h 5435405"/>
                <a:gd name="connsiteX1" fmla="*/ 4091940 w 4606464"/>
                <a:gd name="connsiteY1" fmla="*/ 741485 h 5435405"/>
                <a:gd name="connsiteX2" fmla="*/ 4587240 w 4606464"/>
                <a:gd name="connsiteY2" fmla="*/ 1198685 h 5435405"/>
                <a:gd name="connsiteX3" fmla="*/ 4320540 w 4606464"/>
                <a:gd name="connsiteY3" fmla="*/ 3705665 h 5435405"/>
                <a:gd name="connsiteX4" fmla="*/ 2301240 w 4606464"/>
                <a:gd name="connsiteY4" fmla="*/ 5435405 h 5435405"/>
                <a:gd name="connsiteX5" fmla="*/ 304800 w 4606464"/>
                <a:gd name="connsiteY5" fmla="*/ 3858065 h 5435405"/>
                <a:gd name="connsiteX6" fmla="*/ 0 w 4606464"/>
                <a:gd name="connsiteY6" fmla="*/ 1191065 h 5435405"/>
                <a:gd name="connsiteX7" fmla="*/ 502920 w 4606464"/>
                <a:gd name="connsiteY7" fmla="*/ 733865 h 5435405"/>
                <a:gd name="connsiteX8" fmla="*/ 2095500 w 4606464"/>
                <a:gd name="connsiteY8" fmla="*/ 63305 h 5435405"/>
                <a:gd name="connsiteX9" fmla="*/ 2486977 w 4606464"/>
                <a:gd name="connsiteY9" fmla="*/ 65686 h 5435405"/>
                <a:gd name="connsiteX0" fmla="*/ 2486977 w 4606464"/>
                <a:gd name="connsiteY0" fmla="*/ 65686 h 5435405"/>
                <a:gd name="connsiteX1" fmla="*/ 4091940 w 4606464"/>
                <a:gd name="connsiteY1" fmla="*/ 741485 h 5435405"/>
                <a:gd name="connsiteX2" fmla="*/ 4587240 w 4606464"/>
                <a:gd name="connsiteY2" fmla="*/ 1198685 h 5435405"/>
                <a:gd name="connsiteX3" fmla="*/ 4320540 w 4606464"/>
                <a:gd name="connsiteY3" fmla="*/ 3705665 h 5435405"/>
                <a:gd name="connsiteX4" fmla="*/ 2301240 w 4606464"/>
                <a:gd name="connsiteY4" fmla="*/ 5435405 h 5435405"/>
                <a:gd name="connsiteX5" fmla="*/ 304800 w 4606464"/>
                <a:gd name="connsiteY5" fmla="*/ 3858065 h 5435405"/>
                <a:gd name="connsiteX6" fmla="*/ 0 w 4606464"/>
                <a:gd name="connsiteY6" fmla="*/ 1191065 h 5435405"/>
                <a:gd name="connsiteX7" fmla="*/ 502920 w 4606464"/>
                <a:gd name="connsiteY7" fmla="*/ 733865 h 5435405"/>
                <a:gd name="connsiteX8" fmla="*/ 2095500 w 4606464"/>
                <a:gd name="connsiteY8" fmla="*/ 63305 h 5435405"/>
                <a:gd name="connsiteX9" fmla="*/ 2486977 w 4606464"/>
                <a:gd name="connsiteY9" fmla="*/ 65686 h 5435405"/>
                <a:gd name="connsiteX0" fmla="*/ 2486977 w 4606464"/>
                <a:gd name="connsiteY0" fmla="*/ 65686 h 5435405"/>
                <a:gd name="connsiteX1" fmla="*/ 4091940 w 4606464"/>
                <a:gd name="connsiteY1" fmla="*/ 741485 h 5435405"/>
                <a:gd name="connsiteX2" fmla="*/ 4587240 w 4606464"/>
                <a:gd name="connsiteY2" fmla="*/ 1198685 h 5435405"/>
                <a:gd name="connsiteX3" fmla="*/ 4320540 w 4606464"/>
                <a:gd name="connsiteY3" fmla="*/ 3705665 h 5435405"/>
                <a:gd name="connsiteX4" fmla="*/ 2301240 w 4606464"/>
                <a:gd name="connsiteY4" fmla="*/ 5435405 h 5435405"/>
                <a:gd name="connsiteX5" fmla="*/ 304800 w 4606464"/>
                <a:gd name="connsiteY5" fmla="*/ 3858065 h 5435405"/>
                <a:gd name="connsiteX6" fmla="*/ 0 w 4606464"/>
                <a:gd name="connsiteY6" fmla="*/ 1191065 h 5435405"/>
                <a:gd name="connsiteX7" fmla="*/ 502920 w 4606464"/>
                <a:gd name="connsiteY7" fmla="*/ 733865 h 5435405"/>
                <a:gd name="connsiteX8" fmla="*/ 2095500 w 4606464"/>
                <a:gd name="connsiteY8" fmla="*/ 63305 h 5435405"/>
                <a:gd name="connsiteX9" fmla="*/ 2486977 w 4606464"/>
                <a:gd name="connsiteY9" fmla="*/ 65686 h 5435405"/>
                <a:gd name="connsiteX0" fmla="*/ 2486977 w 4606464"/>
                <a:gd name="connsiteY0" fmla="*/ 65686 h 5435405"/>
                <a:gd name="connsiteX1" fmla="*/ 4091940 w 4606464"/>
                <a:gd name="connsiteY1" fmla="*/ 741485 h 5435405"/>
                <a:gd name="connsiteX2" fmla="*/ 4587240 w 4606464"/>
                <a:gd name="connsiteY2" fmla="*/ 1198685 h 5435405"/>
                <a:gd name="connsiteX3" fmla="*/ 4320540 w 4606464"/>
                <a:gd name="connsiteY3" fmla="*/ 3705665 h 5435405"/>
                <a:gd name="connsiteX4" fmla="*/ 2301240 w 4606464"/>
                <a:gd name="connsiteY4" fmla="*/ 5435405 h 5435405"/>
                <a:gd name="connsiteX5" fmla="*/ 304800 w 4606464"/>
                <a:gd name="connsiteY5" fmla="*/ 3858065 h 5435405"/>
                <a:gd name="connsiteX6" fmla="*/ 0 w 4606464"/>
                <a:gd name="connsiteY6" fmla="*/ 1191065 h 5435405"/>
                <a:gd name="connsiteX7" fmla="*/ 502920 w 4606464"/>
                <a:gd name="connsiteY7" fmla="*/ 733865 h 5435405"/>
                <a:gd name="connsiteX8" fmla="*/ 2095500 w 4606464"/>
                <a:gd name="connsiteY8" fmla="*/ 63305 h 5435405"/>
                <a:gd name="connsiteX9" fmla="*/ 2486977 w 4606464"/>
                <a:gd name="connsiteY9" fmla="*/ 65686 h 5435405"/>
                <a:gd name="connsiteX0" fmla="*/ 2486977 w 4606464"/>
                <a:gd name="connsiteY0" fmla="*/ 65686 h 5435405"/>
                <a:gd name="connsiteX1" fmla="*/ 4091940 w 4606464"/>
                <a:gd name="connsiteY1" fmla="*/ 741485 h 5435405"/>
                <a:gd name="connsiteX2" fmla="*/ 4587240 w 4606464"/>
                <a:gd name="connsiteY2" fmla="*/ 1198685 h 5435405"/>
                <a:gd name="connsiteX3" fmla="*/ 4320540 w 4606464"/>
                <a:gd name="connsiteY3" fmla="*/ 3705665 h 5435405"/>
                <a:gd name="connsiteX4" fmla="*/ 2301240 w 4606464"/>
                <a:gd name="connsiteY4" fmla="*/ 5435405 h 5435405"/>
                <a:gd name="connsiteX5" fmla="*/ 304800 w 4606464"/>
                <a:gd name="connsiteY5" fmla="*/ 3858065 h 5435405"/>
                <a:gd name="connsiteX6" fmla="*/ 0 w 4606464"/>
                <a:gd name="connsiteY6" fmla="*/ 1191065 h 5435405"/>
                <a:gd name="connsiteX7" fmla="*/ 502920 w 4606464"/>
                <a:gd name="connsiteY7" fmla="*/ 733865 h 5435405"/>
                <a:gd name="connsiteX8" fmla="*/ 2095500 w 4606464"/>
                <a:gd name="connsiteY8" fmla="*/ 63305 h 5435405"/>
                <a:gd name="connsiteX9" fmla="*/ 2486977 w 4606464"/>
                <a:gd name="connsiteY9" fmla="*/ 65686 h 5435405"/>
                <a:gd name="connsiteX0" fmla="*/ 2486977 w 4606464"/>
                <a:gd name="connsiteY0" fmla="*/ 65686 h 5435405"/>
                <a:gd name="connsiteX1" fmla="*/ 4091940 w 4606464"/>
                <a:gd name="connsiteY1" fmla="*/ 741485 h 5435405"/>
                <a:gd name="connsiteX2" fmla="*/ 4587240 w 4606464"/>
                <a:gd name="connsiteY2" fmla="*/ 1198685 h 5435405"/>
                <a:gd name="connsiteX3" fmla="*/ 4320540 w 4606464"/>
                <a:gd name="connsiteY3" fmla="*/ 3705665 h 5435405"/>
                <a:gd name="connsiteX4" fmla="*/ 2301240 w 4606464"/>
                <a:gd name="connsiteY4" fmla="*/ 5435405 h 5435405"/>
                <a:gd name="connsiteX5" fmla="*/ 304800 w 4606464"/>
                <a:gd name="connsiteY5" fmla="*/ 3858065 h 5435405"/>
                <a:gd name="connsiteX6" fmla="*/ 0 w 4606464"/>
                <a:gd name="connsiteY6" fmla="*/ 1191065 h 5435405"/>
                <a:gd name="connsiteX7" fmla="*/ 502920 w 4606464"/>
                <a:gd name="connsiteY7" fmla="*/ 733865 h 5435405"/>
                <a:gd name="connsiteX8" fmla="*/ 2095500 w 4606464"/>
                <a:gd name="connsiteY8" fmla="*/ 63305 h 5435405"/>
                <a:gd name="connsiteX9" fmla="*/ 2486977 w 4606464"/>
                <a:gd name="connsiteY9" fmla="*/ 65686 h 5435405"/>
                <a:gd name="connsiteX0" fmla="*/ 2511909 w 4631396"/>
                <a:gd name="connsiteY0" fmla="*/ 65686 h 5435405"/>
                <a:gd name="connsiteX1" fmla="*/ 4116872 w 4631396"/>
                <a:gd name="connsiteY1" fmla="*/ 741485 h 5435405"/>
                <a:gd name="connsiteX2" fmla="*/ 4612172 w 4631396"/>
                <a:gd name="connsiteY2" fmla="*/ 1198685 h 5435405"/>
                <a:gd name="connsiteX3" fmla="*/ 4345472 w 4631396"/>
                <a:gd name="connsiteY3" fmla="*/ 3705665 h 5435405"/>
                <a:gd name="connsiteX4" fmla="*/ 2326172 w 4631396"/>
                <a:gd name="connsiteY4" fmla="*/ 5435405 h 5435405"/>
                <a:gd name="connsiteX5" fmla="*/ 329732 w 4631396"/>
                <a:gd name="connsiteY5" fmla="*/ 3858065 h 5435405"/>
                <a:gd name="connsiteX6" fmla="*/ 24932 w 4631396"/>
                <a:gd name="connsiteY6" fmla="*/ 1191065 h 5435405"/>
                <a:gd name="connsiteX7" fmla="*/ 527852 w 4631396"/>
                <a:gd name="connsiteY7" fmla="*/ 733865 h 5435405"/>
                <a:gd name="connsiteX8" fmla="*/ 2120432 w 4631396"/>
                <a:gd name="connsiteY8" fmla="*/ 63305 h 5435405"/>
                <a:gd name="connsiteX9" fmla="*/ 2511909 w 4631396"/>
                <a:gd name="connsiteY9" fmla="*/ 65686 h 5435405"/>
                <a:gd name="connsiteX0" fmla="*/ 2524166 w 4643653"/>
                <a:gd name="connsiteY0" fmla="*/ 65686 h 5435405"/>
                <a:gd name="connsiteX1" fmla="*/ 4129129 w 4643653"/>
                <a:gd name="connsiteY1" fmla="*/ 741485 h 5435405"/>
                <a:gd name="connsiteX2" fmla="*/ 4624429 w 4643653"/>
                <a:gd name="connsiteY2" fmla="*/ 1198685 h 5435405"/>
                <a:gd name="connsiteX3" fmla="*/ 4357729 w 4643653"/>
                <a:gd name="connsiteY3" fmla="*/ 3705665 h 5435405"/>
                <a:gd name="connsiteX4" fmla="*/ 2338429 w 4643653"/>
                <a:gd name="connsiteY4" fmla="*/ 5435405 h 5435405"/>
                <a:gd name="connsiteX5" fmla="*/ 341989 w 4643653"/>
                <a:gd name="connsiteY5" fmla="*/ 3858065 h 5435405"/>
                <a:gd name="connsiteX6" fmla="*/ 37189 w 4643653"/>
                <a:gd name="connsiteY6" fmla="*/ 1191065 h 5435405"/>
                <a:gd name="connsiteX7" fmla="*/ 540109 w 4643653"/>
                <a:gd name="connsiteY7" fmla="*/ 733865 h 5435405"/>
                <a:gd name="connsiteX8" fmla="*/ 2132689 w 4643653"/>
                <a:gd name="connsiteY8" fmla="*/ 63305 h 5435405"/>
                <a:gd name="connsiteX9" fmla="*/ 2524166 w 4643653"/>
                <a:gd name="connsiteY9" fmla="*/ 65686 h 5435405"/>
                <a:gd name="connsiteX0" fmla="*/ 2506090 w 4625577"/>
                <a:gd name="connsiteY0" fmla="*/ 65686 h 5435405"/>
                <a:gd name="connsiteX1" fmla="*/ 4111053 w 4625577"/>
                <a:gd name="connsiteY1" fmla="*/ 741485 h 5435405"/>
                <a:gd name="connsiteX2" fmla="*/ 4606353 w 4625577"/>
                <a:gd name="connsiteY2" fmla="*/ 1198685 h 5435405"/>
                <a:gd name="connsiteX3" fmla="*/ 4339653 w 4625577"/>
                <a:gd name="connsiteY3" fmla="*/ 3705665 h 5435405"/>
                <a:gd name="connsiteX4" fmla="*/ 2320353 w 4625577"/>
                <a:gd name="connsiteY4" fmla="*/ 5435405 h 5435405"/>
                <a:gd name="connsiteX5" fmla="*/ 323913 w 4625577"/>
                <a:gd name="connsiteY5" fmla="*/ 3858065 h 5435405"/>
                <a:gd name="connsiteX6" fmla="*/ 19113 w 4625577"/>
                <a:gd name="connsiteY6" fmla="*/ 1191065 h 5435405"/>
                <a:gd name="connsiteX7" fmla="*/ 522033 w 4625577"/>
                <a:gd name="connsiteY7" fmla="*/ 733865 h 5435405"/>
                <a:gd name="connsiteX8" fmla="*/ 2114613 w 4625577"/>
                <a:gd name="connsiteY8" fmla="*/ 63305 h 5435405"/>
                <a:gd name="connsiteX9" fmla="*/ 2506090 w 4625577"/>
                <a:gd name="connsiteY9" fmla="*/ 65686 h 5435405"/>
                <a:gd name="connsiteX0" fmla="*/ 2506090 w 4625577"/>
                <a:gd name="connsiteY0" fmla="*/ 65686 h 5435405"/>
                <a:gd name="connsiteX1" fmla="*/ 4111053 w 4625577"/>
                <a:gd name="connsiteY1" fmla="*/ 741485 h 5435405"/>
                <a:gd name="connsiteX2" fmla="*/ 4606353 w 4625577"/>
                <a:gd name="connsiteY2" fmla="*/ 1198685 h 5435405"/>
                <a:gd name="connsiteX3" fmla="*/ 4339653 w 4625577"/>
                <a:gd name="connsiteY3" fmla="*/ 3705665 h 5435405"/>
                <a:gd name="connsiteX4" fmla="*/ 2320353 w 4625577"/>
                <a:gd name="connsiteY4" fmla="*/ 5435405 h 5435405"/>
                <a:gd name="connsiteX5" fmla="*/ 323913 w 4625577"/>
                <a:gd name="connsiteY5" fmla="*/ 3858065 h 5435405"/>
                <a:gd name="connsiteX6" fmla="*/ 19113 w 4625577"/>
                <a:gd name="connsiteY6" fmla="*/ 1191065 h 5435405"/>
                <a:gd name="connsiteX7" fmla="*/ 522033 w 4625577"/>
                <a:gd name="connsiteY7" fmla="*/ 733865 h 5435405"/>
                <a:gd name="connsiteX8" fmla="*/ 2114613 w 4625577"/>
                <a:gd name="connsiteY8" fmla="*/ 63305 h 5435405"/>
                <a:gd name="connsiteX9" fmla="*/ 2506090 w 4625577"/>
                <a:gd name="connsiteY9" fmla="*/ 65686 h 5435405"/>
                <a:gd name="connsiteX0" fmla="*/ 2506090 w 4625577"/>
                <a:gd name="connsiteY0" fmla="*/ 65686 h 5435405"/>
                <a:gd name="connsiteX1" fmla="*/ 4111053 w 4625577"/>
                <a:gd name="connsiteY1" fmla="*/ 741485 h 5435405"/>
                <a:gd name="connsiteX2" fmla="*/ 4606353 w 4625577"/>
                <a:gd name="connsiteY2" fmla="*/ 1198685 h 5435405"/>
                <a:gd name="connsiteX3" fmla="*/ 4339653 w 4625577"/>
                <a:gd name="connsiteY3" fmla="*/ 3705665 h 5435405"/>
                <a:gd name="connsiteX4" fmla="*/ 2320353 w 4625577"/>
                <a:gd name="connsiteY4" fmla="*/ 5435405 h 5435405"/>
                <a:gd name="connsiteX5" fmla="*/ 323913 w 4625577"/>
                <a:gd name="connsiteY5" fmla="*/ 3858065 h 5435405"/>
                <a:gd name="connsiteX6" fmla="*/ 19113 w 4625577"/>
                <a:gd name="connsiteY6" fmla="*/ 1191065 h 5435405"/>
                <a:gd name="connsiteX7" fmla="*/ 522033 w 4625577"/>
                <a:gd name="connsiteY7" fmla="*/ 733865 h 5435405"/>
                <a:gd name="connsiteX8" fmla="*/ 2114613 w 4625577"/>
                <a:gd name="connsiteY8" fmla="*/ 63305 h 5435405"/>
                <a:gd name="connsiteX9" fmla="*/ 2506090 w 4625577"/>
                <a:gd name="connsiteY9" fmla="*/ 65686 h 5435405"/>
                <a:gd name="connsiteX0" fmla="*/ 2506090 w 4625577"/>
                <a:gd name="connsiteY0" fmla="*/ 65686 h 5435405"/>
                <a:gd name="connsiteX1" fmla="*/ 4111053 w 4625577"/>
                <a:gd name="connsiteY1" fmla="*/ 741485 h 5435405"/>
                <a:gd name="connsiteX2" fmla="*/ 4606353 w 4625577"/>
                <a:gd name="connsiteY2" fmla="*/ 1198685 h 5435405"/>
                <a:gd name="connsiteX3" fmla="*/ 4339653 w 4625577"/>
                <a:gd name="connsiteY3" fmla="*/ 3705665 h 5435405"/>
                <a:gd name="connsiteX4" fmla="*/ 2320353 w 4625577"/>
                <a:gd name="connsiteY4" fmla="*/ 5435405 h 5435405"/>
                <a:gd name="connsiteX5" fmla="*/ 323913 w 4625577"/>
                <a:gd name="connsiteY5" fmla="*/ 3858065 h 5435405"/>
                <a:gd name="connsiteX6" fmla="*/ 19113 w 4625577"/>
                <a:gd name="connsiteY6" fmla="*/ 1191065 h 5435405"/>
                <a:gd name="connsiteX7" fmla="*/ 522033 w 4625577"/>
                <a:gd name="connsiteY7" fmla="*/ 733865 h 5435405"/>
                <a:gd name="connsiteX8" fmla="*/ 2114613 w 4625577"/>
                <a:gd name="connsiteY8" fmla="*/ 63305 h 5435405"/>
                <a:gd name="connsiteX9" fmla="*/ 2506090 w 4625577"/>
                <a:gd name="connsiteY9" fmla="*/ 65686 h 5435405"/>
                <a:gd name="connsiteX0" fmla="*/ 2506090 w 4625577"/>
                <a:gd name="connsiteY0" fmla="*/ 65686 h 5435405"/>
                <a:gd name="connsiteX1" fmla="*/ 4111053 w 4625577"/>
                <a:gd name="connsiteY1" fmla="*/ 741485 h 5435405"/>
                <a:gd name="connsiteX2" fmla="*/ 4606353 w 4625577"/>
                <a:gd name="connsiteY2" fmla="*/ 1198685 h 5435405"/>
                <a:gd name="connsiteX3" fmla="*/ 4339653 w 4625577"/>
                <a:gd name="connsiteY3" fmla="*/ 3705665 h 5435405"/>
                <a:gd name="connsiteX4" fmla="*/ 2320353 w 4625577"/>
                <a:gd name="connsiteY4" fmla="*/ 5435405 h 5435405"/>
                <a:gd name="connsiteX5" fmla="*/ 323913 w 4625577"/>
                <a:gd name="connsiteY5" fmla="*/ 3858065 h 5435405"/>
                <a:gd name="connsiteX6" fmla="*/ 19113 w 4625577"/>
                <a:gd name="connsiteY6" fmla="*/ 1191065 h 5435405"/>
                <a:gd name="connsiteX7" fmla="*/ 522033 w 4625577"/>
                <a:gd name="connsiteY7" fmla="*/ 733865 h 5435405"/>
                <a:gd name="connsiteX8" fmla="*/ 2114613 w 4625577"/>
                <a:gd name="connsiteY8" fmla="*/ 63305 h 5435405"/>
                <a:gd name="connsiteX9" fmla="*/ 2506090 w 4625577"/>
                <a:gd name="connsiteY9" fmla="*/ 65686 h 5435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625577" h="5435405">
                  <a:moveTo>
                    <a:pt x="2506090" y="65686"/>
                  </a:moveTo>
                  <a:cubicBezTo>
                    <a:pt x="3183953" y="757677"/>
                    <a:pt x="3942777" y="725769"/>
                    <a:pt x="4111053" y="741485"/>
                  </a:cubicBezTo>
                  <a:cubicBezTo>
                    <a:pt x="4490466" y="817685"/>
                    <a:pt x="4555553" y="1060573"/>
                    <a:pt x="4606353" y="1198685"/>
                  </a:cubicBezTo>
                  <a:cubicBezTo>
                    <a:pt x="4660328" y="2081970"/>
                    <a:pt x="4609528" y="3089080"/>
                    <a:pt x="4339653" y="3705665"/>
                  </a:cubicBezTo>
                  <a:cubicBezTo>
                    <a:pt x="3885628" y="4753732"/>
                    <a:pt x="2922015" y="5330313"/>
                    <a:pt x="2320353" y="5435405"/>
                  </a:cubicBezTo>
                  <a:cubicBezTo>
                    <a:pt x="1707261" y="5347775"/>
                    <a:pt x="760793" y="4788658"/>
                    <a:pt x="323913" y="3858065"/>
                  </a:cubicBezTo>
                  <a:cubicBezTo>
                    <a:pt x="-72962" y="2845240"/>
                    <a:pt x="-3112" y="2065778"/>
                    <a:pt x="19113" y="1191065"/>
                  </a:cubicBezTo>
                  <a:cubicBezTo>
                    <a:pt x="110553" y="833878"/>
                    <a:pt x="354393" y="762440"/>
                    <a:pt x="522033" y="733865"/>
                  </a:cubicBezTo>
                  <a:cubicBezTo>
                    <a:pt x="1486280" y="705608"/>
                    <a:pt x="1807591" y="301113"/>
                    <a:pt x="2114613" y="63305"/>
                  </a:cubicBezTo>
                  <a:cubicBezTo>
                    <a:pt x="2175255" y="3774"/>
                    <a:pt x="2354960" y="-43851"/>
                    <a:pt x="2506090" y="65686"/>
                  </a:cubicBezTo>
                  <a:close/>
                </a:path>
              </a:pathLst>
            </a:custGeom>
            <a:noFill/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 dirty="0"/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1E36CDC9-2326-43E6-AC39-9715B0DB99E3}"/>
              </a:ext>
            </a:extLst>
          </p:cNvPr>
          <p:cNvGrpSpPr/>
          <p:nvPr/>
        </p:nvGrpSpPr>
        <p:grpSpPr>
          <a:xfrm>
            <a:off x="9887766" y="2829430"/>
            <a:ext cx="277188" cy="325716"/>
            <a:chOff x="1493069" y="1510037"/>
            <a:chExt cx="343716" cy="403892"/>
          </a:xfrm>
        </p:grpSpPr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2574A5E8-7EB5-4173-AF4F-2CEEC928BF73}"/>
                </a:ext>
              </a:extLst>
            </p:cNvPr>
            <p:cNvGrpSpPr/>
            <p:nvPr/>
          </p:nvGrpSpPr>
          <p:grpSpPr>
            <a:xfrm>
              <a:off x="1493069" y="1510037"/>
              <a:ext cx="343716" cy="403892"/>
              <a:chOff x="517156" y="363265"/>
              <a:chExt cx="2295542" cy="2697436"/>
            </a:xfrm>
          </p:grpSpPr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C4AFECE0-CA4C-4351-80FA-8DE4D7848A54}"/>
                  </a:ext>
                </a:extLst>
              </p:cNvPr>
              <p:cNvSpPr/>
              <p:nvPr/>
            </p:nvSpPr>
            <p:spPr>
              <a:xfrm>
                <a:off x="517156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E74C3C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4BE2F1F3-DE42-40B6-97C9-89D9E817ADCA}"/>
                  </a:ext>
                </a:extLst>
              </p:cNvPr>
              <p:cNvSpPr/>
              <p:nvPr/>
            </p:nvSpPr>
            <p:spPr>
              <a:xfrm flipH="1">
                <a:off x="1658724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C0392B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D6970946-9264-4B71-9219-58AAB8FDD105}"/>
                  </a:ext>
                </a:extLst>
              </p:cNvPr>
              <p:cNvSpPr/>
              <p:nvPr/>
            </p:nvSpPr>
            <p:spPr>
              <a:xfrm>
                <a:off x="517156" y="363265"/>
                <a:ext cx="2295542" cy="2697436"/>
              </a:xfrm>
              <a:custGeom>
                <a:avLst/>
                <a:gdLst>
                  <a:gd name="connsiteX0" fmla="*/ 2491740 w 4587240"/>
                  <a:gd name="connsiteY0" fmla="*/ 0 h 5372100"/>
                  <a:gd name="connsiteX1" fmla="*/ 4091940 w 4587240"/>
                  <a:gd name="connsiteY1" fmla="*/ 678180 h 5372100"/>
                  <a:gd name="connsiteX2" fmla="*/ 4587240 w 4587240"/>
                  <a:gd name="connsiteY2" fmla="*/ 1135380 h 5372100"/>
                  <a:gd name="connsiteX3" fmla="*/ 4320540 w 4587240"/>
                  <a:gd name="connsiteY3" fmla="*/ 3642360 h 5372100"/>
                  <a:gd name="connsiteX4" fmla="*/ 2301240 w 4587240"/>
                  <a:gd name="connsiteY4" fmla="*/ 5372100 h 5372100"/>
                  <a:gd name="connsiteX5" fmla="*/ 304800 w 4587240"/>
                  <a:gd name="connsiteY5" fmla="*/ 3794760 h 5372100"/>
                  <a:gd name="connsiteX6" fmla="*/ 0 w 4587240"/>
                  <a:gd name="connsiteY6" fmla="*/ 1127760 h 5372100"/>
                  <a:gd name="connsiteX7" fmla="*/ 502920 w 4587240"/>
                  <a:gd name="connsiteY7" fmla="*/ 670560 h 5372100"/>
                  <a:gd name="connsiteX8" fmla="*/ 2095500 w 4587240"/>
                  <a:gd name="connsiteY8" fmla="*/ 0 h 5372100"/>
                  <a:gd name="connsiteX9" fmla="*/ 2491740 w 4587240"/>
                  <a:gd name="connsiteY9" fmla="*/ 0 h 5372100"/>
                  <a:gd name="connsiteX0" fmla="*/ 2491740 w 4587240"/>
                  <a:gd name="connsiteY0" fmla="*/ 59266 h 5431366"/>
                  <a:gd name="connsiteX1" fmla="*/ 4091940 w 4587240"/>
                  <a:gd name="connsiteY1" fmla="*/ 737446 h 5431366"/>
                  <a:gd name="connsiteX2" fmla="*/ 4587240 w 4587240"/>
                  <a:gd name="connsiteY2" fmla="*/ 1194646 h 5431366"/>
                  <a:gd name="connsiteX3" fmla="*/ 4320540 w 4587240"/>
                  <a:gd name="connsiteY3" fmla="*/ 3701626 h 5431366"/>
                  <a:gd name="connsiteX4" fmla="*/ 2301240 w 4587240"/>
                  <a:gd name="connsiteY4" fmla="*/ 5431366 h 5431366"/>
                  <a:gd name="connsiteX5" fmla="*/ 304800 w 4587240"/>
                  <a:gd name="connsiteY5" fmla="*/ 3854026 h 5431366"/>
                  <a:gd name="connsiteX6" fmla="*/ 0 w 4587240"/>
                  <a:gd name="connsiteY6" fmla="*/ 1187026 h 5431366"/>
                  <a:gd name="connsiteX7" fmla="*/ 502920 w 4587240"/>
                  <a:gd name="connsiteY7" fmla="*/ 729826 h 5431366"/>
                  <a:gd name="connsiteX8" fmla="*/ 2095500 w 4587240"/>
                  <a:gd name="connsiteY8" fmla="*/ 59266 h 5431366"/>
                  <a:gd name="connsiteX9" fmla="*/ 2491740 w 4587240"/>
                  <a:gd name="connsiteY9" fmla="*/ 59266 h 5431366"/>
                  <a:gd name="connsiteX0" fmla="*/ 2491740 w 4587240"/>
                  <a:gd name="connsiteY0" fmla="*/ 76256 h 5448356"/>
                  <a:gd name="connsiteX1" fmla="*/ 4091940 w 4587240"/>
                  <a:gd name="connsiteY1" fmla="*/ 754436 h 5448356"/>
                  <a:gd name="connsiteX2" fmla="*/ 4587240 w 4587240"/>
                  <a:gd name="connsiteY2" fmla="*/ 1211636 h 5448356"/>
                  <a:gd name="connsiteX3" fmla="*/ 4320540 w 4587240"/>
                  <a:gd name="connsiteY3" fmla="*/ 3718616 h 5448356"/>
                  <a:gd name="connsiteX4" fmla="*/ 2301240 w 4587240"/>
                  <a:gd name="connsiteY4" fmla="*/ 5448356 h 5448356"/>
                  <a:gd name="connsiteX5" fmla="*/ 304800 w 4587240"/>
                  <a:gd name="connsiteY5" fmla="*/ 3871016 h 5448356"/>
                  <a:gd name="connsiteX6" fmla="*/ 0 w 4587240"/>
                  <a:gd name="connsiteY6" fmla="*/ 1204016 h 5448356"/>
                  <a:gd name="connsiteX7" fmla="*/ 502920 w 4587240"/>
                  <a:gd name="connsiteY7" fmla="*/ 746816 h 5448356"/>
                  <a:gd name="connsiteX8" fmla="*/ 2095500 w 4587240"/>
                  <a:gd name="connsiteY8" fmla="*/ 76256 h 5448356"/>
                  <a:gd name="connsiteX9" fmla="*/ 2491740 w 4587240"/>
                  <a:gd name="connsiteY9" fmla="*/ 76256 h 5448356"/>
                  <a:gd name="connsiteX0" fmla="*/ 2491740 w 4587240"/>
                  <a:gd name="connsiteY0" fmla="*/ 66256 h 5438356"/>
                  <a:gd name="connsiteX1" fmla="*/ 4091940 w 4587240"/>
                  <a:gd name="connsiteY1" fmla="*/ 744436 h 5438356"/>
                  <a:gd name="connsiteX2" fmla="*/ 4587240 w 4587240"/>
                  <a:gd name="connsiteY2" fmla="*/ 1201636 h 5438356"/>
                  <a:gd name="connsiteX3" fmla="*/ 4320540 w 4587240"/>
                  <a:gd name="connsiteY3" fmla="*/ 3708616 h 5438356"/>
                  <a:gd name="connsiteX4" fmla="*/ 2301240 w 4587240"/>
                  <a:gd name="connsiteY4" fmla="*/ 5438356 h 5438356"/>
                  <a:gd name="connsiteX5" fmla="*/ 304800 w 4587240"/>
                  <a:gd name="connsiteY5" fmla="*/ 3861016 h 5438356"/>
                  <a:gd name="connsiteX6" fmla="*/ 0 w 4587240"/>
                  <a:gd name="connsiteY6" fmla="*/ 1194016 h 5438356"/>
                  <a:gd name="connsiteX7" fmla="*/ 502920 w 4587240"/>
                  <a:gd name="connsiteY7" fmla="*/ 736816 h 5438356"/>
                  <a:gd name="connsiteX8" fmla="*/ 2095500 w 4587240"/>
                  <a:gd name="connsiteY8" fmla="*/ 66256 h 5438356"/>
                  <a:gd name="connsiteX9" fmla="*/ 2491740 w 4587240"/>
                  <a:gd name="connsiteY9" fmla="*/ 66256 h 5438356"/>
                  <a:gd name="connsiteX0" fmla="*/ 2491740 w 4587240"/>
                  <a:gd name="connsiteY0" fmla="*/ 68601 h 5440701"/>
                  <a:gd name="connsiteX1" fmla="*/ 4091940 w 4587240"/>
                  <a:gd name="connsiteY1" fmla="*/ 746781 h 5440701"/>
                  <a:gd name="connsiteX2" fmla="*/ 4587240 w 4587240"/>
                  <a:gd name="connsiteY2" fmla="*/ 1203981 h 5440701"/>
                  <a:gd name="connsiteX3" fmla="*/ 4320540 w 4587240"/>
                  <a:gd name="connsiteY3" fmla="*/ 3710961 h 5440701"/>
                  <a:gd name="connsiteX4" fmla="*/ 2301240 w 4587240"/>
                  <a:gd name="connsiteY4" fmla="*/ 5440701 h 5440701"/>
                  <a:gd name="connsiteX5" fmla="*/ 304800 w 4587240"/>
                  <a:gd name="connsiteY5" fmla="*/ 3863361 h 5440701"/>
                  <a:gd name="connsiteX6" fmla="*/ 0 w 4587240"/>
                  <a:gd name="connsiteY6" fmla="*/ 1196361 h 5440701"/>
                  <a:gd name="connsiteX7" fmla="*/ 502920 w 4587240"/>
                  <a:gd name="connsiteY7" fmla="*/ 739161 h 5440701"/>
                  <a:gd name="connsiteX8" fmla="*/ 2095500 w 4587240"/>
                  <a:gd name="connsiteY8" fmla="*/ 68601 h 5440701"/>
                  <a:gd name="connsiteX9" fmla="*/ 2491740 w 4587240"/>
                  <a:gd name="connsiteY9" fmla="*/ 68601 h 5440701"/>
                  <a:gd name="connsiteX0" fmla="*/ 2491740 w 4587240"/>
                  <a:gd name="connsiteY0" fmla="*/ 72660 h 5444760"/>
                  <a:gd name="connsiteX1" fmla="*/ 4091940 w 4587240"/>
                  <a:gd name="connsiteY1" fmla="*/ 750840 h 5444760"/>
                  <a:gd name="connsiteX2" fmla="*/ 4587240 w 4587240"/>
                  <a:gd name="connsiteY2" fmla="*/ 1208040 h 5444760"/>
                  <a:gd name="connsiteX3" fmla="*/ 4320540 w 4587240"/>
                  <a:gd name="connsiteY3" fmla="*/ 3715020 h 5444760"/>
                  <a:gd name="connsiteX4" fmla="*/ 2301240 w 4587240"/>
                  <a:gd name="connsiteY4" fmla="*/ 5444760 h 5444760"/>
                  <a:gd name="connsiteX5" fmla="*/ 304800 w 4587240"/>
                  <a:gd name="connsiteY5" fmla="*/ 3867420 h 5444760"/>
                  <a:gd name="connsiteX6" fmla="*/ 0 w 4587240"/>
                  <a:gd name="connsiteY6" fmla="*/ 1200420 h 5444760"/>
                  <a:gd name="connsiteX7" fmla="*/ 502920 w 4587240"/>
                  <a:gd name="connsiteY7" fmla="*/ 743220 h 5444760"/>
                  <a:gd name="connsiteX8" fmla="*/ 2095500 w 4587240"/>
                  <a:gd name="connsiteY8" fmla="*/ 72660 h 5444760"/>
                  <a:gd name="connsiteX9" fmla="*/ 2491740 w 4587240"/>
                  <a:gd name="connsiteY9" fmla="*/ 72660 h 5444760"/>
                  <a:gd name="connsiteX0" fmla="*/ 2491740 w 4587240"/>
                  <a:gd name="connsiteY0" fmla="*/ 64732 h 5436832"/>
                  <a:gd name="connsiteX1" fmla="*/ 4091940 w 4587240"/>
                  <a:gd name="connsiteY1" fmla="*/ 742912 h 5436832"/>
                  <a:gd name="connsiteX2" fmla="*/ 4587240 w 4587240"/>
                  <a:gd name="connsiteY2" fmla="*/ 1200112 h 5436832"/>
                  <a:gd name="connsiteX3" fmla="*/ 4320540 w 4587240"/>
                  <a:gd name="connsiteY3" fmla="*/ 3707092 h 5436832"/>
                  <a:gd name="connsiteX4" fmla="*/ 2301240 w 4587240"/>
                  <a:gd name="connsiteY4" fmla="*/ 5436832 h 5436832"/>
                  <a:gd name="connsiteX5" fmla="*/ 304800 w 4587240"/>
                  <a:gd name="connsiteY5" fmla="*/ 3859492 h 5436832"/>
                  <a:gd name="connsiteX6" fmla="*/ 0 w 4587240"/>
                  <a:gd name="connsiteY6" fmla="*/ 1192492 h 5436832"/>
                  <a:gd name="connsiteX7" fmla="*/ 502920 w 4587240"/>
                  <a:gd name="connsiteY7" fmla="*/ 735292 h 5436832"/>
                  <a:gd name="connsiteX8" fmla="*/ 2095500 w 4587240"/>
                  <a:gd name="connsiteY8" fmla="*/ 64732 h 5436832"/>
                  <a:gd name="connsiteX9" fmla="*/ 2491740 w 4587240"/>
                  <a:gd name="connsiteY9" fmla="*/ 64732 h 5436832"/>
                  <a:gd name="connsiteX0" fmla="*/ 2491740 w 4587240"/>
                  <a:gd name="connsiteY0" fmla="*/ 66731 h 5438831"/>
                  <a:gd name="connsiteX1" fmla="*/ 4091940 w 4587240"/>
                  <a:gd name="connsiteY1" fmla="*/ 744911 h 5438831"/>
                  <a:gd name="connsiteX2" fmla="*/ 4587240 w 4587240"/>
                  <a:gd name="connsiteY2" fmla="*/ 1202111 h 5438831"/>
                  <a:gd name="connsiteX3" fmla="*/ 4320540 w 4587240"/>
                  <a:gd name="connsiteY3" fmla="*/ 3709091 h 5438831"/>
                  <a:gd name="connsiteX4" fmla="*/ 2301240 w 4587240"/>
                  <a:gd name="connsiteY4" fmla="*/ 5438831 h 5438831"/>
                  <a:gd name="connsiteX5" fmla="*/ 304800 w 4587240"/>
                  <a:gd name="connsiteY5" fmla="*/ 3861491 h 5438831"/>
                  <a:gd name="connsiteX6" fmla="*/ 0 w 4587240"/>
                  <a:gd name="connsiteY6" fmla="*/ 1194491 h 5438831"/>
                  <a:gd name="connsiteX7" fmla="*/ 502920 w 4587240"/>
                  <a:gd name="connsiteY7" fmla="*/ 737291 h 5438831"/>
                  <a:gd name="connsiteX8" fmla="*/ 2095500 w 4587240"/>
                  <a:gd name="connsiteY8" fmla="*/ 66731 h 5438831"/>
                  <a:gd name="connsiteX9" fmla="*/ 2491740 w 4587240"/>
                  <a:gd name="connsiteY9" fmla="*/ 66731 h 543883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6678 h 5436397"/>
                  <a:gd name="connsiteX1" fmla="*/ 4091940 w 4587240"/>
                  <a:gd name="connsiteY1" fmla="*/ 742477 h 5436397"/>
                  <a:gd name="connsiteX2" fmla="*/ 4587240 w 4587240"/>
                  <a:gd name="connsiteY2" fmla="*/ 1199677 h 5436397"/>
                  <a:gd name="connsiteX3" fmla="*/ 4320540 w 4587240"/>
                  <a:gd name="connsiteY3" fmla="*/ 3706657 h 5436397"/>
                  <a:gd name="connsiteX4" fmla="*/ 2301240 w 4587240"/>
                  <a:gd name="connsiteY4" fmla="*/ 5436397 h 5436397"/>
                  <a:gd name="connsiteX5" fmla="*/ 304800 w 4587240"/>
                  <a:gd name="connsiteY5" fmla="*/ 3859057 h 5436397"/>
                  <a:gd name="connsiteX6" fmla="*/ 0 w 4587240"/>
                  <a:gd name="connsiteY6" fmla="*/ 1192057 h 5436397"/>
                  <a:gd name="connsiteX7" fmla="*/ 502920 w 4587240"/>
                  <a:gd name="connsiteY7" fmla="*/ 734857 h 5436397"/>
                  <a:gd name="connsiteX8" fmla="*/ 2095500 w 4587240"/>
                  <a:gd name="connsiteY8" fmla="*/ 64297 h 5436397"/>
                  <a:gd name="connsiteX9" fmla="*/ 2486977 w 4587240"/>
                  <a:gd name="connsiteY9" fmla="*/ 66678 h 5436397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95292"/>
                  <a:gd name="connsiteY0" fmla="*/ 65686 h 5435405"/>
                  <a:gd name="connsiteX1" fmla="*/ 4091940 w 4595292"/>
                  <a:gd name="connsiteY1" fmla="*/ 741485 h 5435405"/>
                  <a:gd name="connsiteX2" fmla="*/ 4587240 w 4595292"/>
                  <a:gd name="connsiteY2" fmla="*/ 1198685 h 5435405"/>
                  <a:gd name="connsiteX3" fmla="*/ 4320540 w 4595292"/>
                  <a:gd name="connsiteY3" fmla="*/ 3705665 h 5435405"/>
                  <a:gd name="connsiteX4" fmla="*/ 2301240 w 4595292"/>
                  <a:gd name="connsiteY4" fmla="*/ 5435405 h 5435405"/>
                  <a:gd name="connsiteX5" fmla="*/ 304800 w 4595292"/>
                  <a:gd name="connsiteY5" fmla="*/ 3858065 h 5435405"/>
                  <a:gd name="connsiteX6" fmla="*/ 0 w 4595292"/>
                  <a:gd name="connsiteY6" fmla="*/ 1191065 h 5435405"/>
                  <a:gd name="connsiteX7" fmla="*/ 502920 w 4595292"/>
                  <a:gd name="connsiteY7" fmla="*/ 733865 h 5435405"/>
                  <a:gd name="connsiteX8" fmla="*/ 2095500 w 4595292"/>
                  <a:gd name="connsiteY8" fmla="*/ 63305 h 5435405"/>
                  <a:gd name="connsiteX9" fmla="*/ 2486977 w 4595292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511909 w 4631396"/>
                  <a:gd name="connsiteY0" fmla="*/ 65686 h 5435405"/>
                  <a:gd name="connsiteX1" fmla="*/ 4116872 w 4631396"/>
                  <a:gd name="connsiteY1" fmla="*/ 741485 h 5435405"/>
                  <a:gd name="connsiteX2" fmla="*/ 4612172 w 4631396"/>
                  <a:gd name="connsiteY2" fmla="*/ 1198685 h 5435405"/>
                  <a:gd name="connsiteX3" fmla="*/ 4345472 w 4631396"/>
                  <a:gd name="connsiteY3" fmla="*/ 3705665 h 5435405"/>
                  <a:gd name="connsiteX4" fmla="*/ 2326172 w 4631396"/>
                  <a:gd name="connsiteY4" fmla="*/ 5435405 h 5435405"/>
                  <a:gd name="connsiteX5" fmla="*/ 329732 w 4631396"/>
                  <a:gd name="connsiteY5" fmla="*/ 3858065 h 5435405"/>
                  <a:gd name="connsiteX6" fmla="*/ 24932 w 4631396"/>
                  <a:gd name="connsiteY6" fmla="*/ 1191065 h 5435405"/>
                  <a:gd name="connsiteX7" fmla="*/ 527852 w 4631396"/>
                  <a:gd name="connsiteY7" fmla="*/ 733865 h 5435405"/>
                  <a:gd name="connsiteX8" fmla="*/ 2120432 w 4631396"/>
                  <a:gd name="connsiteY8" fmla="*/ 63305 h 5435405"/>
                  <a:gd name="connsiteX9" fmla="*/ 2511909 w 4631396"/>
                  <a:gd name="connsiteY9" fmla="*/ 65686 h 5435405"/>
                  <a:gd name="connsiteX0" fmla="*/ 2524166 w 4643653"/>
                  <a:gd name="connsiteY0" fmla="*/ 65686 h 5435405"/>
                  <a:gd name="connsiteX1" fmla="*/ 4129129 w 4643653"/>
                  <a:gd name="connsiteY1" fmla="*/ 741485 h 5435405"/>
                  <a:gd name="connsiteX2" fmla="*/ 4624429 w 4643653"/>
                  <a:gd name="connsiteY2" fmla="*/ 1198685 h 5435405"/>
                  <a:gd name="connsiteX3" fmla="*/ 4357729 w 4643653"/>
                  <a:gd name="connsiteY3" fmla="*/ 3705665 h 5435405"/>
                  <a:gd name="connsiteX4" fmla="*/ 2338429 w 4643653"/>
                  <a:gd name="connsiteY4" fmla="*/ 5435405 h 5435405"/>
                  <a:gd name="connsiteX5" fmla="*/ 341989 w 4643653"/>
                  <a:gd name="connsiteY5" fmla="*/ 3858065 h 5435405"/>
                  <a:gd name="connsiteX6" fmla="*/ 37189 w 4643653"/>
                  <a:gd name="connsiteY6" fmla="*/ 1191065 h 5435405"/>
                  <a:gd name="connsiteX7" fmla="*/ 540109 w 4643653"/>
                  <a:gd name="connsiteY7" fmla="*/ 733865 h 5435405"/>
                  <a:gd name="connsiteX8" fmla="*/ 2132689 w 4643653"/>
                  <a:gd name="connsiteY8" fmla="*/ 63305 h 5435405"/>
                  <a:gd name="connsiteX9" fmla="*/ 2524166 w 4643653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625577" h="5435405">
                    <a:moveTo>
                      <a:pt x="2506090" y="65686"/>
                    </a:moveTo>
                    <a:cubicBezTo>
                      <a:pt x="3183953" y="757677"/>
                      <a:pt x="3942777" y="725769"/>
                      <a:pt x="4111053" y="741485"/>
                    </a:cubicBezTo>
                    <a:cubicBezTo>
                      <a:pt x="4490466" y="817685"/>
                      <a:pt x="4555553" y="1060573"/>
                      <a:pt x="4606353" y="1198685"/>
                    </a:cubicBezTo>
                    <a:cubicBezTo>
                      <a:pt x="4660328" y="2081970"/>
                      <a:pt x="4609528" y="3089080"/>
                      <a:pt x="4339653" y="3705665"/>
                    </a:cubicBezTo>
                    <a:cubicBezTo>
                      <a:pt x="3885628" y="4753732"/>
                      <a:pt x="2922015" y="5330313"/>
                      <a:pt x="2320353" y="5435405"/>
                    </a:cubicBezTo>
                    <a:cubicBezTo>
                      <a:pt x="1707261" y="5347775"/>
                      <a:pt x="760793" y="4788658"/>
                      <a:pt x="323913" y="3858065"/>
                    </a:cubicBezTo>
                    <a:cubicBezTo>
                      <a:pt x="-72962" y="2845240"/>
                      <a:pt x="-3112" y="2065778"/>
                      <a:pt x="19113" y="1191065"/>
                    </a:cubicBezTo>
                    <a:cubicBezTo>
                      <a:pt x="110553" y="833878"/>
                      <a:pt x="354393" y="762440"/>
                      <a:pt x="522033" y="733865"/>
                    </a:cubicBezTo>
                    <a:cubicBezTo>
                      <a:pt x="1486280" y="705608"/>
                      <a:pt x="1807591" y="301113"/>
                      <a:pt x="2114613" y="63305"/>
                    </a:cubicBezTo>
                    <a:cubicBezTo>
                      <a:pt x="2175255" y="3774"/>
                      <a:pt x="2354960" y="-43851"/>
                      <a:pt x="2506090" y="65686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dirty="0"/>
              </a:p>
            </p:txBody>
          </p:sp>
        </p:grpSp>
        <p:pic>
          <p:nvPicPr>
            <p:cNvPr id="59" name="Graphic 58">
              <a:extLst>
                <a:ext uri="{FF2B5EF4-FFF2-40B4-BE49-F238E27FC236}">
                  <a16:creationId xmlns:a16="http://schemas.microsoft.com/office/drawing/2014/main" id="{421DDF9C-4598-4929-B191-75DE7B62F58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566422" y="1613174"/>
              <a:ext cx="197316" cy="19731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7709769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41833">
        <p159:morph option="byObject"/>
      </p:transition>
    </mc:Choice>
    <mc:Fallback>
      <p:transition spd="slow" advTm="4183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4.81481E-6 L 0.1138 4.81481E-6 C 0.16471 4.81481E-6 0.22786 0.09398 0.22786 0.17037 L 0.22786 0.3412 " pathEditMode="relative" rAng="0" ptsTypes="AAAA">
                                      <p:cBhvr>
                                        <p:cTn id="6" dur="1000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393" y="1706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69 -0.06666 C 0.00612 -0.21921 0.01524 -0.37153 0.0224 -0.52384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29" y="-2287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5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1.85185E-6 L 0.28242 -1.85185E-6 C 0.40898 -1.85185E-6 0.56497 0.09398 0.56497 0.1706 L 0.56497 0.34121 " pathEditMode="relative" rAng="0" ptsTypes="AAAA">
                                      <p:cBhvr>
                                        <p:cTn id="11" dur="1000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242" y="1706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4.44444E-6 L 0.01237 -0.45556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9" y="-22778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5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48 -4.81481E-6 L 0.25755 -4.81481E-6 C 0.37188 -4.81481E-6 0.51263 0.09399 0.51263 0.17038 L 0.51263 0.34075 " pathEditMode="relative" rAng="0" ptsTypes="AAAA">
                                      <p:cBhvr>
                                        <p:cTn id="16" dur="1000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508" y="1703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000"/>
                            </p:stCondLst>
                            <p:childTnLst>
                              <p:par>
                                <p:cTn id="18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82 0.00139 C 0.00404 -0.15857 0.07774 -0.22523 0.20117 -0.22547 C 0.40664 -0.24607 0.45638 -0.35972 0.46094 -0.45278 " pathEditMode="relative" rAng="0" ptsTypes="AAA">
                                      <p:cBhvr>
                                        <p:cTn id="19" dur="1000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799" y="-22708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5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-1.85185E-6 L 0.52995 -1.85185E-6 C 0.76732 -1.85185E-6 1.0599 0.09398 1.0599 0.1706 L 1.0599 0.34121 " pathEditMode="relative" rAng="0" ptsTypes="AAAA">
                                      <p:cBhvr>
                                        <p:cTn id="21" dur="1000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995" y="1706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000"/>
                            </p:stCondLst>
                            <p:childTnLst>
                              <p:par>
                                <p:cTn id="23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78 0.00139 C 0.00443 -0.11759 0.03294 -0.22176 0.14531 -0.22709 C 0.22318 -0.23195 0.25534 -0.35509 0.26276 -0.45278 " pathEditMode="relative" rAng="0" ptsTypes="AAA">
                                      <p:cBhvr>
                                        <p:cTn id="24" dur="1000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177" y="-227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" grpId="0" animBg="1"/>
      <p:bldP spid="267" grpId="0" animBg="1"/>
      <p:bldP spid="268" grpId="0" animBg="1"/>
      <p:bldP spid="269" grpId="0" animBg="1"/>
      <p:bldP spid="271" grpId="0" animBg="1"/>
      <p:bldP spid="272" grpId="0" animBg="1"/>
      <p:bldP spid="273" grpId="0" animBg="1"/>
      <p:bldP spid="27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DA732A6F-8AFF-425D-AC74-96B00B4A06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09800" y="685800"/>
            <a:ext cx="7772400" cy="712205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A5C1F26-4554-4F50-885E-476296C9072D}"/>
              </a:ext>
            </a:extLst>
          </p:cNvPr>
          <p:cNvSpPr txBox="1"/>
          <p:nvPr/>
        </p:nvSpPr>
        <p:spPr>
          <a:xfrm>
            <a:off x="960068" y="443508"/>
            <a:ext cx="102718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The operations</a:t>
            </a:r>
            <a:endParaRPr lang="fr-BE" sz="4000" dirty="0">
              <a:solidFill>
                <a:schemeClr val="tx1">
                  <a:lumMod val="85000"/>
                  <a:lumOff val="1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2FC3E2-91A3-4E0B-AA58-889439FB5C96}"/>
              </a:ext>
            </a:extLst>
          </p:cNvPr>
          <p:cNvSpPr txBox="1"/>
          <p:nvPr/>
        </p:nvSpPr>
        <p:spPr>
          <a:xfrm>
            <a:off x="3692787" y="2448297"/>
            <a:ext cx="512609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class</a:t>
            </a:r>
            <a:r>
              <a:rPr lang="en-US" dirty="0">
                <a:solidFill>
                  <a:schemeClr val="accent4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dirty="0">
                <a:solidFill>
                  <a:srgbClr val="92D050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Operation</a:t>
            </a:r>
            <a:r>
              <a:rPr lang="en-US" dirty="0">
                <a:solidFill>
                  <a:schemeClr val="accent4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{</a:t>
            </a:r>
          </a:p>
          <a:p>
            <a:r>
              <a:rPr lang="en-US" dirty="0">
                <a:solidFill>
                  <a:schemeClr val="accent4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        State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state</a:t>
            </a:r>
            <a:r>
              <a:rPr lang="en-US" dirty="0">
                <a:solidFill>
                  <a:schemeClr val="accent4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// Init, acquire, apply, release, final</a:t>
            </a:r>
            <a:endParaRPr lang="en-US" dirty="0">
              <a:solidFill>
                <a:schemeClr val="bg1">
                  <a:lumMod val="6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  <a:cs typeface="Roboto" panose="02000000000000000000" pitchFamily="2" charset="0"/>
            </a:endParaRPr>
          </a:p>
          <a:p>
            <a:r>
              <a:rPr lang="en-US" dirty="0">
                <a:solidFill>
                  <a:schemeClr val="accent4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        Node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subject </a:t>
            </a:r>
            <a:r>
              <a:rPr lang="en-US" dirty="0">
                <a:solidFill>
                  <a:schemeClr val="accent4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	       </a:t>
            </a:r>
          </a:p>
          <a:p>
            <a:r>
              <a:rPr lang="en-US" dirty="0">
                <a:solidFill>
                  <a:schemeClr val="accent4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        Node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sourceNode</a:t>
            </a:r>
            <a:endParaRPr lang="en-US" dirty="0">
              <a:solidFill>
                <a:schemeClr val="bg1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  <a:cs typeface="Roboto" panose="02000000000000000000" pitchFamily="2" charset="0"/>
            </a:endParaRPr>
          </a:p>
          <a:p>
            <a:r>
              <a:rPr lang="en-US" dirty="0">
                <a:solidFill>
                  <a:schemeClr val="accent4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        </a:t>
            </a:r>
            <a:r>
              <a:rPr lang="en-US" dirty="0" err="1">
                <a:solidFill>
                  <a:schemeClr val="accent4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NodeMemento</a:t>
            </a:r>
            <a:r>
              <a:rPr lang="en-US" dirty="0">
                <a:solidFill>
                  <a:schemeClr val="accent4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[3]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datasetMemento</a:t>
            </a:r>
            <a:endParaRPr lang="en-US" dirty="0">
              <a:solidFill>
                <a:schemeClr val="bg1">
                  <a:lumMod val="8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  <a:cs typeface="Roboto" panose="02000000000000000000" pitchFamily="2" charset="0"/>
            </a:endParaRPr>
          </a:p>
          <a:p>
            <a:r>
              <a:rPr lang="en-US" dirty="0">
                <a:solidFill>
                  <a:schemeClr val="accent4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        int[3]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colorSet</a:t>
            </a:r>
            <a:endParaRPr lang="fr-BE" dirty="0">
              <a:solidFill>
                <a:schemeClr val="bg1">
                  <a:lumMod val="8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  <a:cs typeface="Roboto" panose="02000000000000000000" pitchFamily="2" charset="0"/>
            </a:endParaRPr>
          </a:p>
          <a:p>
            <a:r>
              <a:rPr lang="fr-BE" dirty="0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}</a:t>
            </a:r>
            <a:endParaRPr lang="en-US" dirty="0">
              <a:solidFill>
                <a:schemeClr val="bg1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3B929EC-B625-44D2-BB68-F925CE2857AE}"/>
              </a:ext>
            </a:extLst>
          </p:cNvPr>
          <p:cNvSpPr/>
          <p:nvPr/>
        </p:nvSpPr>
        <p:spPr>
          <a:xfrm>
            <a:off x="17238436" y="6520888"/>
            <a:ext cx="2191657" cy="256945"/>
          </a:xfrm>
          <a:prstGeom prst="round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 w="762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F68EF13-F294-47E2-AE6C-7D655F91B6D9}"/>
              </a:ext>
            </a:extLst>
          </p:cNvPr>
          <p:cNvSpPr/>
          <p:nvPr/>
        </p:nvSpPr>
        <p:spPr>
          <a:xfrm>
            <a:off x="19353180" y="6454211"/>
            <a:ext cx="76913" cy="82338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F28A0FC-C9F2-44DE-9998-8A6F00ABA139}"/>
              </a:ext>
            </a:extLst>
          </p:cNvPr>
          <p:cNvGrpSpPr/>
          <p:nvPr/>
        </p:nvGrpSpPr>
        <p:grpSpPr>
          <a:xfrm>
            <a:off x="18972428" y="6126498"/>
            <a:ext cx="407193" cy="352425"/>
            <a:chOff x="8149828" y="3957638"/>
            <a:chExt cx="407193" cy="352425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B1547F73-449E-42CB-AFB2-C3511E8A047E}"/>
                </a:ext>
              </a:extLst>
            </p:cNvPr>
            <p:cNvSpPr/>
            <p:nvPr/>
          </p:nvSpPr>
          <p:spPr>
            <a:xfrm>
              <a:off x="8172450" y="3957638"/>
              <a:ext cx="361950" cy="352425"/>
            </a:xfrm>
            <a:prstGeom prst="roundRect">
              <a:avLst>
                <a:gd name="adj" fmla="val 7207"/>
              </a:avLst>
            </a:prstGeom>
            <a:solidFill>
              <a:schemeClr val="accent4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 dirty="0"/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E4A48795-B8E8-4B42-B066-1DEEE664E444}"/>
                </a:ext>
              </a:extLst>
            </p:cNvPr>
            <p:cNvGrpSpPr/>
            <p:nvPr/>
          </p:nvGrpSpPr>
          <p:grpSpPr>
            <a:xfrm rot="20841600">
              <a:off x="8149828" y="4037855"/>
              <a:ext cx="407193" cy="153888"/>
              <a:chOff x="8771335" y="4035475"/>
              <a:chExt cx="407193" cy="153888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A1C3EB6-C4B2-4348-8A40-B51F3D44083B}"/>
                  </a:ext>
                </a:extLst>
              </p:cNvPr>
              <p:cNvSpPr txBox="1"/>
              <p:nvPr/>
            </p:nvSpPr>
            <p:spPr>
              <a:xfrm>
                <a:off x="8771335" y="4035475"/>
                <a:ext cx="407193" cy="1538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rgbClr val="C00000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FRAGILE</a:t>
                </a:r>
                <a:endParaRPr lang="fr-BE" sz="500" dirty="0">
                  <a:solidFill>
                    <a:srgbClr val="C0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0FEB9DE0-28B7-487C-8F2C-965E518C7897}"/>
                  </a:ext>
                </a:extLst>
              </p:cNvPr>
              <p:cNvSpPr/>
              <p:nvPr/>
            </p:nvSpPr>
            <p:spPr>
              <a:xfrm>
                <a:off x="8853488" y="4071938"/>
                <a:ext cx="242888" cy="80962"/>
              </a:xfrm>
              <a:prstGeom prst="roundRect">
                <a:avLst/>
              </a:prstGeom>
              <a:noFill/>
              <a:ln w="952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sz="500" dirty="0">
                  <a:solidFill>
                    <a:srgbClr val="C00000"/>
                  </a:solidFill>
                </a:endParaRPr>
              </a:p>
            </p:txBody>
          </p:sp>
        </p:grp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FBD78DA-024A-4EFD-AB9D-9283F527A475}"/>
                </a:ext>
              </a:extLst>
            </p:cNvPr>
            <p:cNvSpPr/>
            <p:nvPr/>
          </p:nvSpPr>
          <p:spPr>
            <a:xfrm rot="352505">
              <a:off x="8353424" y="4217193"/>
              <a:ext cx="127360" cy="4571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 dirty="0"/>
            </a:p>
          </p:txBody>
        </p:sp>
      </p:grpSp>
      <p:sp>
        <p:nvSpPr>
          <p:cNvPr id="15" name="Oval 14">
            <a:extLst>
              <a:ext uri="{FF2B5EF4-FFF2-40B4-BE49-F238E27FC236}">
                <a16:creationId xmlns:a16="http://schemas.microsoft.com/office/drawing/2014/main" id="{AF0D29F9-3842-40EB-92FD-95A227B09A55}"/>
              </a:ext>
            </a:extLst>
          </p:cNvPr>
          <p:cNvSpPr/>
          <p:nvPr/>
        </p:nvSpPr>
        <p:spPr>
          <a:xfrm>
            <a:off x="17361059" y="6626500"/>
            <a:ext cx="45719" cy="45719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FF981EB-6526-40C2-9D53-460A4015F0DC}"/>
              </a:ext>
            </a:extLst>
          </p:cNvPr>
          <p:cNvSpPr/>
          <p:nvPr/>
        </p:nvSpPr>
        <p:spPr>
          <a:xfrm>
            <a:off x="17680147" y="6626500"/>
            <a:ext cx="45719" cy="45719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7398043-32BA-40B9-8840-3C95486FDBF4}"/>
              </a:ext>
            </a:extLst>
          </p:cNvPr>
          <p:cNvSpPr/>
          <p:nvPr/>
        </p:nvSpPr>
        <p:spPr>
          <a:xfrm>
            <a:off x="19353180" y="6457450"/>
            <a:ext cx="76913" cy="82338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4562B04-7EE7-4D0F-B745-4BEA2C3719A9}"/>
              </a:ext>
            </a:extLst>
          </p:cNvPr>
          <p:cNvSpPr/>
          <p:nvPr/>
        </p:nvSpPr>
        <p:spPr>
          <a:xfrm>
            <a:off x="19353180" y="6454211"/>
            <a:ext cx="76913" cy="82338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3A1DBF9-8602-4294-BDBB-BE2E35BF5FE1}"/>
              </a:ext>
            </a:extLst>
          </p:cNvPr>
          <p:cNvSpPr/>
          <p:nvPr/>
        </p:nvSpPr>
        <p:spPr>
          <a:xfrm>
            <a:off x="19353179" y="6458308"/>
            <a:ext cx="76913" cy="82338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D4829BE-29DD-4EA8-A9D9-FA35FED57790}"/>
              </a:ext>
            </a:extLst>
          </p:cNvPr>
          <p:cNvSpPr/>
          <p:nvPr/>
        </p:nvSpPr>
        <p:spPr>
          <a:xfrm>
            <a:off x="19353178" y="6454204"/>
            <a:ext cx="76913" cy="82338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61ECA33-AE38-45CC-B658-A14F0EB21B6A}"/>
              </a:ext>
            </a:extLst>
          </p:cNvPr>
          <p:cNvSpPr/>
          <p:nvPr/>
        </p:nvSpPr>
        <p:spPr>
          <a:xfrm>
            <a:off x="19353178" y="6454204"/>
            <a:ext cx="76913" cy="82338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540485F-FF49-48B1-AEA2-FE50D80531BF}"/>
              </a:ext>
            </a:extLst>
          </p:cNvPr>
          <p:cNvSpPr/>
          <p:nvPr/>
        </p:nvSpPr>
        <p:spPr>
          <a:xfrm>
            <a:off x="19353178" y="6454204"/>
            <a:ext cx="76913" cy="82338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D0780A1F-AB7A-48C9-BC39-A93E41370134}"/>
              </a:ext>
            </a:extLst>
          </p:cNvPr>
          <p:cNvSpPr/>
          <p:nvPr/>
        </p:nvSpPr>
        <p:spPr>
          <a:xfrm>
            <a:off x="19353176" y="6458308"/>
            <a:ext cx="76913" cy="82338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8E19CE9-33E8-4560-97F1-3736DDF5C88D}"/>
              </a:ext>
            </a:extLst>
          </p:cNvPr>
          <p:cNvSpPr/>
          <p:nvPr/>
        </p:nvSpPr>
        <p:spPr>
          <a:xfrm>
            <a:off x="19356834" y="6455727"/>
            <a:ext cx="76913" cy="82338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50CE5AC8-100D-44D2-8184-1DF04B975613}"/>
              </a:ext>
            </a:extLst>
          </p:cNvPr>
          <p:cNvSpPr/>
          <p:nvPr/>
        </p:nvSpPr>
        <p:spPr>
          <a:xfrm>
            <a:off x="19349859" y="6458308"/>
            <a:ext cx="76913" cy="82338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1D8B91C-1839-4522-8652-13F8391939D7}"/>
              </a:ext>
            </a:extLst>
          </p:cNvPr>
          <p:cNvGrpSpPr/>
          <p:nvPr/>
        </p:nvGrpSpPr>
        <p:grpSpPr>
          <a:xfrm>
            <a:off x="18978383" y="6122394"/>
            <a:ext cx="407193" cy="352425"/>
            <a:chOff x="8149828" y="3957638"/>
            <a:chExt cx="407193" cy="352425"/>
          </a:xfrm>
        </p:grpSpPr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70A38903-93E3-40E2-9DD7-1B490A409CBC}"/>
                </a:ext>
              </a:extLst>
            </p:cNvPr>
            <p:cNvSpPr/>
            <p:nvPr/>
          </p:nvSpPr>
          <p:spPr>
            <a:xfrm>
              <a:off x="8172450" y="3957638"/>
              <a:ext cx="361950" cy="352425"/>
            </a:xfrm>
            <a:prstGeom prst="roundRect">
              <a:avLst>
                <a:gd name="adj" fmla="val 7207"/>
              </a:avLst>
            </a:prstGeom>
            <a:solidFill>
              <a:schemeClr val="accent4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 dirty="0"/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021C8E1D-B95A-4517-A64E-CEA1BBE9B87F}"/>
                </a:ext>
              </a:extLst>
            </p:cNvPr>
            <p:cNvGrpSpPr/>
            <p:nvPr/>
          </p:nvGrpSpPr>
          <p:grpSpPr>
            <a:xfrm rot="20841600">
              <a:off x="8149828" y="4037855"/>
              <a:ext cx="407193" cy="153888"/>
              <a:chOff x="8771335" y="4035475"/>
              <a:chExt cx="407193" cy="153888"/>
            </a:xfrm>
          </p:grpSpPr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22EC317-7D57-4882-8401-479CF3FD1D6D}"/>
                  </a:ext>
                </a:extLst>
              </p:cNvPr>
              <p:cNvSpPr txBox="1"/>
              <p:nvPr/>
            </p:nvSpPr>
            <p:spPr>
              <a:xfrm>
                <a:off x="8771335" y="4035475"/>
                <a:ext cx="407193" cy="1538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rgbClr val="C00000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FRAGILE</a:t>
                </a:r>
                <a:endParaRPr lang="fr-BE" sz="500" dirty="0">
                  <a:solidFill>
                    <a:srgbClr val="C0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  <p:sp>
            <p:nvSpPr>
              <p:cNvPr id="31" name="Rectangle: Rounded Corners 30">
                <a:extLst>
                  <a:ext uri="{FF2B5EF4-FFF2-40B4-BE49-F238E27FC236}">
                    <a16:creationId xmlns:a16="http://schemas.microsoft.com/office/drawing/2014/main" id="{6E18AE37-5970-4D75-9F01-BD8759A8DBA5}"/>
                  </a:ext>
                </a:extLst>
              </p:cNvPr>
              <p:cNvSpPr/>
              <p:nvPr/>
            </p:nvSpPr>
            <p:spPr>
              <a:xfrm>
                <a:off x="8853488" y="4071938"/>
                <a:ext cx="242888" cy="80962"/>
              </a:xfrm>
              <a:prstGeom prst="roundRect">
                <a:avLst/>
              </a:prstGeom>
              <a:noFill/>
              <a:ln w="952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sz="500" dirty="0">
                  <a:solidFill>
                    <a:srgbClr val="C00000"/>
                  </a:solidFill>
                </a:endParaRPr>
              </a:p>
            </p:txBody>
          </p:sp>
        </p:grp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4155190-FF59-4FB4-9A31-429F14A4ABAA}"/>
                </a:ext>
              </a:extLst>
            </p:cNvPr>
            <p:cNvSpPr/>
            <p:nvPr/>
          </p:nvSpPr>
          <p:spPr>
            <a:xfrm rot="352505">
              <a:off x="8353424" y="4217193"/>
              <a:ext cx="127360" cy="4571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 dirty="0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C730AA38-D0EE-4AFB-8A1F-408B1C92F893}"/>
              </a:ext>
            </a:extLst>
          </p:cNvPr>
          <p:cNvGrpSpPr/>
          <p:nvPr/>
        </p:nvGrpSpPr>
        <p:grpSpPr>
          <a:xfrm>
            <a:off x="18973997" y="6124775"/>
            <a:ext cx="407193" cy="352425"/>
            <a:chOff x="8149828" y="3957638"/>
            <a:chExt cx="407193" cy="352425"/>
          </a:xfrm>
        </p:grpSpPr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DFE40B67-5749-4B0A-B764-8CB9989B9CBA}"/>
                </a:ext>
              </a:extLst>
            </p:cNvPr>
            <p:cNvSpPr/>
            <p:nvPr/>
          </p:nvSpPr>
          <p:spPr>
            <a:xfrm>
              <a:off x="8172450" y="3957638"/>
              <a:ext cx="361950" cy="352425"/>
            </a:xfrm>
            <a:prstGeom prst="roundRect">
              <a:avLst>
                <a:gd name="adj" fmla="val 7207"/>
              </a:avLst>
            </a:prstGeom>
            <a:solidFill>
              <a:schemeClr val="accent4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 dirty="0"/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AD3AA164-A542-4104-84E0-B0508A40D488}"/>
                </a:ext>
              </a:extLst>
            </p:cNvPr>
            <p:cNvGrpSpPr/>
            <p:nvPr/>
          </p:nvGrpSpPr>
          <p:grpSpPr>
            <a:xfrm rot="20841600">
              <a:off x="8149828" y="4037855"/>
              <a:ext cx="407193" cy="153888"/>
              <a:chOff x="8771335" y="4035475"/>
              <a:chExt cx="407193" cy="153888"/>
            </a:xfrm>
          </p:grpSpPr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3ECA846-5C2C-4A43-9325-452884A9AA33}"/>
                  </a:ext>
                </a:extLst>
              </p:cNvPr>
              <p:cNvSpPr txBox="1"/>
              <p:nvPr/>
            </p:nvSpPr>
            <p:spPr>
              <a:xfrm>
                <a:off x="8771335" y="4035475"/>
                <a:ext cx="407193" cy="1538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rgbClr val="C00000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FRAGILE</a:t>
                </a:r>
                <a:endParaRPr lang="fr-BE" sz="500" dirty="0">
                  <a:solidFill>
                    <a:srgbClr val="C0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  <p:sp>
            <p:nvSpPr>
              <p:cNvPr id="37" name="Rectangle: Rounded Corners 36">
                <a:extLst>
                  <a:ext uri="{FF2B5EF4-FFF2-40B4-BE49-F238E27FC236}">
                    <a16:creationId xmlns:a16="http://schemas.microsoft.com/office/drawing/2014/main" id="{D14160B2-0AEE-4179-8140-EC2EA6E48B99}"/>
                  </a:ext>
                </a:extLst>
              </p:cNvPr>
              <p:cNvSpPr/>
              <p:nvPr/>
            </p:nvSpPr>
            <p:spPr>
              <a:xfrm>
                <a:off x="8853488" y="4071938"/>
                <a:ext cx="242888" cy="80962"/>
              </a:xfrm>
              <a:prstGeom prst="roundRect">
                <a:avLst/>
              </a:prstGeom>
              <a:noFill/>
              <a:ln w="952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sz="500" dirty="0">
                  <a:solidFill>
                    <a:srgbClr val="C00000"/>
                  </a:solidFill>
                </a:endParaRPr>
              </a:p>
            </p:txBody>
          </p:sp>
        </p:grp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85B1E829-DDAF-4B93-AB97-720A05D70C43}"/>
                </a:ext>
              </a:extLst>
            </p:cNvPr>
            <p:cNvSpPr/>
            <p:nvPr/>
          </p:nvSpPr>
          <p:spPr>
            <a:xfrm rot="352505">
              <a:off x="8353424" y="4217193"/>
              <a:ext cx="127360" cy="4571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 dirty="0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5BF9D83-205A-4106-9F03-43F8B63EFFF9}"/>
              </a:ext>
            </a:extLst>
          </p:cNvPr>
          <p:cNvGrpSpPr/>
          <p:nvPr/>
        </p:nvGrpSpPr>
        <p:grpSpPr>
          <a:xfrm>
            <a:off x="18975528" y="6124768"/>
            <a:ext cx="407193" cy="352425"/>
            <a:chOff x="8149828" y="3957638"/>
            <a:chExt cx="407193" cy="352425"/>
          </a:xfrm>
        </p:grpSpPr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635DEF57-97D3-4B5D-9D87-BF5D67ACAB35}"/>
                </a:ext>
              </a:extLst>
            </p:cNvPr>
            <p:cNvSpPr/>
            <p:nvPr/>
          </p:nvSpPr>
          <p:spPr>
            <a:xfrm>
              <a:off x="8172450" y="3957638"/>
              <a:ext cx="361950" cy="352425"/>
            </a:xfrm>
            <a:prstGeom prst="roundRect">
              <a:avLst>
                <a:gd name="adj" fmla="val 7207"/>
              </a:avLst>
            </a:prstGeom>
            <a:solidFill>
              <a:schemeClr val="accent4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 dirty="0"/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9C1933A8-59C5-4FA3-8A70-3C3985D38FF1}"/>
                </a:ext>
              </a:extLst>
            </p:cNvPr>
            <p:cNvGrpSpPr/>
            <p:nvPr/>
          </p:nvGrpSpPr>
          <p:grpSpPr>
            <a:xfrm rot="20841600">
              <a:off x="8149828" y="4037855"/>
              <a:ext cx="407193" cy="153888"/>
              <a:chOff x="8771335" y="4035475"/>
              <a:chExt cx="407193" cy="153888"/>
            </a:xfrm>
          </p:grpSpPr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9C78313-31C3-48A9-98FC-E07177CB4D49}"/>
                  </a:ext>
                </a:extLst>
              </p:cNvPr>
              <p:cNvSpPr txBox="1"/>
              <p:nvPr/>
            </p:nvSpPr>
            <p:spPr>
              <a:xfrm>
                <a:off x="8771335" y="4035475"/>
                <a:ext cx="407193" cy="1538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rgbClr val="C00000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FRAGILE</a:t>
                </a:r>
                <a:endParaRPr lang="fr-BE" sz="500" dirty="0">
                  <a:solidFill>
                    <a:srgbClr val="C0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  <p:sp>
            <p:nvSpPr>
              <p:cNvPr id="43" name="Rectangle: Rounded Corners 42">
                <a:extLst>
                  <a:ext uri="{FF2B5EF4-FFF2-40B4-BE49-F238E27FC236}">
                    <a16:creationId xmlns:a16="http://schemas.microsoft.com/office/drawing/2014/main" id="{F6FC6AC2-4438-4274-9E8A-D8931F6C5484}"/>
                  </a:ext>
                </a:extLst>
              </p:cNvPr>
              <p:cNvSpPr/>
              <p:nvPr/>
            </p:nvSpPr>
            <p:spPr>
              <a:xfrm>
                <a:off x="8853488" y="4071938"/>
                <a:ext cx="242888" cy="80962"/>
              </a:xfrm>
              <a:prstGeom prst="roundRect">
                <a:avLst/>
              </a:prstGeom>
              <a:noFill/>
              <a:ln w="952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sz="500" dirty="0">
                  <a:solidFill>
                    <a:srgbClr val="C00000"/>
                  </a:solidFill>
                </a:endParaRPr>
              </a:p>
            </p:txBody>
          </p:sp>
        </p:grp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86B898C4-A7FD-4203-964D-F605B4670411}"/>
                </a:ext>
              </a:extLst>
            </p:cNvPr>
            <p:cNvSpPr/>
            <p:nvPr/>
          </p:nvSpPr>
          <p:spPr>
            <a:xfrm rot="352505">
              <a:off x="8353424" y="4217193"/>
              <a:ext cx="127360" cy="4571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 dirty="0"/>
            </a:p>
          </p:txBody>
        </p:sp>
      </p:grp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45D4964C-84F2-476D-AED0-5D4D8FB1659F}"/>
              </a:ext>
            </a:extLst>
          </p:cNvPr>
          <p:cNvSpPr/>
          <p:nvPr/>
        </p:nvSpPr>
        <p:spPr>
          <a:xfrm>
            <a:off x="17636331" y="6030119"/>
            <a:ext cx="621507" cy="883444"/>
          </a:xfrm>
          <a:prstGeom prst="roundRect">
            <a:avLst>
              <a:gd name="adj" fmla="val 7855"/>
            </a:avLst>
          </a:prstGeom>
          <a:solidFill>
            <a:schemeClr val="accent6"/>
          </a:solidFill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4E36D383-1379-43A0-8B98-1550D755D402}"/>
              </a:ext>
            </a:extLst>
          </p:cNvPr>
          <p:cNvSpPr/>
          <p:nvPr/>
        </p:nvSpPr>
        <p:spPr>
          <a:xfrm>
            <a:off x="17757775" y="6142038"/>
            <a:ext cx="385763" cy="292029"/>
          </a:xfrm>
          <a:prstGeom prst="roundRect">
            <a:avLst>
              <a:gd name="adj" fmla="val 6882"/>
            </a:avLst>
          </a:prstGeom>
          <a:solidFill>
            <a:schemeClr val="tx1">
              <a:lumMod val="65000"/>
              <a:lumOff val="35000"/>
            </a:schemeClr>
          </a:soli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9ABAF335-37F8-49C2-9590-065B923E5196}"/>
              </a:ext>
            </a:extLst>
          </p:cNvPr>
          <p:cNvSpPr/>
          <p:nvPr/>
        </p:nvSpPr>
        <p:spPr>
          <a:xfrm>
            <a:off x="17791109" y="6175099"/>
            <a:ext cx="206375" cy="36000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7777FC32-A143-447E-A951-056B70880358}"/>
              </a:ext>
            </a:extLst>
          </p:cNvPr>
          <p:cNvSpPr/>
          <p:nvPr/>
        </p:nvSpPr>
        <p:spPr>
          <a:xfrm>
            <a:off x="17831567" y="6221151"/>
            <a:ext cx="206375" cy="36000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65B234AD-3C3E-4984-88A0-D1DCADF061A7}"/>
              </a:ext>
            </a:extLst>
          </p:cNvPr>
          <p:cNvSpPr/>
          <p:nvPr/>
        </p:nvSpPr>
        <p:spPr>
          <a:xfrm>
            <a:off x="17860158" y="6266768"/>
            <a:ext cx="252000" cy="36000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6671E731-4D9A-4669-BABE-39E645DC3A4A}"/>
              </a:ext>
            </a:extLst>
          </p:cNvPr>
          <p:cNvSpPr/>
          <p:nvPr/>
        </p:nvSpPr>
        <p:spPr>
          <a:xfrm>
            <a:off x="17860158" y="6312385"/>
            <a:ext cx="108000" cy="36000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A99217B5-B4D6-476D-A88C-CA6A3FB44450}"/>
              </a:ext>
            </a:extLst>
          </p:cNvPr>
          <p:cNvSpPr/>
          <p:nvPr/>
        </p:nvSpPr>
        <p:spPr>
          <a:xfrm>
            <a:off x="17786296" y="6362250"/>
            <a:ext cx="252000" cy="36000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65A6FAD0-C365-4FA4-AB67-436D2BD07933}"/>
              </a:ext>
            </a:extLst>
          </p:cNvPr>
          <p:cNvSpPr/>
          <p:nvPr/>
        </p:nvSpPr>
        <p:spPr>
          <a:xfrm>
            <a:off x="17911084" y="6545349"/>
            <a:ext cx="72000" cy="73113"/>
          </a:xfrm>
          <a:prstGeom prst="ellipse">
            <a:avLst/>
          </a:prstGeom>
          <a:solidFill>
            <a:srgbClr val="C0000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DE0EFD5-A9BF-4696-BF80-C88649E4A5C6}"/>
              </a:ext>
            </a:extLst>
          </p:cNvPr>
          <p:cNvSpPr txBox="1"/>
          <p:nvPr/>
        </p:nvSpPr>
        <p:spPr>
          <a:xfrm>
            <a:off x="12476843" y="1561191"/>
            <a:ext cx="2801257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PUSH LEFT</a:t>
            </a:r>
          </a:p>
          <a:p>
            <a:pPr algn="r">
              <a:lnSpc>
                <a:spcPct val="150000"/>
              </a:lnSpc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PUSH RIGHT</a:t>
            </a:r>
          </a:p>
          <a:p>
            <a:pPr algn="r">
              <a:lnSpc>
                <a:spcPct val="150000"/>
              </a:lnSpc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INSERT LEFT</a:t>
            </a:r>
          </a:p>
          <a:p>
            <a:pPr algn="r">
              <a:lnSpc>
                <a:spcPct val="150000"/>
              </a:lnSpc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INSERT RIGHT</a:t>
            </a:r>
          </a:p>
          <a:p>
            <a:pPr algn="r">
              <a:lnSpc>
                <a:spcPct val="150000"/>
              </a:lnSpc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POP LEFT</a:t>
            </a:r>
          </a:p>
          <a:p>
            <a:pPr algn="r">
              <a:lnSpc>
                <a:spcPct val="150000"/>
              </a:lnSpc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POP RIGHT</a:t>
            </a:r>
            <a:endParaRPr lang="fr-BE" sz="2400" dirty="0">
              <a:solidFill>
                <a:schemeClr val="tx1">
                  <a:lumMod val="65000"/>
                  <a:lumOff val="3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24288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417"/>
    </mc:Choice>
    <mc:Fallback>
      <p:transition spd="slow" advTm="334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Stored Data 5">
            <a:extLst>
              <a:ext uri="{FF2B5EF4-FFF2-40B4-BE49-F238E27FC236}">
                <a16:creationId xmlns:a16="http://schemas.microsoft.com/office/drawing/2014/main" id="{E32F3EE6-2FDE-4CA9-B0AB-2E51C9CFCFB4}"/>
              </a:ext>
            </a:extLst>
          </p:cNvPr>
          <p:cNvSpPr/>
          <p:nvPr/>
        </p:nvSpPr>
        <p:spPr>
          <a:xfrm rot="10800000">
            <a:off x="12264567" y="1393369"/>
            <a:ext cx="1809135" cy="3817258"/>
          </a:xfrm>
          <a:prstGeom prst="flowChartOnlineStorage">
            <a:avLst/>
          </a:prstGeom>
          <a:solidFill>
            <a:schemeClr val="bg2"/>
          </a:solidFill>
          <a:ln>
            <a:noFill/>
          </a:ln>
          <a:effectLst>
            <a:outerShdw blurRad="1270000" dist="660400" dir="11160000" sx="200000" sy="200000" algn="r" rotWithShape="0">
              <a:schemeClr val="tx1">
                <a:lumMod val="75000"/>
                <a:lumOff val="25000"/>
                <a:alpha val="2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85F414F0-E65B-49DD-AF7B-879666D8CB5D}"/>
              </a:ext>
            </a:extLst>
          </p:cNvPr>
          <p:cNvSpPr/>
          <p:nvPr/>
        </p:nvSpPr>
        <p:spPr>
          <a:xfrm>
            <a:off x="11022172" y="6061075"/>
            <a:ext cx="738028" cy="459811"/>
          </a:xfrm>
          <a:prstGeom prst="roundRect">
            <a:avLst/>
          </a:prstGeom>
          <a:effectLst>
            <a:glow rad="520700">
              <a:schemeClr val="bg1">
                <a:alpha val="66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B2C095D-0ABD-4812-AAD1-A1C5DD77F2C8}"/>
              </a:ext>
            </a:extLst>
          </p:cNvPr>
          <p:cNvGrpSpPr/>
          <p:nvPr/>
        </p:nvGrpSpPr>
        <p:grpSpPr>
          <a:xfrm>
            <a:off x="12295300" y="6126498"/>
            <a:ext cx="464490" cy="352425"/>
            <a:chOff x="8121150" y="3957638"/>
            <a:chExt cx="464490" cy="352425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03D7DC7B-15FE-40E5-9193-7E6B3890591C}"/>
                </a:ext>
              </a:extLst>
            </p:cNvPr>
            <p:cNvSpPr/>
            <p:nvPr/>
          </p:nvSpPr>
          <p:spPr>
            <a:xfrm>
              <a:off x="8172450" y="3957638"/>
              <a:ext cx="361950" cy="352425"/>
            </a:xfrm>
            <a:prstGeom prst="roundRect">
              <a:avLst>
                <a:gd name="adj" fmla="val 7207"/>
              </a:avLst>
            </a:prstGeom>
            <a:solidFill>
              <a:schemeClr val="accent4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 dirty="0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9D75007C-8228-4706-9808-4B493FB36C2D}"/>
                </a:ext>
              </a:extLst>
            </p:cNvPr>
            <p:cNvGrpSpPr/>
            <p:nvPr/>
          </p:nvGrpSpPr>
          <p:grpSpPr>
            <a:xfrm rot="20841600">
              <a:off x="8121150" y="4026455"/>
              <a:ext cx="464490" cy="184666"/>
              <a:chOff x="8741784" y="4023972"/>
              <a:chExt cx="464490" cy="184666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6C59ECD-A97F-4994-B630-182D6B9D37E4}"/>
                  </a:ext>
                </a:extLst>
              </p:cNvPr>
              <p:cNvSpPr txBox="1"/>
              <p:nvPr/>
            </p:nvSpPr>
            <p:spPr>
              <a:xfrm>
                <a:off x="8741784" y="4023972"/>
                <a:ext cx="464490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00" dirty="0">
                    <a:solidFill>
                      <a:srgbClr val="C00000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INSERT</a:t>
                </a:r>
                <a:endParaRPr lang="fr-BE" sz="500" dirty="0">
                  <a:solidFill>
                    <a:srgbClr val="C0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  <p:sp>
            <p:nvSpPr>
              <p:cNvPr id="16" name="Rectangle: Rounded Corners 15">
                <a:extLst>
                  <a:ext uri="{FF2B5EF4-FFF2-40B4-BE49-F238E27FC236}">
                    <a16:creationId xmlns:a16="http://schemas.microsoft.com/office/drawing/2014/main" id="{584D474E-FB41-4BA8-B7B7-84D8C6EBB428}"/>
                  </a:ext>
                </a:extLst>
              </p:cNvPr>
              <p:cNvSpPr/>
              <p:nvPr/>
            </p:nvSpPr>
            <p:spPr>
              <a:xfrm>
                <a:off x="8809411" y="4057246"/>
                <a:ext cx="331042" cy="110346"/>
              </a:xfrm>
              <a:prstGeom prst="roundRect">
                <a:avLst/>
              </a:prstGeom>
              <a:noFill/>
              <a:ln w="952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sz="500" dirty="0">
                  <a:solidFill>
                    <a:srgbClr val="C00000"/>
                  </a:solidFill>
                </a:endParaRPr>
              </a:p>
            </p:txBody>
          </p:sp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199CAD5-5510-4B14-9158-3D7E921C537D}"/>
                </a:ext>
              </a:extLst>
            </p:cNvPr>
            <p:cNvSpPr/>
            <p:nvPr/>
          </p:nvSpPr>
          <p:spPr>
            <a:xfrm rot="352505">
              <a:off x="8353424" y="4217193"/>
              <a:ext cx="127360" cy="4571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 dirty="0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70BD0D3-EFEB-49B1-BDD9-48A83289C412}"/>
              </a:ext>
            </a:extLst>
          </p:cNvPr>
          <p:cNvGrpSpPr/>
          <p:nvPr/>
        </p:nvGrpSpPr>
        <p:grpSpPr>
          <a:xfrm>
            <a:off x="12278671" y="6122394"/>
            <a:ext cx="511261" cy="352425"/>
            <a:chOff x="8098566" y="3957638"/>
            <a:chExt cx="511261" cy="352425"/>
          </a:xfrm>
        </p:grpSpPr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4E6A654C-2E42-43A5-8B1A-E0CB73DB2748}"/>
                </a:ext>
              </a:extLst>
            </p:cNvPr>
            <p:cNvSpPr/>
            <p:nvPr/>
          </p:nvSpPr>
          <p:spPr>
            <a:xfrm>
              <a:off x="8172450" y="3957638"/>
              <a:ext cx="361950" cy="352425"/>
            </a:xfrm>
            <a:prstGeom prst="roundRect">
              <a:avLst>
                <a:gd name="adj" fmla="val 7207"/>
              </a:avLst>
            </a:prstGeom>
            <a:solidFill>
              <a:schemeClr val="accent4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 dirty="0"/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0763C602-BB23-424D-A335-FBD16A0D020B}"/>
                </a:ext>
              </a:extLst>
            </p:cNvPr>
            <p:cNvGrpSpPr/>
            <p:nvPr/>
          </p:nvGrpSpPr>
          <p:grpSpPr>
            <a:xfrm rot="20841600">
              <a:off x="8098566" y="4022985"/>
              <a:ext cx="511261" cy="184666"/>
              <a:chOff x="8719947" y="4020760"/>
              <a:chExt cx="511261" cy="184666"/>
            </a:xfrm>
          </p:grpSpPr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40B095E7-1E75-48C2-8D31-0DB72B5FE7E3}"/>
                  </a:ext>
                </a:extLst>
              </p:cNvPr>
              <p:cNvSpPr txBox="1"/>
              <p:nvPr/>
            </p:nvSpPr>
            <p:spPr>
              <a:xfrm>
                <a:off x="8719947" y="4020760"/>
                <a:ext cx="511261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00" dirty="0">
                    <a:solidFill>
                      <a:srgbClr val="C00000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INSERT</a:t>
                </a:r>
                <a:endParaRPr lang="fr-BE" sz="500" dirty="0">
                  <a:solidFill>
                    <a:srgbClr val="C0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  <p:sp>
            <p:nvSpPr>
              <p:cNvPr id="33" name="Rectangle: Rounded Corners 32">
                <a:extLst>
                  <a:ext uri="{FF2B5EF4-FFF2-40B4-BE49-F238E27FC236}">
                    <a16:creationId xmlns:a16="http://schemas.microsoft.com/office/drawing/2014/main" id="{816CC05E-2AE6-4508-932C-CD247B844B8F}"/>
                  </a:ext>
                </a:extLst>
              </p:cNvPr>
              <p:cNvSpPr/>
              <p:nvPr/>
            </p:nvSpPr>
            <p:spPr>
              <a:xfrm>
                <a:off x="8813311" y="4058546"/>
                <a:ext cx="323242" cy="107746"/>
              </a:xfrm>
              <a:prstGeom prst="roundRect">
                <a:avLst/>
              </a:prstGeom>
              <a:noFill/>
              <a:ln w="952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sz="500" dirty="0">
                  <a:solidFill>
                    <a:srgbClr val="C00000"/>
                  </a:solidFill>
                </a:endParaRPr>
              </a:p>
            </p:txBody>
          </p:sp>
        </p:grp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93B8003-8344-4005-B7BF-6033A966B595}"/>
                </a:ext>
              </a:extLst>
            </p:cNvPr>
            <p:cNvSpPr/>
            <p:nvPr/>
          </p:nvSpPr>
          <p:spPr>
            <a:xfrm rot="352505">
              <a:off x="8353424" y="4217193"/>
              <a:ext cx="127360" cy="4571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 dirty="0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E45039E8-72C9-4018-8A09-06E49F477B22}"/>
              </a:ext>
            </a:extLst>
          </p:cNvPr>
          <p:cNvGrpSpPr/>
          <p:nvPr/>
        </p:nvGrpSpPr>
        <p:grpSpPr>
          <a:xfrm>
            <a:off x="12325547" y="6124775"/>
            <a:ext cx="407193" cy="352425"/>
            <a:chOff x="8149828" y="3957638"/>
            <a:chExt cx="407193" cy="352425"/>
          </a:xfrm>
        </p:grpSpPr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EA96B40F-120B-4691-ABAC-634334CF5353}"/>
                </a:ext>
              </a:extLst>
            </p:cNvPr>
            <p:cNvSpPr/>
            <p:nvPr/>
          </p:nvSpPr>
          <p:spPr>
            <a:xfrm>
              <a:off x="8172450" y="3957638"/>
              <a:ext cx="361950" cy="352425"/>
            </a:xfrm>
            <a:prstGeom prst="roundRect">
              <a:avLst>
                <a:gd name="adj" fmla="val 7207"/>
              </a:avLst>
            </a:prstGeom>
            <a:solidFill>
              <a:schemeClr val="accent4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 dirty="0"/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6F66D7CE-BA9A-4A1D-A080-E26938AD9A06}"/>
                </a:ext>
              </a:extLst>
            </p:cNvPr>
            <p:cNvGrpSpPr/>
            <p:nvPr/>
          </p:nvGrpSpPr>
          <p:grpSpPr>
            <a:xfrm rot="20841600">
              <a:off x="8149828" y="4022467"/>
              <a:ext cx="407193" cy="184666"/>
              <a:chOff x="8771335" y="4020087"/>
              <a:chExt cx="407193" cy="184666"/>
            </a:xfrm>
          </p:grpSpPr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AEB99F7-CC35-4A38-B0E8-C97A8901AF62}"/>
                  </a:ext>
                </a:extLst>
              </p:cNvPr>
              <p:cNvSpPr txBox="1"/>
              <p:nvPr/>
            </p:nvSpPr>
            <p:spPr>
              <a:xfrm>
                <a:off x="8771335" y="4020087"/>
                <a:ext cx="407193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00" dirty="0">
                    <a:solidFill>
                      <a:srgbClr val="C00000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POP</a:t>
                </a:r>
                <a:endParaRPr lang="fr-BE" sz="500" dirty="0">
                  <a:solidFill>
                    <a:srgbClr val="C0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  <p:sp>
            <p:nvSpPr>
              <p:cNvPr id="39" name="Rectangle: Rounded Corners 38">
                <a:extLst>
                  <a:ext uri="{FF2B5EF4-FFF2-40B4-BE49-F238E27FC236}">
                    <a16:creationId xmlns:a16="http://schemas.microsoft.com/office/drawing/2014/main" id="{4176A630-63AA-405A-93EE-67C720F40094}"/>
                  </a:ext>
                </a:extLst>
              </p:cNvPr>
              <p:cNvSpPr/>
              <p:nvPr/>
            </p:nvSpPr>
            <p:spPr>
              <a:xfrm>
                <a:off x="8827277" y="4063201"/>
                <a:ext cx="295310" cy="98436"/>
              </a:xfrm>
              <a:prstGeom prst="roundRect">
                <a:avLst/>
              </a:prstGeom>
              <a:noFill/>
              <a:ln w="952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sz="500" dirty="0">
                  <a:solidFill>
                    <a:srgbClr val="C00000"/>
                  </a:solidFill>
                </a:endParaRPr>
              </a:p>
            </p:txBody>
          </p:sp>
        </p:grp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72DF915F-BE91-4FE6-B22B-E04AB1B7DBD1}"/>
                </a:ext>
              </a:extLst>
            </p:cNvPr>
            <p:cNvSpPr/>
            <p:nvPr/>
          </p:nvSpPr>
          <p:spPr>
            <a:xfrm rot="352505">
              <a:off x="8353424" y="4217193"/>
              <a:ext cx="127360" cy="4571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 dirty="0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E04E6D8-B0F4-48AA-9FE8-5F9BBFE83C45}"/>
              </a:ext>
            </a:extLst>
          </p:cNvPr>
          <p:cNvGrpSpPr/>
          <p:nvPr/>
        </p:nvGrpSpPr>
        <p:grpSpPr>
          <a:xfrm>
            <a:off x="12327078" y="6124768"/>
            <a:ext cx="407193" cy="352425"/>
            <a:chOff x="8149828" y="3957638"/>
            <a:chExt cx="407193" cy="352425"/>
          </a:xfrm>
        </p:grpSpPr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DAFA85A7-B884-49BB-9E92-921926B72DBC}"/>
                </a:ext>
              </a:extLst>
            </p:cNvPr>
            <p:cNvSpPr/>
            <p:nvPr/>
          </p:nvSpPr>
          <p:spPr>
            <a:xfrm>
              <a:off x="8172450" y="3957638"/>
              <a:ext cx="361950" cy="352425"/>
            </a:xfrm>
            <a:prstGeom prst="roundRect">
              <a:avLst>
                <a:gd name="adj" fmla="val 7207"/>
              </a:avLst>
            </a:prstGeom>
            <a:solidFill>
              <a:schemeClr val="accent4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 dirty="0"/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8B808E63-BA73-4162-8BD4-17BFC538A194}"/>
                </a:ext>
              </a:extLst>
            </p:cNvPr>
            <p:cNvGrpSpPr/>
            <p:nvPr/>
          </p:nvGrpSpPr>
          <p:grpSpPr>
            <a:xfrm rot="20841600">
              <a:off x="8149828" y="4022467"/>
              <a:ext cx="407193" cy="184666"/>
              <a:chOff x="8771335" y="4020087"/>
              <a:chExt cx="407193" cy="184666"/>
            </a:xfrm>
          </p:grpSpPr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CBDF23C2-E2CE-4612-B7C1-BDB0FAA47958}"/>
                  </a:ext>
                </a:extLst>
              </p:cNvPr>
              <p:cNvSpPr txBox="1"/>
              <p:nvPr/>
            </p:nvSpPr>
            <p:spPr>
              <a:xfrm>
                <a:off x="8771335" y="4020087"/>
                <a:ext cx="407193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00" dirty="0">
                    <a:solidFill>
                      <a:srgbClr val="C00000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PUSH</a:t>
                </a:r>
                <a:endParaRPr lang="fr-BE" sz="500" dirty="0">
                  <a:solidFill>
                    <a:srgbClr val="C0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  <p:sp>
            <p:nvSpPr>
              <p:cNvPr id="45" name="Rectangle: Rounded Corners 44">
                <a:extLst>
                  <a:ext uri="{FF2B5EF4-FFF2-40B4-BE49-F238E27FC236}">
                    <a16:creationId xmlns:a16="http://schemas.microsoft.com/office/drawing/2014/main" id="{B7E3F120-1ED9-4EA6-B591-740BE559B0A1}"/>
                  </a:ext>
                </a:extLst>
              </p:cNvPr>
              <p:cNvSpPr/>
              <p:nvPr/>
            </p:nvSpPr>
            <p:spPr>
              <a:xfrm>
                <a:off x="8830938" y="4064421"/>
                <a:ext cx="287988" cy="95996"/>
              </a:xfrm>
              <a:prstGeom prst="roundRect">
                <a:avLst/>
              </a:prstGeom>
              <a:noFill/>
              <a:ln w="952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sz="500" dirty="0">
                  <a:solidFill>
                    <a:srgbClr val="C00000"/>
                  </a:solidFill>
                </a:endParaRPr>
              </a:p>
            </p:txBody>
          </p:sp>
        </p:grp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7A084581-918E-4EE4-96DF-F5D00DC8A455}"/>
                </a:ext>
              </a:extLst>
            </p:cNvPr>
            <p:cNvSpPr/>
            <p:nvPr/>
          </p:nvSpPr>
          <p:spPr>
            <a:xfrm rot="352505">
              <a:off x="8353424" y="4217193"/>
              <a:ext cx="127360" cy="4571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 dirty="0"/>
            </a:p>
          </p:txBody>
        </p:sp>
      </p:grpSp>
      <p:pic>
        <p:nvPicPr>
          <p:cNvPr id="2" name="Graphic 1">
            <a:extLst>
              <a:ext uri="{FF2B5EF4-FFF2-40B4-BE49-F238E27FC236}">
                <a16:creationId xmlns:a16="http://schemas.microsoft.com/office/drawing/2014/main" id="{DA732A6F-8AFF-425D-AC74-96B00B4A06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1666" y="685800"/>
            <a:ext cx="7772400" cy="712205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62FC3E2-91A3-4E0B-AA58-889439FB5C96}"/>
              </a:ext>
            </a:extLst>
          </p:cNvPr>
          <p:cNvSpPr txBox="1"/>
          <p:nvPr/>
        </p:nvSpPr>
        <p:spPr>
          <a:xfrm>
            <a:off x="1964653" y="2448297"/>
            <a:ext cx="512609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class</a:t>
            </a:r>
            <a:r>
              <a:rPr lang="en-US" dirty="0">
                <a:solidFill>
                  <a:schemeClr val="accent4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dirty="0">
                <a:solidFill>
                  <a:srgbClr val="92D050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Operation</a:t>
            </a:r>
            <a:r>
              <a:rPr lang="en-US" dirty="0">
                <a:solidFill>
                  <a:schemeClr val="accent4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{</a:t>
            </a:r>
          </a:p>
          <a:p>
            <a:r>
              <a:rPr lang="en-US" dirty="0">
                <a:solidFill>
                  <a:schemeClr val="accent4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        State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state</a:t>
            </a:r>
            <a:r>
              <a:rPr lang="en-US" dirty="0">
                <a:solidFill>
                  <a:schemeClr val="accent4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// Init, acquire, apply, release, final</a:t>
            </a:r>
            <a:endParaRPr lang="en-US" dirty="0">
              <a:solidFill>
                <a:schemeClr val="bg1">
                  <a:lumMod val="6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  <a:cs typeface="Roboto" panose="02000000000000000000" pitchFamily="2" charset="0"/>
            </a:endParaRPr>
          </a:p>
          <a:p>
            <a:r>
              <a:rPr lang="en-US" dirty="0">
                <a:solidFill>
                  <a:schemeClr val="accent4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        Node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subject </a:t>
            </a:r>
            <a:r>
              <a:rPr lang="en-US" dirty="0">
                <a:solidFill>
                  <a:schemeClr val="accent4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	       </a:t>
            </a:r>
          </a:p>
          <a:p>
            <a:r>
              <a:rPr lang="en-US" dirty="0">
                <a:solidFill>
                  <a:schemeClr val="accent4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        Node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sourceNode</a:t>
            </a:r>
            <a:endParaRPr lang="en-US" dirty="0">
              <a:solidFill>
                <a:schemeClr val="bg1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  <a:cs typeface="Roboto" panose="02000000000000000000" pitchFamily="2" charset="0"/>
            </a:endParaRPr>
          </a:p>
          <a:p>
            <a:r>
              <a:rPr lang="en-US" dirty="0">
                <a:solidFill>
                  <a:schemeClr val="accent4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        </a:t>
            </a:r>
            <a:r>
              <a:rPr lang="en-US" dirty="0" err="1">
                <a:solidFill>
                  <a:schemeClr val="accent4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NodeMemento</a:t>
            </a:r>
            <a:r>
              <a:rPr lang="en-US" dirty="0">
                <a:solidFill>
                  <a:schemeClr val="accent4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[3]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datasetMemento</a:t>
            </a:r>
            <a:endParaRPr lang="en-US" dirty="0">
              <a:solidFill>
                <a:schemeClr val="bg1">
                  <a:lumMod val="8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  <a:cs typeface="Roboto" panose="02000000000000000000" pitchFamily="2" charset="0"/>
            </a:endParaRPr>
          </a:p>
          <a:p>
            <a:r>
              <a:rPr lang="en-US" dirty="0">
                <a:solidFill>
                  <a:schemeClr val="accent4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        int[3]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colorSet</a:t>
            </a:r>
            <a:endParaRPr lang="fr-BE" dirty="0">
              <a:solidFill>
                <a:schemeClr val="bg1">
                  <a:lumMod val="8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  <a:cs typeface="Roboto" panose="02000000000000000000" pitchFamily="2" charset="0"/>
            </a:endParaRPr>
          </a:p>
          <a:p>
            <a:r>
              <a:rPr lang="fr-BE" dirty="0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}</a:t>
            </a:r>
            <a:endParaRPr lang="en-US" dirty="0">
              <a:solidFill>
                <a:schemeClr val="bg1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B56A11-6AD5-4766-B684-E94B8D384443}"/>
              </a:ext>
            </a:extLst>
          </p:cNvPr>
          <p:cNvSpPr txBox="1"/>
          <p:nvPr/>
        </p:nvSpPr>
        <p:spPr>
          <a:xfrm>
            <a:off x="9066893" y="1561191"/>
            <a:ext cx="2801257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PUSH LEFT</a:t>
            </a:r>
          </a:p>
          <a:p>
            <a:pPr algn="r">
              <a:lnSpc>
                <a:spcPct val="150000"/>
              </a:lnSpc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PUSH RIGHT</a:t>
            </a:r>
          </a:p>
          <a:p>
            <a:pPr algn="r">
              <a:lnSpc>
                <a:spcPct val="150000"/>
              </a:lnSpc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INSERT LEFT</a:t>
            </a:r>
          </a:p>
          <a:p>
            <a:pPr algn="r">
              <a:lnSpc>
                <a:spcPct val="150000"/>
              </a:lnSpc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INSERT RIGHT</a:t>
            </a:r>
          </a:p>
          <a:p>
            <a:pPr algn="r">
              <a:lnSpc>
                <a:spcPct val="150000"/>
              </a:lnSpc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POP LEFT</a:t>
            </a:r>
          </a:p>
          <a:p>
            <a:pPr algn="r">
              <a:lnSpc>
                <a:spcPct val="150000"/>
              </a:lnSpc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POP RIGHT</a:t>
            </a:r>
            <a:endParaRPr lang="fr-BE" sz="2400" dirty="0">
              <a:solidFill>
                <a:schemeClr val="tx1">
                  <a:lumMod val="65000"/>
                  <a:lumOff val="3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2ACA4BC-3B4D-4E0A-BCC3-E0EA9421EEF4}"/>
              </a:ext>
            </a:extLst>
          </p:cNvPr>
          <p:cNvSpPr/>
          <p:nvPr/>
        </p:nvSpPr>
        <p:spPr>
          <a:xfrm>
            <a:off x="10589986" y="6520888"/>
            <a:ext cx="2191657" cy="256945"/>
          </a:xfrm>
          <a:prstGeom prst="round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 w="762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52FAFB6-D889-4B5C-B3DF-3F7EDCC5DAD2}"/>
              </a:ext>
            </a:extLst>
          </p:cNvPr>
          <p:cNvSpPr/>
          <p:nvPr/>
        </p:nvSpPr>
        <p:spPr>
          <a:xfrm>
            <a:off x="12704730" y="6454211"/>
            <a:ext cx="76913" cy="82338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6025020-CD12-4E3B-B96D-10BC9EF8463D}"/>
              </a:ext>
            </a:extLst>
          </p:cNvPr>
          <p:cNvSpPr/>
          <p:nvPr/>
        </p:nvSpPr>
        <p:spPr>
          <a:xfrm>
            <a:off x="10712609" y="6626500"/>
            <a:ext cx="45719" cy="45719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68374B6-6456-4538-B1C4-50C294A05896}"/>
              </a:ext>
            </a:extLst>
          </p:cNvPr>
          <p:cNvSpPr/>
          <p:nvPr/>
        </p:nvSpPr>
        <p:spPr>
          <a:xfrm>
            <a:off x="11031697" y="6626500"/>
            <a:ext cx="45719" cy="45719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3AF1AFB8-3896-47AD-821F-EE71B2C53EEB}"/>
              </a:ext>
            </a:extLst>
          </p:cNvPr>
          <p:cNvSpPr/>
          <p:nvPr/>
        </p:nvSpPr>
        <p:spPr>
          <a:xfrm>
            <a:off x="12704730" y="6457450"/>
            <a:ext cx="76913" cy="82338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2BA9763-2EFF-4C15-86F5-2C7D232E9BF5}"/>
              </a:ext>
            </a:extLst>
          </p:cNvPr>
          <p:cNvSpPr/>
          <p:nvPr/>
        </p:nvSpPr>
        <p:spPr>
          <a:xfrm>
            <a:off x="12704730" y="6454211"/>
            <a:ext cx="76913" cy="82338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619EC3B-BB85-40D9-A613-CAD3B17885B7}"/>
              </a:ext>
            </a:extLst>
          </p:cNvPr>
          <p:cNvSpPr/>
          <p:nvPr/>
        </p:nvSpPr>
        <p:spPr>
          <a:xfrm>
            <a:off x="12704729" y="6458308"/>
            <a:ext cx="76913" cy="82338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C8773A32-AF5A-4C71-B72E-76067EA0818B}"/>
              </a:ext>
            </a:extLst>
          </p:cNvPr>
          <p:cNvSpPr/>
          <p:nvPr/>
        </p:nvSpPr>
        <p:spPr>
          <a:xfrm>
            <a:off x="12704728" y="6454204"/>
            <a:ext cx="76913" cy="82338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0573A278-A449-4D00-9347-96FB0C14A4FC}"/>
              </a:ext>
            </a:extLst>
          </p:cNvPr>
          <p:cNvSpPr/>
          <p:nvPr/>
        </p:nvSpPr>
        <p:spPr>
          <a:xfrm>
            <a:off x="12704728" y="6454204"/>
            <a:ext cx="76913" cy="82338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7C749A7-2FC6-48B6-B99A-FAF81B09EC03}"/>
              </a:ext>
            </a:extLst>
          </p:cNvPr>
          <p:cNvSpPr/>
          <p:nvPr/>
        </p:nvSpPr>
        <p:spPr>
          <a:xfrm>
            <a:off x="12704728" y="6454204"/>
            <a:ext cx="76913" cy="82338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46DEC35-DF7F-4BDB-A911-2B2F9B55045D}"/>
              </a:ext>
            </a:extLst>
          </p:cNvPr>
          <p:cNvSpPr/>
          <p:nvPr/>
        </p:nvSpPr>
        <p:spPr>
          <a:xfrm>
            <a:off x="12704726" y="6458308"/>
            <a:ext cx="76913" cy="82338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6EEF8C7-9E8D-4487-B3D0-0549901B5EAB}"/>
              </a:ext>
            </a:extLst>
          </p:cNvPr>
          <p:cNvSpPr/>
          <p:nvPr/>
        </p:nvSpPr>
        <p:spPr>
          <a:xfrm>
            <a:off x="12708384" y="6455727"/>
            <a:ext cx="76913" cy="82338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68B330A-9F0E-4DA5-AD5B-536EF2444C43}"/>
              </a:ext>
            </a:extLst>
          </p:cNvPr>
          <p:cNvSpPr/>
          <p:nvPr/>
        </p:nvSpPr>
        <p:spPr>
          <a:xfrm>
            <a:off x="12701409" y="6458308"/>
            <a:ext cx="76913" cy="82338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1E0CFB15-C75B-4362-8926-5D55F234C561}"/>
              </a:ext>
            </a:extLst>
          </p:cNvPr>
          <p:cNvSpPr/>
          <p:nvPr/>
        </p:nvSpPr>
        <p:spPr>
          <a:xfrm>
            <a:off x="10992667" y="6033097"/>
            <a:ext cx="810419" cy="883444"/>
          </a:xfrm>
          <a:prstGeom prst="roundRect">
            <a:avLst>
              <a:gd name="adj" fmla="val 7855"/>
            </a:avLst>
          </a:prstGeom>
          <a:solidFill>
            <a:schemeClr val="accent6"/>
          </a:solidFill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A795CE29-4399-469C-BE31-30D67AB3485C}"/>
              </a:ext>
            </a:extLst>
          </p:cNvPr>
          <p:cNvSpPr/>
          <p:nvPr/>
        </p:nvSpPr>
        <p:spPr>
          <a:xfrm>
            <a:off x="11051381" y="6091238"/>
            <a:ext cx="690563" cy="402254"/>
          </a:xfrm>
          <a:prstGeom prst="roundRect">
            <a:avLst>
              <a:gd name="adj" fmla="val 6882"/>
            </a:avLst>
          </a:prstGeom>
          <a:solidFill>
            <a:schemeClr val="tx1">
              <a:lumMod val="65000"/>
              <a:lumOff val="35000"/>
            </a:schemeClr>
          </a:soli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A1B19EBC-2B41-441F-A6E1-A47683ECFA99}"/>
              </a:ext>
            </a:extLst>
          </p:cNvPr>
          <p:cNvSpPr/>
          <p:nvPr/>
        </p:nvSpPr>
        <p:spPr>
          <a:xfrm>
            <a:off x="11353517" y="6599106"/>
            <a:ext cx="72000" cy="73113"/>
          </a:xfrm>
          <a:prstGeom prst="ellipse">
            <a:avLst/>
          </a:prstGeom>
          <a:solidFill>
            <a:srgbClr val="FF0000"/>
          </a:solidFill>
          <a:ln w="76200">
            <a:noFill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5578FB5-6BAB-43A8-9B74-876E0EEB7FB5}"/>
              </a:ext>
            </a:extLst>
          </p:cNvPr>
          <p:cNvSpPr txBox="1"/>
          <p:nvPr/>
        </p:nvSpPr>
        <p:spPr>
          <a:xfrm>
            <a:off x="960068" y="443508"/>
            <a:ext cx="102718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The operations</a:t>
            </a:r>
            <a:endParaRPr lang="fr-BE" sz="4000" dirty="0">
              <a:solidFill>
                <a:schemeClr val="tx1">
                  <a:lumMod val="85000"/>
                  <a:lumOff val="1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255529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advTm="13332">
        <p159:morph option="byObject"/>
      </p:transition>
    </mc:Choice>
    <mc:Fallback>
      <p:transition advTm="1333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 tmFilter="0, 0; .2, .5; .8, .5; 1, 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500" autoRev="1" fill="hold"/>
                                        <p:tgtEl>
                                          <p:spTgt spid="6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0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1.48148E-6 L -0.14974 -1.48148E-6 C -0.17695 0.00023 -0.17708 0.01296 -0.1776 0.03588 C -0.17786 0.07431 -0.17786 0.13681 -0.17786 0.17546 " pathEditMode="relative" rAng="0" ptsTypes="AAAA">
                                      <p:cBhvr>
                                        <p:cTn id="9" dur="4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893" y="8773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7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26 -0.00023 L -0.16719 -0.00023 C -0.17643 0.00347 -0.17812 0.01482 -0.17799 0.02292 C -0.17799 0.03009 -0.17734 0.03681 -0.16914 0.04468 L 0.00026 0.04283 L 0.00026 -0.00023 Z " pathEditMode="relative" rAng="0" ptsTypes="AAAAAA">
                                      <p:cBhvr>
                                        <p:cTn id="11" dur="5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919" y="2245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0" presetClass="path" presetSubtype="0" repeatCount="indefinite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0014 1.48148E-6 L -0.14974 1.48148E-6 C -0.17696 0.00023 -0.17709 0.01296 -0.17761 0.03588 C -0.17787 0.0743 -0.17787 0.1368 -0.17787 0.17546 " pathEditMode="relative" rAng="0" ptsTypes="AAAA">
                                      <p:cBhvr>
                                        <p:cTn id="13" dur="4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893" y="8773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7" presetClass="path" presetSubtype="0" repeatCount="indefinite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00026 -0.00024 L -0.16719 -0.00024 C -0.17643 0.00347 -0.17812 0.01481 -0.17799 0.02291 C -0.17799 0.03009 -0.17734 0.0368 -0.16914 0.04467 L 0.00026 0.04282 L 0.00026 -0.00024 Z " pathEditMode="relative" rAng="0" ptsTypes="AAAAAA">
                                      <p:cBhvr>
                                        <p:cTn id="15" dur="5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919" y="2245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7" presetClass="path" presetSubtype="0" repeatCount="indefinite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00026 -0.00023 L -0.16719 -0.00023 C -0.17643 0.00347 -0.17812 0.01482 -0.17799 0.02292 C -0.17799 0.03009 -0.17734 0.03681 -0.16914 0.04468 L 0.00026 0.04283 L 0.00026 -0.00023 Z " pathEditMode="relative" rAng="0" ptsTypes="AAAAAA">
                                      <p:cBhvr>
                                        <p:cTn id="17" dur="5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919" y="2245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0" presetClass="path" presetSubtype="0" repeatCount="indefinite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0.00013 0 L -0.14974 0 C -0.17695 0.00023 -0.17708 0.01296 -0.1776 0.03588 C -0.17786 0.07431 -0.17786 0.13681 -0.17786 0.17546 " pathEditMode="relative" rAng="0" ptsTypes="AAAA">
                                      <p:cBhvr>
                                        <p:cTn id="19" dur="4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893" y="8773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7" presetClass="path" presetSubtype="0" repeatCount="indefinite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0.00026 -0.00024 L -0.16719 -0.00024 C -0.17643 0.00347 -0.17812 0.01481 -0.17799 0.02291 C -0.17799 0.03009 -0.17734 0.0368 -0.16914 0.04467 L 0.00026 0.04282 L 0.00026 -0.00024 Z " pathEditMode="relative" rAng="0" ptsTypes="AAAAAA">
                                      <p:cBhvr>
                                        <p:cTn id="21" dur="5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919" y="2245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7" presetClass="path" presetSubtype="0" repeatCount="indefinite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0.00026 -0.00023 L -0.16719 -0.00023 C -0.17643 0.00347 -0.17812 0.01482 -0.17799 0.02292 C -0.17799 0.03009 -0.17734 0.03681 -0.16914 0.04468 L 0.00026 0.04283 L 0.00026 -0.00023 Z " pathEditMode="relative" rAng="0" ptsTypes="AAAAAA">
                                      <p:cBhvr>
                                        <p:cTn id="23" dur="5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919" y="2245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0" presetClass="path" presetSubtype="0" repeatCount="indefinite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-0.00013 0 L -0.14974 0 C -0.17695 0.00023 -0.17708 0.01296 -0.1776 0.03588 C -0.17786 0.07431 -0.17786 0.13681 -0.17786 0.17546 " pathEditMode="relative" rAng="0" ptsTypes="AAAA">
                                      <p:cBhvr>
                                        <p:cTn id="25" dur="4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893" y="8773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7" presetClass="path" presetSubtype="0" repeatCount="indefinite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animMotion origin="layout" path="M 0.00026 -0.00023 L -0.16719 -0.00023 C -0.17643 0.00347 -0.17812 0.01482 -0.17799 0.02292 C -0.17799 0.03009 -0.17734 0.03681 -0.16914 0.04468 L 0.00026 0.04283 L 0.00026 -0.00023 Z " pathEditMode="relative" rAng="0" ptsTypes="AAAAAA">
                                      <p:cBhvr>
                                        <p:cTn id="27" dur="5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919" y="2245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7" presetClass="path" presetSubtype="0" repeatCount="indefinite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0.00026 -0.00023 L -0.16719 -0.00023 C -0.17643 0.00347 -0.17812 0.01482 -0.17799 0.02292 C -0.17799 0.03009 -0.17734 0.03681 -0.16914 0.04468 L 0.00026 0.04283 L 0.00026 -0.00023 Z " pathEditMode="relative" rAng="0" ptsTypes="AAAAAA">
                                      <p:cBhvr>
                                        <p:cTn id="29" dur="5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919" y="2245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7" presetClass="path" presetSubtype="0" repeatCount="indefinite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animMotion origin="layout" path="M 0.00026 -0.00024 L -0.16719 -0.00024 C -0.17643 0.00347 -0.17812 0.01481 -0.17799 0.02291 C -0.17799 0.03009 -0.17734 0.0368 -0.16914 0.04467 L 0.00026 0.04282 L 0.00026 -0.00024 Z " pathEditMode="relative" rAng="0" ptsTypes="AAAAAA">
                                      <p:cBhvr>
                                        <p:cTn id="31" dur="5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919" y="2245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7" presetClass="path" presetSubtype="0" repeatCount="indefinite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0.00026 -0.00023 L -0.16718 -0.00023 C -0.17643 0.00347 -0.17812 0.01482 -0.17799 0.02292 C -0.17799 0.03009 -0.17734 0.03681 -0.16914 0.04468 L 0.00026 0.04283 L 0.00026 -0.00023 Z " pathEditMode="relative" rAng="0" ptsTypes="AAAAAA">
                                      <p:cBhvr>
                                        <p:cTn id="33" dur="5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919" y="2245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7" presetClass="path" presetSubtype="0" repeatCount="indefinite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animMotion origin="layout" path="M 0.00026 -0.00024 L -0.16719 -0.00024 C -0.17643 0.00347 -0.17812 0.01481 -0.17799 0.02291 C -0.17799 0.03009 -0.17734 0.0368 -0.16914 0.04467 L 0.00026 0.04282 L 0.00026 -0.00024 Z " pathEditMode="relative" rAng="0" ptsTypes="AAAAAA">
                                      <p:cBhvr>
                                        <p:cTn id="35" dur="5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919" y="224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  <p:bldP spid="10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Rectangle: Rounded Corners 244">
            <a:extLst>
              <a:ext uri="{FF2B5EF4-FFF2-40B4-BE49-F238E27FC236}">
                <a16:creationId xmlns:a16="http://schemas.microsoft.com/office/drawing/2014/main" id="{0EE2C288-4BF2-4E69-B220-04FDFA087489}"/>
              </a:ext>
            </a:extLst>
          </p:cNvPr>
          <p:cNvSpPr/>
          <p:nvPr/>
        </p:nvSpPr>
        <p:spPr>
          <a:xfrm>
            <a:off x="369431" y="4765622"/>
            <a:ext cx="946436" cy="914400"/>
          </a:xfrm>
          <a:prstGeom prst="roundRect">
            <a:avLst>
              <a:gd name="adj" fmla="val 26579"/>
            </a:avLst>
          </a:prstGeom>
          <a:noFill/>
          <a:ln w="28575">
            <a:solidFill>
              <a:schemeClr val="bg1">
                <a:lumMod val="75000"/>
              </a:schemeClr>
            </a:solidFill>
            <a:prstDash val="sysDash"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Node1</a:t>
            </a:r>
            <a:endParaRPr lang="fr-BE" sz="2000" dirty="0">
              <a:solidFill>
                <a:schemeClr val="bg1">
                  <a:lumMod val="6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43" name="Rectangle: Rounded Corners 242">
            <a:extLst>
              <a:ext uri="{FF2B5EF4-FFF2-40B4-BE49-F238E27FC236}">
                <a16:creationId xmlns:a16="http://schemas.microsoft.com/office/drawing/2014/main" id="{CFD213C2-B8BE-4F23-9396-B0E17B4F3768}"/>
              </a:ext>
            </a:extLst>
          </p:cNvPr>
          <p:cNvSpPr/>
          <p:nvPr/>
        </p:nvSpPr>
        <p:spPr>
          <a:xfrm>
            <a:off x="367526" y="744182"/>
            <a:ext cx="946436" cy="914400"/>
          </a:xfrm>
          <a:prstGeom prst="roundRect">
            <a:avLst>
              <a:gd name="adj" fmla="val 26579"/>
            </a:avLst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New Node</a:t>
            </a:r>
            <a:endParaRPr lang="fr-BE" sz="2000" dirty="0">
              <a:solidFill>
                <a:schemeClr val="tx1">
                  <a:lumMod val="75000"/>
                  <a:lumOff val="2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5FD3D961-A8E3-4C6A-A4EE-7DD68B18E42C}"/>
              </a:ext>
            </a:extLst>
          </p:cNvPr>
          <p:cNvGrpSpPr/>
          <p:nvPr/>
        </p:nvGrpSpPr>
        <p:grpSpPr>
          <a:xfrm>
            <a:off x="8594509" y="-243840"/>
            <a:ext cx="3800673" cy="1136390"/>
            <a:chOff x="8594509" y="5937504"/>
            <a:chExt cx="3800673" cy="1136390"/>
          </a:xfrm>
        </p:grpSpPr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BFCD429D-CD0C-4067-B74F-46ED0273003D}"/>
                </a:ext>
              </a:extLst>
            </p:cNvPr>
            <p:cNvSpPr/>
            <p:nvPr/>
          </p:nvSpPr>
          <p:spPr>
            <a:xfrm>
              <a:off x="8594509" y="5937504"/>
              <a:ext cx="3800673" cy="1136390"/>
            </a:xfrm>
            <a:prstGeom prst="roundRect">
              <a:avLst/>
            </a:prstGeom>
            <a:solidFill>
              <a:schemeClr val="bg1"/>
            </a:solidFill>
            <a:ln w="571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pic>
          <p:nvPicPr>
            <p:cNvPr id="57" name="Graphic 56">
              <a:extLst>
                <a:ext uri="{FF2B5EF4-FFF2-40B4-BE49-F238E27FC236}">
                  <a16:creationId xmlns:a16="http://schemas.microsoft.com/office/drawing/2014/main" id="{852DB212-A014-4990-869E-0DD9B426A5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8924852" y="6303054"/>
              <a:ext cx="593582" cy="593582"/>
            </a:xfrm>
            <a:prstGeom prst="rect">
              <a:avLst/>
            </a:prstGeom>
          </p:spPr>
        </p:pic>
        <p:pic>
          <p:nvPicPr>
            <p:cNvPr id="58" name="Graphic 57">
              <a:extLst>
                <a:ext uri="{FF2B5EF4-FFF2-40B4-BE49-F238E27FC236}">
                  <a16:creationId xmlns:a16="http://schemas.microsoft.com/office/drawing/2014/main" id="{8E548813-E3B9-46AF-8789-AC4B184425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151216" y="6303054"/>
              <a:ext cx="593582" cy="593582"/>
            </a:xfrm>
            <a:prstGeom prst="rect">
              <a:avLst/>
            </a:prstGeom>
          </p:spPr>
        </p:pic>
        <p:pic>
          <p:nvPicPr>
            <p:cNvPr id="59" name="Graphic 58">
              <a:extLst>
                <a:ext uri="{FF2B5EF4-FFF2-40B4-BE49-F238E27FC236}">
                  <a16:creationId xmlns:a16="http://schemas.microsoft.com/office/drawing/2014/main" id="{56002167-1A27-496B-8268-1F270E0FD00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11349540" y="6303054"/>
              <a:ext cx="593582" cy="593582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EC2C4A4D-4BDC-4727-846A-2BA2A114B58E}"/>
                </a:ext>
              </a:extLst>
            </p:cNvPr>
            <p:cNvSpPr txBox="1"/>
            <p:nvPr/>
          </p:nvSpPr>
          <p:spPr>
            <a:xfrm>
              <a:off x="9526874" y="6143693"/>
              <a:ext cx="60474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/>
                <a:t>&lt;</a:t>
              </a:r>
              <a:endParaRPr lang="fr-BE" sz="4800" b="1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DB020B64-0390-4BDF-9D6C-46E53C19B916}"/>
                </a:ext>
              </a:extLst>
            </p:cNvPr>
            <p:cNvSpPr txBox="1"/>
            <p:nvPr/>
          </p:nvSpPr>
          <p:spPr>
            <a:xfrm>
              <a:off x="10747221" y="6147288"/>
              <a:ext cx="60474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/>
                <a:t>&lt;</a:t>
              </a:r>
              <a:endParaRPr lang="fr-BE" sz="4800" b="1" dirty="0"/>
            </a:p>
          </p:txBody>
        </p:sp>
      </p:grp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8271822D-E9DA-43AF-8C47-820602ECC43C}"/>
              </a:ext>
            </a:extLst>
          </p:cNvPr>
          <p:cNvSpPr/>
          <p:nvPr/>
        </p:nvSpPr>
        <p:spPr>
          <a:xfrm>
            <a:off x="4660647" y="2915697"/>
            <a:ext cx="946436" cy="914400"/>
          </a:xfrm>
          <a:prstGeom prst="roundRect">
            <a:avLst>
              <a:gd name="adj" fmla="val 26579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498E5345-F6A7-46B8-B51A-F214D2E3A208}"/>
              </a:ext>
            </a:extLst>
          </p:cNvPr>
          <p:cNvSpPr/>
          <p:nvPr/>
        </p:nvSpPr>
        <p:spPr>
          <a:xfrm>
            <a:off x="4659780" y="2915417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E0303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LA</a:t>
            </a:r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3AB02E44-3147-4F5B-B6CC-B24F648E947C}"/>
              </a:ext>
            </a:extLst>
          </p:cNvPr>
          <p:cNvSpPr/>
          <p:nvPr/>
        </p:nvSpPr>
        <p:spPr>
          <a:xfrm>
            <a:off x="6108419" y="2915417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3584CB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 1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66631AAC-EA21-42CF-B91F-874E03F19699}"/>
              </a:ext>
            </a:extLst>
          </p:cNvPr>
          <p:cNvSpPr/>
          <p:nvPr/>
        </p:nvSpPr>
        <p:spPr>
          <a:xfrm>
            <a:off x="8308403" y="2910537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78B83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 2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B548A3FA-D96A-4015-B070-B055F56EFFFC}"/>
              </a:ext>
            </a:extLst>
          </p:cNvPr>
          <p:cNvSpPr/>
          <p:nvPr/>
        </p:nvSpPr>
        <p:spPr>
          <a:xfrm>
            <a:off x="5538460" y="2909265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9C8A8B11-F563-4526-B9EB-45B5C17BBBBB}"/>
              </a:ext>
            </a:extLst>
          </p:cNvPr>
          <p:cNvSpPr/>
          <p:nvPr/>
        </p:nvSpPr>
        <p:spPr>
          <a:xfrm>
            <a:off x="10476141" y="2918042"/>
            <a:ext cx="946436" cy="914400"/>
          </a:xfrm>
          <a:prstGeom prst="roundRect">
            <a:avLst>
              <a:gd name="adj" fmla="val 26579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D44E73AB-F84A-40EC-93D0-687D06693101}"/>
              </a:ext>
            </a:extLst>
          </p:cNvPr>
          <p:cNvSpPr/>
          <p:nvPr/>
        </p:nvSpPr>
        <p:spPr>
          <a:xfrm>
            <a:off x="10476998" y="2917082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3584CB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RA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83F40CC4-A5D4-4387-9D65-22A7FED42D19}"/>
              </a:ext>
            </a:extLst>
          </p:cNvPr>
          <p:cNvSpPr/>
          <p:nvPr/>
        </p:nvSpPr>
        <p:spPr>
          <a:xfrm>
            <a:off x="7680301" y="2909265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3DBAC1DD-4305-43CF-8C78-D48785A5364F}"/>
              </a:ext>
            </a:extLst>
          </p:cNvPr>
          <p:cNvSpPr/>
          <p:nvPr/>
        </p:nvSpPr>
        <p:spPr>
          <a:xfrm>
            <a:off x="9877018" y="2904712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93EFD55F-2DE2-49CA-A03D-C3DB8CD5AB4A}"/>
              </a:ext>
            </a:extLst>
          </p:cNvPr>
          <p:cNvSpPr/>
          <p:nvPr/>
        </p:nvSpPr>
        <p:spPr>
          <a:xfrm rot="10800000">
            <a:off x="9821601" y="3710901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D880F619-E66D-471F-87EE-5A97DB8FF725}"/>
              </a:ext>
            </a:extLst>
          </p:cNvPr>
          <p:cNvSpPr/>
          <p:nvPr/>
        </p:nvSpPr>
        <p:spPr>
          <a:xfrm rot="10800000">
            <a:off x="7659974" y="3653283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A8AFBF1F-0C0C-4834-905F-0D7C05CB4ECD}"/>
              </a:ext>
            </a:extLst>
          </p:cNvPr>
          <p:cNvSpPr/>
          <p:nvPr/>
        </p:nvSpPr>
        <p:spPr>
          <a:xfrm rot="10800000">
            <a:off x="5487692" y="3657323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B78D5782-5769-43BC-9C26-D37FDB2BA26E}"/>
              </a:ext>
            </a:extLst>
          </p:cNvPr>
          <p:cNvGrpSpPr/>
          <p:nvPr/>
        </p:nvGrpSpPr>
        <p:grpSpPr>
          <a:xfrm>
            <a:off x="296350" y="672443"/>
            <a:ext cx="1077932" cy="1076788"/>
            <a:chOff x="4322454" y="2326306"/>
            <a:chExt cx="2121384" cy="2119132"/>
          </a:xfrm>
        </p:grpSpPr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BDB21855-249C-4A6B-8805-798EF97B8B32}"/>
                </a:ext>
              </a:extLst>
            </p:cNvPr>
            <p:cNvGrpSpPr/>
            <p:nvPr/>
          </p:nvGrpSpPr>
          <p:grpSpPr>
            <a:xfrm>
              <a:off x="4871096" y="2326306"/>
              <a:ext cx="1080000" cy="156845"/>
              <a:chOff x="4860000" y="2304000"/>
              <a:chExt cx="1080000" cy="156845"/>
            </a:xfrm>
          </p:grpSpPr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99AE82B2-FB5A-400B-B56E-E214E1EEA7A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5707F36A-7B86-418D-9751-B2B7C232120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54AA6B68-67F3-4975-A95E-F341ED9EF553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>
                <a:extLst>
                  <a:ext uri="{FF2B5EF4-FFF2-40B4-BE49-F238E27FC236}">
                    <a16:creationId xmlns:a16="http://schemas.microsoft.com/office/drawing/2014/main" id="{A671943C-6EF4-42AA-975F-45EF9C6A3B3A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3C7E93C7-7C2E-4EC7-BFA1-117A2F7947F1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id="{57878A0D-3480-4FE6-A54D-773553020ADE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4CA2D378-19F2-4F42-9700-024996AC8052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CCF2165B-3FF0-4410-B1BC-F80C39793C92}"/>
                </a:ext>
              </a:extLst>
            </p:cNvPr>
            <p:cNvGrpSpPr/>
            <p:nvPr/>
          </p:nvGrpSpPr>
          <p:grpSpPr>
            <a:xfrm rot="5400000">
              <a:off x="5825416" y="3285860"/>
              <a:ext cx="1080000" cy="156845"/>
              <a:chOff x="4860000" y="2304000"/>
              <a:chExt cx="1080000" cy="156845"/>
            </a:xfrm>
          </p:grpSpPr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922AF6D0-1B88-4D17-AE68-2B30DE90D34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CEEF48AB-87B1-4233-AECE-9C6D6DACE25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8E1D08FC-7904-492D-8D78-FB99259B0DC1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08E836E3-2E6D-4775-8425-C8267C2838AD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503C5DEB-3D5B-4B5E-93D8-6108EDE85082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159FED89-604C-4C6C-A6A0-83FBA3C1530B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A56467B4-3F60-4827-9971-473045E824E8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5A70AE02-8A23-45B5-B4A8-38B98D3373D5}"/>
                </a:ext>
              </a:extLst>
            </p:cNvPr>
            <p:cNvGrpSpPr/>
            <p:nvPr/>
          </p:nvGrpSpPr>
          <p:grpSpPr>
            <a:xfrm>
              <a:off x="4844370" y="4288593"/>
              <a:ext cx="1080000" cy="156845"/>
              <a:chOff x="4860000" y="2304000"/>
              <a:chExt cx="1080000" cy="156845"/>
            </a:xfrm>
          </p:grpSpPr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91A280ED-8867-4F75-8170-92C1ABF252E2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8FE6FEEC-A959-4ADE-BA6E-40EA267EA747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6D220034-E194-4AF6-B161-026C01376DDD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71B42F67-1064-46AF-877F-CCAA7E848371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7FC2A320-3D2A-4CDB-B3BC-383F77088540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B5526348-8D55-4E1D-8977-B74088C6D144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C006205E-8F27-4669-B9ED-D4CBB65ECABD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BBC8BF8A-F44F-4EBE-BF8B-7D55B84E699A}"/>
                </a:ext>
              </a:extLst>
            </p:cNvPr>
            <p:cNvGrpSpPr/>
            <p:nvPr/>
          </p:nvGrpSpPr>
          <p:grpSpPr>
            <a:xfrm rot="5400000">
              <a:off x="3860877" y="3307603"/>
              <a:ext cx="1080000" cy="156845"/>
              <a:chOff x="4860000" y="2304000"/>
              <a:chExt cx="1080000" cy="156845"/>
            </a:xfrm>
          </p:grpSpPr>
          <p:cxnSp>
            <p:nvCxnSpPr>
              <p:cNvPr id="136" name="Straight Connector 135">
                <a:extLst>
                  <a:ext uri="{FF2B5EF4-FFF2-40B4-BE49-F238E27FC236}">
                    <a16:creationId xmlns:a16="http://schemas.microsoft.com/office/drawing/2014/main" id="{B56432A2-B755-4430-9C35-AE2AF065A5D3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0870B305-1837-4900-AE75-EB23D6341A1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2F8F7747-9D14-4150-8BC0-DFF532B680EF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563770AD-CF2C-48B1-A7D0-6286F8A3DD63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131083F2-1F1B-4034-9F62-33ACE5B1F759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E5C0BF2D-FD57-4271-B28B-115E241CD7CD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FDCEE0F7-F70E-4D45-ACFD-E84BBC070EB9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D2AE1C21-40A0-44FF-8349-41CC19614C90}"/>
                </a:ext>
              </a:extLst>
            </p:cNvPr>
            <p:cNvSpPr/>
            <p:nvPr/>
          </p:nvSpPr>
          <p:spPr>
            <a:xfrm>
              <a:off x="4484370" y="2486025"/>
              <a:ext cx="1800000" cy="1800000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solidFill>
              <a:srgbClr val="4CAF50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 dirty="0"/>
            </a:p>
          </p:txBody>
        </p:sp>
      </p:grpSp>
      <p:sp>
        <p:nvSpPr>
          <p:cNvPr id="164" name="Freeform: Shape 163">
            <a:extLst>
              <a:ext uri="{FF2B5EF4-FFF2-40B4-BE49-F238E27FC236}">
                <a16:creationId xmlns:a16="http://schemas.microsoft.com/office/drawing/2014/main" id="{5A39D777-590E-43AC-A3E7-71099F3EF366}"/>
              </a:ext>
            </a:extLst>
          </p:cNvPr>
          <p:cNvSpPr/>
          <p:nvPr/>
        </p:nvSpPr>
        <p:spPr>
          <a:xfrm>
            <a:off x="504611" y="884870"/>
            <a:ext cx="659567" cy="659567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66BB6A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B2F56CB3-C8B5-4079-84B7-49C1F8665C6C}"/>
              </a:ext>
            </a:extLst>
          </p:cNvPr>
          <p:cNvGrpSpPr/>
          <p:nvPr/>
        </p:nvGrpSpPr>
        <p:grpSpPr>
          <a:xfrm>
            <a:off x="525574" y="1317281"/>
            <a:ext cx="240902" cy="45719"/>
            <a:chOff x="3494087" y="1512707"/>
            <a:chExt cx="460682" cy="143545"/>
          </a:xfrm>
        </p:grpSpPr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9A4659CB-12AA-4567-96FB-0EE0F7131F92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3494087" y="1512707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94BD9989-C454-4066-98D0-E611E4DD2244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512708"/>
              <a:ext cx="0" cy="143544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FD9050D7-A2E3-4649-98E5-1CB74B16638B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656252"/>
              <a:ext cx="14026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9" name="Oval 168">
            <a:extLst>
              <a:ext uri="{FF2B5EF4-FFF2-40B4-BE49-F238E27FC236}">
                <a16:creationId xmlns:a16="http://schemas.microsoft.com/office/drawing/2014/main" id="{5C8D347F-0D1E-48B7-B40B-E7BB6DF38495}"/>
              </a:ext>
            </a:extLst>
          </p:cNvPr>
          <p:cNvSpPr/>
          <p:nvPr/>
        </p:nvSpPr>
        <p:spPr>
          <a:xfrm rot="10800000">
            <a:off x="766505" y="1318808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242D19F2-83EA-4838-8367-B2E4A32D9129}"/>
              </a:ext>
            </a:extLst>
          </p:cNvPr>
          <p:cNvGrpSpPr/>
          <p:nvPr/>
        </p:nvGrpSpPr>
        <p:grpSpPr>
          <a:xfrm>
            <a:off x="1056555" y="1370372"/>
            <a:ext cx="91463" cy="140928"/>
            <a:chOff x="4439732" y="1735257"/>
            <a:chExt cx="249650" cy="266260"/>
          </a:xfrm>
        </p:grpSpPr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AC8A2788-B4A9-4C69-987C-C1F8DBD68F8C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C0A02C94-8373-4008-9879-AB1AD0DF85B5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3" name="Oval 172">
            <a:extLst>
              <a:ext uri="{FF2B5EF4-FFF2-40B4-BE49-F238E27FC236}">
                <a16:creationId xmlns:a16="http://schemas.microsoft.com/office/drawing/2014/main" id="{9B5C56EA-D52E-4B6C-A709-CDC09BCC9EE1}"/>
              </a:ext>
            </a:extLst>
          </p:cNvPr>
          <p:cNvSpPr/>
          <p:nvPr/>
        </p:nvSpPr>
        <p:spPr>
          <a:xfrm rot="5400000">
            <a:off x="1011296" y="1284709"/>
            <a:ext cx="90515" cy="91465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D7B6C123-4A1C-4FA0-A91F-3F9952E97B60}"/>
              </a:ext>
            </a:extLst>
          </p:cNvPr>
          <p:cNvGrpSpPr/>
          <p:nvPr/>
        </p:nvGrpSpPr>
        <p:grpSpPr>
          <a:xfrm rot="16200000">
            <a:off x="747100" y="898922"/>
            <a:ext cx="150485" cy="140928"/>
            <a:chOff x="4439732" y="1735257"/>
            <a:chExt cx="249650" cy="266260"/>
          </a:xfrm>
        </p:grpSpPr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A524254A-1069-4035-AE1F-7A5430A125B4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C88BE510-C0D8-4224-982F-9FE6DFC6F404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7" name="Oval 176">
            <a:extLst>
              <a:ext uri="{FF2B5EF4-FFF2-40B4-BE49-F238E27FC236}">
                <a16:creationId xmlns:a16="http://schemas.microsoft.com/office/drawing/2014/main" id="{07B9720A-634B-46E9-B078-B9ED515F0869}"/>
              </a:ext>
            </a:extLst>
          </p:cNvPr>
          <p:cNvSpPr/>
          <p:nvPr/>
        </p:nvSpPr>
        <p:spPr>
          <a:xfrm>
            <a:off x="665748" y="1001456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81FD4B09-9E03-4A7D-B7CF-8D825D3269D5}"/>
              </a:ext>
            </a:extLst>
          </p:cNvPr>
          <p:cNvGrpSpPr/>
          <p:nvPr/>
        </p:nvGrpSpPr>
        <p:grpSpPr>
          <a:xfrm>
            <a:off x="892807" y="1069228"/>
            <a:ext cx="258856" cy="90000"/>
            <a:chOff x="4268071" y="1075055"/>
            <a:chExt cx="482298" cy="197661"/>
          </a:xfrm>
        </p:grpSpPr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D1E7384D-0398-4062-9E94-C5219D6E49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29947" y="1075055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1A250AE0-EC43-48E8-A106-18D07E9601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68071" y="1075055"/>
              <a:ext cx="161876" cy="197661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1" name="Oval 180">
            <a:extLst>
              <a:ext uri="{FF2B5EF4-FFF2-40B4-BE49-F238E27FC236}">
                <a16:creationId xmlns:a16="http://schemas.microsoft.com/office/drawing/2014/main" id="{5DF51640-6235-4941-9DDE-9F630A4D8DB1}"/>
              </a:ext>
            </a:extLst>
          </p:cNvPr>
          <p:cNvSpPr/>
          <p:nvPr/>
        </p:nvSpPr>
        <p:spPr>
          <a:xfrm>
            <a:off x="826404" y="1130271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82" name="Oval 181">
            <a:extLst>
              <a:ext uri="{FF2B5EF4-FFF2-40B4-BE49-F238E27FC236}">
                <a16:creationId xmlns:a16="http://schemas.microsoft.com/office/drawing/2014/main" id="{0ECEF9C9-13C1-48A0-97BF-A9148C2C376F}"/>
              </a:ext>
            </a:extLst>
          </p:cNvPr>
          <p:cNvSpPr/>
          <p:nvPr/>
        </p:nvSpPr>
        <p:spPr>
          <a:xfrm>
            <a:off x="595928" y="1197339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3" name="Oval 182">
            <a:extLst>
              <a:ext uri="{FF2B5EF4-FFF2-40B4-BE49-F238E27FC236}">
                <a16:creationId xmlns:a16="http://schemas.microsoft.com/office/drawing/2014/main" id="{D7156E56-768F-452B-BA63-F02628FA0DD7}"/>
              </a:ext>
            </a:extLst>
          </p:cNvPr>
          <p:cNvSpPr/>
          <p:nvPr/>
        </p:nvSpPr>
        <p:spPr>
          <a:xfrm>
            <a:off x="979688" y="968240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4" name="Oval 183">
            <a:extLst>
              <a:ext uri="{FF2B5EF4-FFF2-40B4-BE49-F238E27FC236}">
                <a16:creationId xmlns:a16="http://schemas.microsoft.com/office/drawing/2014/main" id="{BF4172B0-EB09-48AC-BADB-2A6C274421D3}"/>
              </a:ext>
            </a:extLst>
          </p:cNvPr>
          <p:cNvSpPr/>
          <p:nvPr/>
        </p:nvSpPr>
        <p:spPr>
          <a:xfrm>
            <a:off x="1029675" y="1168751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5" name="Oval 184">
            <a:extLst>
              <a:ext uri="{FF2B5EF4-FFF2-40B4-BE49-F238E27FC236}">
                <a16:creationId xmlns:a16="http://schemas.microsoft.com/office/drawing/2014/main" id="{6CB1E73C-4500-4227-9182-BD9A76FA2AF9}"/>
              </a:ext>
            </a:extLst>
          </p:cNvPr>
          <p:cNvSpPr/>
          <p:nvPr/>
        </p:nvSpPr>
        <p:spPr>
          <a:xfrm>
            <a:off x="664073" y="1454550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86" name="Group 185">
            <a:extLst>
              <a:ext uri="{FF2B5EF4-FFF2-40B4-BE49-F238E27FC236}">
                <a16:creationId xmlns:a16="http://schemas.microsoft.com/office/drawing/2014/main" id="{98734C58-B44E-45CD-9E04-EE75D5E23F8A}"/>
              </a:ext>
            </a:extLst>
          </p:cNvPr>
          <p:cNvGrpSpPr/>
          <p:nvPr/>
        </p:nvGrpSpPr>
        <p:grpSpPr>
          <a:xfrm>
            <a:off x="296350" y="4684130"/>
            <a:ext cx="1077932" cy="1076788"/>
            <a:chOff x="4322454" y="2326306"/>
            <a:chExt cx="2121384" cy="2119132"/>
          </a:xfrm>
        </p:grpSpPr>
        <p:grpSp>
          <p:nvGrpSpPr>
            <p:cNvPr id="187" name="Group 186">
              <a:extLst>
                <a:ext uri="{FF2B5EF4-FFF2-40B4-BE49-F238E27FC236}">
                  <a16:creationId xmlns:a16="http://schemas.microsoft.com/office/drawing/2014/main" id="{DB45F57F-9258-4AAE-8D1C-68D9FF8FD870}"/>
                </a:ext>
              </a:extLst>
            </p:cNvPr>
            <p:cNvGrpSpPr/>
            <p:nvPr/>
          </p:nvGrpSpPr>
          <p:grpSpPr>
            <a:xfrm>
              <a:off x="4871096" y="2326306"/>
              <a:ext cx="1080000" cy="156845"/>
              <a:chOff x="4860000" y="2304000"/>
              <a:chExt cx="1080000" cy="156845"/>
            </a:xfrm>
          </p:grpSpPr>
          <p:cxnSp>
            <p:nvCxnSpPr>
              <p:cNvPr id="213" name="Straight Connector 212">
                <a:extLst>
                  <a:ext uri="{FF2B5EF4-FFF2-40B4-BE49-F238E27FC236}">
                    <a16:creationId xmlns:a16="http://schemas.microsoft.com/office/drawing/2014/main" id="{D7007581-1757-4BED-A2EC-E796AD247B9E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Straight Connector 213">
                <a:extLst>
                  <a:ext uri="{FF2B5EF4-FFF2-40B4-BE49-F238E27FC236}">
                    <a16:creationId xmlns:a16="http://schemas.microsoft.com/office/drawing/2014/main" id="{497E3056-B8DD-4063-8A1B-38483C20291A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Straight Connector 214">
                <a:extLst>
                  <a:ext uri="{FF2B5EF4-FFF2-40B4-BE49-F238E27FC236}">
                    <a16:creationId xmlns:a16="http://schemas.microsoft.com/office/drawing/2014/main" id="{E31E8523-08FA-4DF6-A0F7-5B7ED7CB1064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Straight Connector 215">
                <a:extLst>
                  <a:ext uri="{FF2B5EF4-FFF2-40B4-BE49-F238E27FC236}">
                    <a16:creationId xmlns:a16="http://schemas.microsoft.com/office/drawing/2014/main" id="{25F2C3C9-19DC-48C4-8718-5315D571FA50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Straight Connector 216">
                <a:extLst>
                  <a:ext uri="{FF2B5EF4-FFF2-40B4-BE49-F238E27FC236}">
                    <a16:creationId xmlns:a16="http://schemas.microsoft.com/office/drawing/2014/main" id="{8D831637-853A-44ED-9B73-F9B38CAF2D6D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Straight Connector 217">
                <a:extLst>
                  <a:ext uri="{FF2B5EF4-FFF2-40B4-BE49-F238E27FC236}">
                    <a16:creationId xmlns:a16="http://schemas.microsoft.com/office/drawing/2014/main" id="{054BA318-A780-4807-A49F-5067DB9154DD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Straight Connector 218">
                <a:extLst>
                  <a:ext uri="{FF2B5EF4-FFF2-40B4-BE49-F238E27FC236}">
                    <a16:creationId xmlns:a16="http://schemas.microsoft.com/office/drawing/2014/main" id="{D414CD2B-69D1-4619-BEEE-589DF1C22BED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8" name="Group 187">
              <a:extLst>
                <a:ext uri="{FF2B5EF4-FFF2-40B4-BE49-F238E27FC236}">
                  <a16:creationId xmlns:a16="http://schemas.microsoft.com/office/drawing/2014/main" id="{5FC814EB-54ED-4148-A106-6E4B3148137D}"/>
                </a:ext>
              </a:extLst>
            </p:cNvPr>
            <p:cNvGrpSpPr/>
            <p:nvPr/>
          </p:nvGrpSpPr>
          <p:grpSpPr>
            <a:xfrm rot="5400000">
              <a:off x="5825416" y="3285860"/>
              <a:ext cx="1080000" cy="156845"/>
              <a:chOff x="4860000" y="2304000"/>
              <a:chExt cx="1080000" cy="156845"/>
            </a:xfrm>
          </p:grpSpPr>
          <p:cxnSp>
            <p:nvCxnSpPr>
              <p:cNvPr id="206" name="Straight Connector 205">
                <a:extLst>
                  <a:ext uri="{FF2B5EF4-FFF2-40B4-BE49-F238E27FC236}">
                    <a16:creationId xmlns:a16="http://schemas.microsoft.com/office/drawing/2014/main" id="{8BAEE222-C779-4CC0-9B5E-9124646BCFBE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Straight Connector 206">
                <a:extLst>
                  <a:ext uri="{FF2B5EF4-FFF2-40B4-BE49-F238E27FC236}">
                    <a16:creationId xmlns:a16="http://schemas.microsoft.com/office/drawing/2014/main" id="{9A5714D8-1C7A-4B0A-A64A-278D3781D48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Straight Connector 207">
                <a:extLst>
                  <a:ext uri="{FF2B5EF4-FFF2-40B4-BE49-F238E27FC236}">
                    <a16:creationId xmlns:a16="http://schemas.microsoft.com/office/drawing/2014/main" id="{939FB976-AF15-41FF-9AF6-C05CCF6E92FF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Straight Connector 208">
                <a:extLst>
                  <a:ext uri="{FF2B5EF4-FFF2-40B4-BE49-F238E27FC236}">
                    <a16:creationId xmlns:a16="http://schemas.microsoft.com/office/drawing/2014/main" id="{68DEA16B-CFF9-40BA-B005-53EAFE9CD0CB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Straight Connector 209">
                <a:extLst>
                  <a:ext uri="{FF2B5EF4-FFF2-40B4-BE49-F238E27FC236}">
                    <a16:creationId xmlns:a16="http://schemas.microsoft.com/office/drawing/2014/main" id="{54DBBE87-B081-4530-986A-81C380271524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Straight Connector 210">
                <a:extLst>
                  <a:ext uri="{FF2B5EF4-FFF2-40B4-BE49-F238E27FC236}">
                    <a16:creationId xmlns:a16="http://schemas.microsoft.com/office/drawing/2014/main" id="{E7D6AE21-ACC7-47DD-AB75-13876041EF59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Straight Connector 211">
                <a:extLst>
                  <a:ext uri="{FF2B5EF4-FFF2-40B4-BE49-F238E27FC236}">
                    <a16:creationId xmlns:a16="http://schemas.microsoft.com/office/drawing/2014/main" id="{B6A5B7DA-ADF0-406D-A933-DF90A4BB7587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9" name="Group 188">
              <a:extLst>
                <a:ext uri="{FF2B5EF4-FFF2-40B4-BE49-F238E27FC236}">
                  <a16:creationId xmlns:a16="http://schemas.microsoft.com/office/drawing/2014/main" id="{44712F4B-A00D-4A37-B2F1-DA358019BA4C}"/>
                </a:ext>
              </a:extLst>
            </p:cNvPr>
            <p:cNvGrpSpPr/>
            <p:nvPr/>
          </p:nvGrpSpPr>
          <p:grpSpPr>
            <a:xfrm>
              <a:off x="4844370" y="4288593"/>
              <a:ext cx="1080000" cy="156845"/>
              <a:chOff x="4860000" y="2304000"/>
              <a:chExt cx="1080000" cy="156845"/>
            </a:xfrm>
          </p:grpSpPr>
          <p:cxnSp>
            <p:nvCxnSpPr>
              <p:cNvPr id="199" name="Straight Connector 198">
                <a:extLst>
                  <a:ext uri="{FF2B5EF4-FFF2-40B4-BE49-F238E27FC236}">
                    <a16:creationId xmlns:a16="http://schemas.microsoft.com/office/drawing/2014/main" id="{E81C24BB-7327-4E6E-8609-104C2439AE76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>
                <a:extLst>
                  <a:ext uri="{FF2B5EF4-FFF2-40B4-BE49-F238E27FC236}">
                    <a16:creationId xmlns:a16="http://schemas.microsoft.com/office/drawing/2014/main" id="{83D4806F-334E-4D5F-87ED-EEF85D6521DE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Straight Connector 200">
                <a:extLst>
                  <a:ext uri="{FF2B5EF4-FFF2-40B4-BE49-F238E27FC236}">
                    <a16:creationId xmlns:a16="http://schemas.microsoft.com/office/drawing/2014/main" id="{8B381C4C-4FA2-42DB-9F8F-684BE88520F9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Straight Connector 201">
                <a:extLst>
                  <a:ext uri="{FF2B5EF4-FFF2-40B4-BE49-F238E27FC236}">
                    <a16:creationId xmlns:a16="http://schemas.microsoft.com/office/drawing/2014/main" id="{0AA40A33-F551-46ED-A88E-BB75910E746C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Straight Connector 202">
                <a:extLst>
                  <a:ext uri="{FF2B5EF4-FFF2-40B4-BE49-F238E27FC236}">
                    <a16:creationId xmlns:a16="http://schemas.microsoft.com/office/drawing/2014/main" id="{D4352537-43B0-4C8C-9948-76A201D65C4A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Straight Connector 203">
                <a:extLst>
                  <a:ext uri="{FF2B5EF4-FFF2-40B4-BE49-F238E27FC236}">
                    <a16:creationId xmlns:a16="http://schemas.microsoft.com/office/drawing/2014/main" id="{9DB186E2-F789-4BFA-B2B9-BF54BB187ED1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Connector 204">
                <a:extLst>
                  <a:ext uri="{FF2B5EF4-FFF2-40B4-BE49-F238E27FC236}">
                    <a16:creationId xmlns:a16="http://schemas.microsoft.com/office/drawing/2014/main" id="{8C9F5AB6-1F5D-4F15-8139-847B7D8C4BA2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0" name="Group 189">
              <a:extLst>
                <a:ext uri="{FF2B5EF4-FFF2-40B4-BE49-F238E27FC236}">
                  <a16:creationId xmlns:a16="http://schemas.microsoft.com/office/drawing/2014/main" id="{427698E4-2E79-441A-8B29-F677A67871DE}"/>
                </a:ext>
              </a:extLst>
            </p:cNvPr>
            <p:cNvGrpSpPr/>
            <p:nvPr/>
          </p:nvGrpSpPr>
          <p:grpSpPr>
            <a:xfrm rot="5400000">
              <a:off x="3860877" y="3307603"/>
              <a:ext cx="1080000" cy="156845"/>
              <a:chOff x="4860000" y="2304000"/>
              <a:chExt cx="1080000" cy="156845"/>
            </a:xfrm>
          </p:grpSpPr>
          <p:cxnSp>
            <p:nvCxnSpPr>
              <p:cNvPr id="192" name="Straight Connector 191">
                <a:extLst>
                  <a:ext uri="{FF2B5EF4-FFF2-40B4-BE49-F238E27FC236}">
                    <a16:creationId xmlns:a16="http://schemas.microsoft.com/office/drawing/2014/main" id="{395676D2-C3CC-48A4-98D0-9E9E8E92A72D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Straight Connector 192">
                <a:extLst>
                  <a:ext uri="{FF2B5EF4-FFF2-40B4-BE49-F238E27FC236}">
                    <a16:creationId xmlns:a16="http://schemas.microsoft.com/office/drawing/2014/main" id="{AA8BB114-DB28-444D-B29A-FC960CAAD956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Straight Connector 193">
                <a:extLst>
                  <a:ext uri="{FF2B5EF4-FFF2-40B4-BE49-F238E27FC236}">
                    <a16:creationId xmlns:a16="http://schemas.microsoft.com/office/drawing/2014/main" id="{202F0B28-E28F-45B9-B1AE-0AB4436CF6DE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Straight Connector 194">
                <a:extLst>
                  <a:ext uri="{FF2B5EF4-FFF2-40B4-BE49-F238E27FC236}">
                    <a16:creationId xmlns:a16="http://schemas.microsoft.com/office/drawing/2014/main" id="{EADEC838-607B-40CE-ACDB-0D9DD4F59BC4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Straight Connector 195">
                <a:extLst>
                  <a:ext uri="{FF2B5EF4-FFF2-40B4-BE49-F238E27FC236}">
                    <a16:creationId xmlns:a16="http://schemas.microsoft.com/office/drawing/2014/main" id="{D48DC4C4-7EFA-4AA6-B695-9CD3CA58AFC6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Straight Connector 196">
                <a:extLst>
                  <a:ext uri="{FF2B5EF4-FFF2-40B4-BE49-F238E27FC236}">
                    <a16:creationId xmlns:a16="http://schemas.microsoft.com/office/drawing/2014/main" id="{8B68D8E8-CE2E-44F1-9FF0-81ADB55D1822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Straight Connector 197">
                <a:extLst>
                  <a:ext uri="{FF2B5EF4-FFF2-40B4-BE49-F238E27FC236}">
                    <a16:creationId xmlns:a16="http://schemas.microsoft.com/office/drawing/2014/main" id="{72A65C28-0E61-4ADA-9848-CB0A09C9C4C1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ACA21D96-2CF5-4B96-8987-36C2292CF184}"/>
                </a:ext>
              </a:extLst>
            </p:cNvPr>
            <p:cNvSpPr/>
            <p:nvPr/>
          </p:nvSpPr>
          <p:spPr>
            <a:xfrm>
              <a:off x="4484370" y="2486025"/>
              <a:ext cx="1800000" cy="1800000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solidFill>
              <a:srgbClr val="FF9800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  <p:sp>
        <p:nvSpPr>
          <p:cNvPr id="220" name="Freeform: Shape 219">
            <a:extLst>
              <a:ext uri="{FF2B5EF4-FFF2-40B4-BE49-F238E27FC236}">
                <a16:creationId xmlns:a16="http://schemas.microsoft.com/office/drawing/2014/main" id="{7A6C1F5D-C647-46DD-BC9A-7FB960ECE68E}"/>
              </a:ext>
            </a:extLst>
          </p:cNvPr>
          <p:cNvSpPr/>
          <p:nvPr/>
        </p:nvSpPr>
        <p:spPr>
          <a:xfrm>
            <a:off x="504611" y="4896557"/>
            <a:ext cx="659567" cy="659567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FFA726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grpSp>
        <p:nvGrpSpPr>
          <p:cNvPr id="221" name="Group 220">
            <a:extLst>
              <a:ext uri="{FF2B5EF4-FFF2-40B4-BE49-F238E27FC236}">
                <a16:creationId xmlns:a16="http://schemas.microsoft.com/office/drawing/2014/main" id="{D7CD01AA-DDC9-4B61-B612-C3C9A595B68E}"/>
              </a:ext>
            </a:extLst>
          </p:cNvPr>
          <p:cNvGrpSpPr/>
          <p:nvPr/>
        </p:nvGrpSpPr>
        <p:grpSpPr>
          <a:xfrm>
            <a:off x="525574" y="5328968"/>
            <a:ext cx="240902" cy="45719"/>
            <a:chOff x="3494087" y="1512707"/>
            <a:chExt cx="460682" cy="143545"/>
          </a:xfrm>
        </p:grpSpPr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2FE7F5C9-F127-4DD8-B021-413B85358748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3494087" y="1512707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48406D54-44F1-4BAC-967E-710443DB1573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512708"/>
              <a:ext cx="0" cy="143544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DDA873B6-6C7F-426B-9FF1-5CC706E89269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656252"/>
              <a:ext cx="14026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5" name="Oval 224">
            <a:extLst>
              <a:ext uri="{FF2B5EF4-FFF2-40B4-BE49-F238E27FC236}">
                <a16:creationId xmlns:a16="http://schemas.microsoft.com/office/drawing/2014/main" id="{DB747689-3F67-48DC-9BFF-0B5D842387F7}"/>
              </a:ext>
            </a:extLst>
          </p:cNvPr>
          <p:cNvSpPr/>
          <p:nvPr/>
        </p:nvSpPr>
        <p:spPr>
          <a:xfrm rot="10800000">
            <a:off x="766505" y="5330495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226" name="Group 225">
            <a:extLst>
              <a:ext uri="{FF2B5EF4-FFF2-40B4-BE49-F238E27FC236}">
                <a16:creationId xmlns:a16="http://schemas.microsoft.com/office/drawing/2014/main" id="{7A2CCE14-76AF-4540-9AFE-B391C17DCC59}"/>
              </a:ext>
            </a:extLst>
          </p:cNvPr>
          <p:cNvGrpSpPr/>
          <p:nvPr/>
        </p:nvGrpSpPr>
        <p:grpSpPr>
          <a:xfrm>
            <a:off x="1056555" y="5382059"/>
            <a:ext cx="91463" cy="140928"/>
            <a:chOff x="4439732" y="1735257"/>
            <a:chExt cx="249650" cy="266260"/>
          </a:xfrm>
        </p:grpSpPr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33A83A69-DF34-4D70-A78B-409FCDE80C79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FFEEF1DA-3D6F-4E01-B6BB-C9E696E8CD52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9" name="Oval 228">
            <a:extLst>
              <a:ext uri="{FF2B5EF4-FFF2-40B4-BE49-F238E27FC236}">
                <a16:creationId xmlns:a16="http://schemas.microsoft.com/office/drawing/2014/main" id="{C1CA274D-EF6A-41BB-889F-26A06F83CDFC}"/>
              </a:ext>
            </a:extLst>
          </p:cNvPr>
          <p:cNvSpPr/>
          <p:nvPr/>
        </p:nvSpPr>
        <p:spPr>
          <a:xfrm rot="5400000">
            <a:off x="1011296" y="5296396"/>
            <a:ext cx="90515" cy="91465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230" name="Group 229">
            <a:extLst>
              <a:ext uri="{FF2B5EF4-FFF2-40B4-BE49-F238E27FC236}">
                <a16:creationId xmlns:a16="http://schemas.microsoft.com/office/drawing/2014/main" id="{CD646F26-C75D-44D5-82AB-D5830035960F}"/>
              </a:ext>
            </a:extLst>
          </p:cNvPr>
          <p:cNvGrpSpPr/>
          <p:nvPr/>
        </p:nvGrpSpPr>
        <p:grpSpPr>
          <a:xfrm rot="16200000">
            <a:off x="747100" y="4910609"/>
            <a:ext cx="150485" cy="140928"/>
            <a:chOff x="4439732" y="1735257"/>
            <a:chExt cx="249650" cy="266260"/>
          </a:xfrm>
        </p:grpSpPr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C0C5B3F1-B0D1-4F83-9163-49948C8AA350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333700D3-CFEE-4882-A0C4-752204923CDE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3" name="Oval 232">
            <a:extLst>
              <a:ext uri="{FF2B5EF4-FFF2-40B4-BE49-F238E27FC236}">
                <a16:creationId xmlns:a16="http://schemas.microsoft.com/office/drawing/2014/main" id="{CED05BB0-5858-4E73-BB5F-0663F0496431}"/>
              </a:ext>
            </a:extLst>
          </p:cNvPr>
          <p:cNvSpPr/>
          <p:nvPr/>
        </p:nvSpPr>
        <p:spPr>
          <a:xfrm>
            <a:off x="665748" y="5013143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234" name="Group 233">
            <a:extLst>
              <a:ext uri="{FF2B5EF4-FFF2-40B4-BE49-F238E27FC236}">
                <a16:creationId xmlns:a16="http://schemas.microsoft.com/office/drawing/2014/main" id="{D9D0BF00-8E28-4079-8D3D-12C88D5A9A01}"/>
              </a:ext>
            </a:extLst>
          </p:cNvPr>
          <p:cNvGrpSpPr/>
          <p:nvPr/>
        </p:nvGrpSpPr>
        <p:grpSpPr>
          <a:xfrm>
            <a:off x="892807" y="5080915"/>
            <a:ext cx="258856" cy="90000"/>
            <a:chOff x="4268071" y="1075055"/>
            <a:chExt cx="482298" cy="197661"/>
          </a:xfrm>
        </p:grpSpPr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DAC9BD68-EDEB-495E-944B-D9DBB3C02B7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29947" y="1075055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id="{A2EF792E-2CFA-4CF4-8707-7DF741E996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68071" y="1075055"/>
              <a:ext cx="161876" cy="197661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7" name="Oval 236">
            <a:extLst>
              <a:ext uri="{FF2B5EF4-FFF2-40B4-BE49-F238E27FC236}">
                <a16:creationId xmlns:a16="http://schemas.microsoft.com/office/drawing/2014/main" id="{79B18FF5-CFD7-463E-BEBB-34DBFD90F317}"/>
              </a:ext>
            </a:extLst>
          </p:cNvPr>
          <p:cNvSpPr/>
          <p:nvPr/>
        </p:nvSpPr>
        <p:spPr>
          <a:xfrm>
            <a:off x="826404" y="5141958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238" name="Oval 237">
            <a:extLst>
              <a:ext uri="{FF2B5EF4-FFF2-40B4-BE49-F238E27FC236}">
                <a16:creationId xmlns:a16="http://schemas.microsoft.com/office/drawing/2014/main" id="{F771A5F8-C250-41E7-AC81-33FC0B6552EC}"/>
              </a:ext>
            </a:extLst>
          </p:cNvPr>
          <p:cNvSpPr/>
          <p:nvPr/>
        </p:nvSpPr>
        <p:spPr>
          <a:xfrm>
            <a:off x="595928" y="5209026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39" name="Oval 238">
            <a:extLst>
              <a:ext uri="{FF2B5EF4-FFF2-40B4-BE49-F238E27FC236}">
                <a16:creationId xmlns:a16="http://schemas.microsoft.com/office/drawing/2014/main" id="{3DFEDD9F-77A5-423A-A13F-DD51B4900797}"/>
              </a:ext>
            </a:extLst>
          </p:cNvPr>
          <p:cNvSpPr/>
          <p:nvPr/>
        </p:nvSpPr>
        <p:spPr>
          <a:xfrm>
            <a:off x="979688" y="4979927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40" name="Oval 239">
            <a:extLst>
              <a:ext uri="{FF2B5EF4-FFF2-40B4-BE49-F238E27FC236}">
                <a16:creationId xmlns:a16="http://schemas.microsoft.com/office/drawing/2014/main" id="{885FAF10-9508-4DF6-9634-6805F1A88F49}"/>
              </a:ext>
            </a:extLst>
          </p:cNvPr>
          <p:cNvSpPr/>
          <p:nvPr/>
        </p:nvSpPr>
        <p:spPr>
          <a:xfrm>
            <a:off x="1029675" y="5180438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41" name="Oval 240">
            <a:extLst>
              <a:ext uri="{FF2B5EF4-FFF2-40B4-BE49-F238E27FC236}">
                <a16:creationId xmlns:a16="http://schemas.microsoft.com/office/drawing/2014/main" id="{0BB638CC-B534-4256-B52A-9E8736B98DE5}"/>
              </a:ext>
            </a:extLst>
          </p:cNvPr>
          <p:cNvSpPr/>
          <p:nvPr/>
        </p:nvSpPr>
        <p:spPr>
          <a:xfrm>
            <a:off x="664073" y="5466237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F5949A1-FA3B-4073-819C-3C1F12A2F2F3}"/>
              </a:ext>
            </a:extLst>
          </p:cNvPr>
          <p:cNvSpPr/>
          <p:nvPr/>
        </p:nvSpPr>
        <p:spPr>
          <a:xfrm>
            <a:off x="213315" y="1762883"/>
            <a:ext cx="1244008" cy="58543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PUSH LEFT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INIT</a:t>
            </a:r>
          </a:p>
        </p:txBody>
      </p:sp>
      <p:sp>
        <p:nvSpPr>
          <p:cNvPr id="244" name="Rectangle: Rounded Corners 243">
            <a:extLst>
              <a:ext uri="{FF2B5EF4-FFF2-40B4-BE49-F238E27FC236}">
                <a16:creationId xmlns:a16="http://schemas.microsoft.com/office/drawing/2014/main" id="{4DE218C5-779C-4F9B-9C44-811565468ED0}"/>
              </a:ext>
            </a:extLst>
          </p:cNvPr>
          <p:cNvSpPr/>
          <p:nvPr/>
        </p:nvSpPr>
        <p:spPr>
          <a:xfrm>
            <a:off x="220822" y="5757085"/>
            <a:ext cx="1244008" cy="58543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POP LEFT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INIT</a:t>
            </a:r>
          </a:p>
        </p:txBody>
      </p:sp>
    </p:spTree>
    <p:extLst>
      <p:ext uri="{BB962C8B-B14F-4D97-AF65-F5344CB8AC3E}">
        <p14:creationId xmlns:p14="http://schemas.microsoft.com/office/powerpoint/2010/main" val="8635462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890"/>
    </mc:Choice>
    <mc:Fallback>
      <p:transition spd="slow" advTm="98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6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7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0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1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4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5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8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9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22" dur="16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23" dur="16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16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26" dur="13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27" dur="13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13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30" dur="22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1" dur="22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" dur="22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34" dur="9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5" dur="9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" dur="9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Rectangle: Rounded Corners 241">
            <a:extLst>
              <a:ext uri="{FF2B5EF4-FFF2-40B4-BE49-F238E27FC236}">
                <a16:creationId xmlns:a16="http://schemas.microsoft.com/office/drawing/2014/main" id="{E02A3B78-FAAD-400E-AB29-226E856B05EE}"/>
              </a:ext>
            </a:extLst>
          </p:cNvPr>
          <p:cNvSpPr/>
          <p:nvPr/>
        </p:nvSpPr>
        <p:spPr>
          <a:xfrm>
            <a:off x="2320151" y="4741238"/>
            <a:ext cx="946436" cy="914400"/>
          </a:xfrm>
          <a:prstGeom prst="roundRect">
            <a:avLst>
              <a:gd name="adj" fmla="val 26579"/>
            </a:avLst>
          </a:prstGeom>
          <a:noFill/>
          <a:ln w="28575">
            <a:solidFill>
              <a:schemeClr val="bg1">
                <a:lumMod val="75000"/>
              </a:schemeClr>
            </a:solidFill>
            <a:prstDash val="sysDash"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Node1</a:t>
            </a:r>
            <a:endParaRPr lang="fr-BE" sz="2000" dirty="0">
              <a:solidFill>
                <a:schemeClr val="bg1">
                  <a:lumMod val="6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43" name="Rectangle: Rounded Corners 242">
            <a:extLst>
              <a:ext uri="{FF2B5EF4-FFF2-40B4-BE49-F238E27FC236}">
                <a16:creationId xmlns:a16="http://schemas.microsoft.com/office/drawing/2014/main" id="{CFD213C2-B8BE-4F23-9396-B0E17B4F3768}"/>
              </a:ext>
            </a:extLst>
          </p:cNvPr>
          <p:cNvSpPr/>
          <p:nvPr/>
        </p:nvSpPr>
        <p:spPr>
          <a:xfrm>
            <a:off x="2320151" y="744182"/>
            <a:ext cx="946436" cy="914400"/>
          </a:xfrm>
          <a:prstGeom prst="roundRect">
            <a:avLst>
              <a:gd name="adj" fmla="val 26579"/>
            </a:avLst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New Node</a:t>
            </a:r>
            <a:endParaRPr lang="fr-BE" sz="2000" dirty="0">
              <a:solidFill>
                <a:schemeClr val="tx1">
                  <a:lumMod val="75000"/>
                  <a:lumOff val="2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5FD3D961-A8E3-4C6A-A4EE-7DD68B18E42C}"/>
              </a:ext>
            </a:extLst>
          </p:cNvPr>
          <p:cNvGrpSpPr/>
          <p:nvPr/>
        </p:nvGrpSpPr>
        <p:grpSpPr>
          <a:xfrm>
            <a:off x="8594509" y="-243840"/>
            <a:ext cx="3800673" cy="1136390"/>
            <a:chOff x="8594509" y="5937504"/>
            <a:chExt cx="3800673" cy="1136390"/>
          </a:xfrm>
        </p:grpSpPr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BFCD429D-CD0C-4067-B74F-46ED0273003D}"/>
                </a:ext>
              </a:extLst>
            </p:cNvPr>
            <p:cNvSpPr/>
            <p:nvPr/>
          </p:nvSpPr>
          <p:spPr>
            <a:xfrm>
              <a:off x="8594509" y="5937504"/>
              <a:ext cx="3800673" cy="1136390"/>
            </a:xfrm>
            <a:prstGeom prst="roundRect">
              <a:avLst/>
            </a:prstGeom>
            <a:solidFill>
              <a:schemeClr val="bg1"/>
            </a:solidFill>
            <a:ln w="571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pic>
          <p:nvPicPr>
            <p:cNvPr id="57" name="Graphic 56">
              <a:extLst>
                <a:ext uri="{FF2B5EF4-FFF2-40B4-BE49-F238E27FC236}">
                  <a16:creationId xmlns:a16="http://schemas.microsoft.com/office/drawing/2014/main" id="{852DB212-A014-4990-869E-0DD9B426A5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8924852" y="6303054"/>
              <a:ext cx="593582" cy="593582"/>
            </a:xfrm>
            <a:prstGeom prst="rect">
              <a:avLst/>
            </a:prstGeom>
          </p:spPr>
        </p:pic>
        <p:pic>
          <p:nvPicPr>
            <p:cNvPr id="58" name="Graphic 57">
              <a:extLst>
                <a:ext uri="{FF2B5EF4-FFF2-40B4-BE49-F238E27FC236}">
                  <a16:creationId xmlns:a16="http://schemas.microsoft.com/office/drawing/2014/main" id="{8E548813-E3B9-46AF-8789-AC4B184425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151216" y="6303054"/>
              <a:ext cx="593582" cy="593582"/>
            </a:xfrm>
            <a:prstGeom prst="rect">
              <a:avLst/>
            </a:prstGeom>
          </p:spPr>
        </p:pic>
        <p:pic>
          <p:nvPicPr>
            <p:cNvPr id="59" name="Graphic 58">
              <a:extLst>
                <a:ext uri="{FF2B5EF4-FFF2-40B4-BE49-F238E27FC236}">
                  <a16:creationId xmlns:a16="http://schemas.microsoft.com/office/drawing/2014/main" id="{56002167-1A27-496B-8268-1F270E0FD00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11349540" y="6303054"/>
              <a:ext cx="593582" cy="593582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EC2C4A4D-4BDC-4727-846A-2BA2A114B58E}"/>
                </a:ext>
              </a:extLst>
            </p:cNvPr>
            <p:cNvSpPr txBox="1"/>
            <p:nvPr/>
          </p:nvSpPr>
          <p:spPr>
            <a:xfrm>
              <a:off x="9526874" y="6143693"/>
              <a:ext cx="60474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/>
                <a:t>&lt;</a:t>
              </a:r>
              <a:endParaRPr lang="fr-BE" sz="4800" b="1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DB020B64-0390-4BDF-9D6C-46E53C19B916}"/>
                </a:ext>
              </a:extLst>
            </p:cNvPr>
            <p:cNvSpPr txBox="1"/>
            <p:nvPr/>
          </p:nvSpPr>
          <p:spPr>
            <a:xfrm>
              <a:off x="10747221" y="6147288"/>
              <a:ext cx="60474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/>
                <a:t>&lt;</a:t>
              </a:r>
              <a:endParaRPr lang="fr-BE" sz="4800" b="1" dirty="0"/>
            </a:p>
          </p:txBody>
        </p:sp>
      </p:grp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8271822D-E9DA-43AF-8C47-820602ECC43C}"/>
              </a:ext>
            </a:extLst>
          </p:cNvPr>
          <p:cNvSpPr/>
          <p:nvPr/>
        </p:nvSpPr>
        <p:spPr>
          <a:xfrm>
            <a:off x="4660647" y="2915697"/>
            <a:ext cx="946436" cy="914400"/>
          </a:xfrm>
          <a:prstGeom prst="roundRect">
            <a:avLst>
              <a:gd name="adj" fmla="val 26579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498E5345-F6A7-46B8-B51A-F214D2E3A208}"/>
              </a:ext>
            </a:extLst>
          </p:cNvPr>
          <p:cNvSpPr/>
          <p:nvPr/>
        </p:nvSpPr>
        <p:spPr>
          <a:xfrm>
            <a:off x="4659780" y="2915417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E0303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LA</a:t>
            </a:r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3AB02E44-3147-4F5B-B6CC-B24F648E947C}"/>
              </a:ext>
            </a:extLst>
          </p:cNvPr>
          <p:cNvSpPr/>
          <p:nvPr/>
        </p:nvSpPr>
        <p:spPr>
          <a:xfrm>
            <a:off x="6108419" y="2915417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3584CB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 1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66631AAC-EA21-42CF-B91F-874E03F19699}"/>
              </a:ext>
            </a:extLst>
          </p:cNvPr>
          <p:cNvSpPr/>
          <p:nvPr/>
        </p:nvSpPr>
        <p:spPr>
          <a:xfrm>
            <a:off x="8308403" y="2910537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78B83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 2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B548A3FA-D96A-4015-B070-B055F56EFFFC}"/>
              </a:ext>
            </a:extLst>
          </p:cNvPr>
          <p:cNvSpPr/>
          <p:nvPr/>
        </p:nvSpPr>
        <p:spPr>
          <a:xfrm>
            <a:off x="5538460" y="2909265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9C8A8B11-F563-4526-B9EB-45B5C17BBBBB}"/>
              </a:ext>
            </a:extLst>
          </p:cNvPr>
          <p:cNvSpPr/>
          <p:nvPr/>
        </p:nvSpPr>
        <p:spPr>
          <a:xfrm>
            <a:off x="10476141" y="2918042"/>
            <a:ext cx="946436" cy="914400"/>
          </a:xfrm>
          <a:prstGeom prst="roundRect">
            <a:avLst>
              <a:gd name="adj" fmla="val 26579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D44E73AB-F84A-40EC-93D0-687D06693101}"/>
              </a:ext>
            </a:extLst>
          </p:cNvPr>
          <p:cNvSpPr/>
          <p:nvPr/>
        </p:nvSpPr>
        <p:spPr>
          <a:xfrm>
            <a:off x="10476998" y="2917082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3584CB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RA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83F40CC4-A5D4-4387-9D65-22A7FED42D19}"/>
              </a:ext>
            </a:extLst>
          </p:cNvPr>
          <p:cNvSpPr/>
          <p:nvPr/>
        </p:nvSpPr>
        <p:spPr>
          <a:xfrm>
            <a:off x="7680301" y="2909265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3DBAC1DD-4305-43CF-8C78-D48785A5364F}"/>
              </a:ext>
            </a:extLst>
          </p:cNvPr>
          <p:cNvSpPr/>
          <p:nvPr/>
        </p:nvSpPr>
        <p:spPr>
          <a:xfrm>
            <a:off x="9877018" y="2904712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93EFD55F-2DE2-49CA-A03D-C3DB8CD5AB4A}"/>
              </a:ext>
            </a:extLst>
          </p:cNvPr>
          <p:cNvSpPr/>
          <p:nvPr/>
        </p:nvSpPr>
        <p:spPr>
          <a:xfrm rot="10800000">
            <a:off x="9821601" y="3710901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D880F619-E66D-471F-87EE-5A97DB8FF725}"/>
              </a:ext>
            </a:extLst>
          </p:cNvPr>
          <p:cNvSpPr/>
          <p:nvPr/>
        </p:nvSpPr>
        <p:spPr>
          <a:xfrm rot="10800000">
            <a:off x="7659974" y="3653283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A8AFBF1F-0C0C-4834-905F-0D7C05CB4ECD}"/>
              </a:ext>
            </a:extLst>
          </p:cNvPr>
          <p:cNvSpPr/>
          <p:nvPr/>
        </p:nvSpPr>
        <p:spPr>
          <a:xfrm rot="10800000">
            <a:off x="5487692" y="3657323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B78D5782-5769-43BC-9C26-D37FDB2BA26E}"/>
              </a:ext>
            </a:extLst>
          </p:cNvPr>
          <p:cNvGrpSpPr/>
          <p:nvPr/>
        </p:nvGrpSpPr>
        <p:grpSpPr>
          <a:xfrm>
            <a:off x="292200" y="673796"/>
            <a:ext cx="1077932" cy="1076788"/>
            <a:chOff x="4322454" y="2326306"/>
            <a:chExt cx="2121384" cy="2119132"/>
          </a:xfrm>
        </p:grpSpPr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BDB21855-249C-4A6B-8805-798EF97B8B32}"/>
                </a:ext>
              </a:extLst>
            </p:cNvPr>
            <p:cNvGrpSpPr/>
            <p:nvPr/>
          </p:nvGrpSpPr>
          <p:grpSpPr>
            <a:xfrm>
              <a:off x="4871096" y="2326306"/>
              <a:ext cx="1080000" cy="156845"/>
              <a:chOff x="4860000" y="2304000"/>
              <a:chExt cx="1080000" cy="156845"/>
            </a:xfrm>
          </p:grpSpPr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99AE82B2-FB5A-400B-B56E-E214E1EEA7A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5707F36A-7B86-418D-9751-B2B7C232120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54AA6B68-67F3-4975-A95E-F341ED9EF553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>
                <a:extLst>
                  <a:ext uri="{FF2B5EF4-FFF2-40B4-BE49-F238E27FC236}">
                    <a16:creationId xmlns:a16="http://schemas.microsoft.com/office/drawing/2014/main" id="{A671943C-6EF4-42AA-975F-45EF9C6A3B3A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3C7E93C7-7C2E-4EC7-BFA1-117A2F7947F1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id="{57878A0D-3480-4FE6-A54D-773553020ADE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4CA2D378-19F2-4F42-9700-024996AC8052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CCF2165B-3FF0-4410-B1BC-F80C39793C92}"/>
                </a:ext>
              </a:extLst>
            </p:cNvPr>
            <p:cNvGrpSpPr/>
            <p:nvPr/>
          </p:nvGrpSpPr>
          <p:grpSpPr>
            <a:xfrm rot="5400000">
              <a:off x="5825416" y="3285860"/>
              <a:ext cx="1080000" cy="156845"/>
              <a:chOff x="4860000" y="2304000"/>
              <a:chExt cx="1080000" cy="156845"/>
            </a:xfrm>
          </p:grpSpPr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922AF6D0-1B88-4D17-AE68-2B30DE90D34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CEEF48AB-87B1-4233-AECE-9C6D6DACE25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8E1D08FC-7904-492D-8D78-FB99259B0DC1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08E836E3-2E6D-4775-8425-C8267C2838AD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503C5DEB-3D5B-4B5E-93D8-6108EDE85082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159FED89-604C-4C6C-A6A0-83FBA3C1530B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A56467B4-3F60-4827-9971-473045E824E8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5A70AE02-8A23-45B5-B4A8-38B98D3373D5}"/>
                </a:ext>
              </a:extLst>
            </p:cNvPr>
            <p:cNvGrpSpPr/>
            <p:nvPr/>
          </p:nvGrpSpPr>
          <p:grpSpPr>
            <a:xfrm>
              <a:off x="4844370" y="4288593"/>
              <a:ext cx="1080000" cy="156845"/>
              <a:chOff x="4860000" y="2304000"/>
              <a:chExt cx="1080000" cy="156845"/>
            </a:xfrm>
          </p:grpSpPr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91A280ED-8867-4F75-8170-92C1ABF252E2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8FE6FEEC-A959-4ADE-BA6E-40EA267EA747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6D220034-E194-4AF6-B161-026C01376DDD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71B42F67-1064-46AF-877F-CCAA7E848371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7FC2A320-3D2A-4CDB-B3BC-383F77088540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B5526348-8D55-4E1D-8977-B74088C6D144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C006205E-8F27-4669-B9ED-D4CBB65ECABD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BBC8BF8A-F44F-4EBE-BF8B-7D55B84E699A}"/>
                </a:ext>
              </a:extLst>
            </p:cNvPr>
            <p:cNvGrpSpPr/>
            <p:nvPr/>
          </p:nvGrpSpPr>
          <p:grpSpPr>
            <a:xfrm rot="5400000">
              <a:off x="3860877" y="3307603"/>
              <a:ext cx="1080000" cy="156845"/>
              <a:chOff x="4860000" y="2304000"/>
              <a:chExt cx="1080000" cy="156845"/>
            </a:xfrm>
          </p:grpSpPr>
          <p:cxnSp>
            <p:nvCxnSpPr>
              <p:cNvPr id="136" name="Straight Connector 135">
                <a:extLst>
                  <a:ext uri="{FF2B5EF4-FFF2-40B4-BE49-F238E27FC236}">
                    <a16:creationId xmlns:a16="http://schemas.microsoft.com/office/drawing/2014/main" id="{B56432A2-B755-4430-9C35-AE2AF065A5D3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0870B305-1837-4900-AE75-EB23D6341A1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2F8F7747-9D14-4150-8BC0-DFF532B680EF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563770AD-CF2C-48B1-A7D0-6286F8A3DD63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131083F2-1F1B-4034-9F62-33ACE5B1F759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E5C0BF2D-FD57-4271-B28B-115E241CD7CD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FDCEE0F7-F70E-4D45-ACFD-E84BBC070EB9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D2AE1C21-40A0-44FF-8349-41CC19614C90}"/>
                </a:ext>
              </a:extLst>
            </p:cNvPr>
            <p:cNvSpPr/>
            <p:nvPr/>
          </p:nvSpPr>
          <p:spPr>
            <a:xfrm>
              <a:off x="4484370" y="2486025"/>
              <a:ext cx="1800000" cy="1800000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solidFill>
              <a:srgbClr val="4CAF50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  <p:sp>
        <p:nvSpPr>
          <p:cNvPr id="164" name="Freeform: Shape 163">
            <a:extLst>
              <a:ext uri="{FF2B5EF4-FFF2-40B4-BE49-F238E27FC236}">
                <a16:creationId xmlns:a16="http://schemas.microsoft.com/office/drawing/2014/main" id="{5A39D777-590E-43AC-A3E7-71099F3EF366}"/>
              </a:ext>
            </a:extLst>
          </p:cNvPr>
          <p:cNvSpPr/>
          <p:nvPr/>
        </p:nvSpPr>
        <p:spPr>
          <a:xfrm>
            <a:off x="504611" y="884870"/>
            <a:ext cx="659567" cy="659567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66BB6A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B2F56CB3-C8B5-4079-84B7-49C1F8665C6C}"/>
              </a:ext>
            </a:extLst>
          </p:cNvPr>
          <p:cNvGrpSpPr/>
          <p:nvPr/>
        </p:nvGrpSpPr>
        <p:grpSpPr>
          <a:xfrm>
            <a:off x="525574" y="1317281"/>
            <a:ext cx="240902" cy="45719"/>
            <a:chOff x="3494087" y="1512707"/>
            <a:chExt cx="460682" cy="143545"/>
          </a:xfrm>
        </p:grpSpPr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9A4659CB-12AA-4567-96FB-0EE0F7131F92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3494087" y="1512707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94BD9989-C454-4066-98D0-E611E4DD2244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512708"/>
              <a:ext cx="0" cy="143544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FD9050D7-A2E3-4649-98E5-1CB74B16638B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656252"/>
              <a:ext cx="14026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9" name="Oval 168">
            <a:extLst>
              <a:ext uri="{FF2B5EF4-FFF2-40B4-BE49-F238E27FC236}">
                <a16:creationId xmlns:a16="http://schemas.microsoft.com/office/drawing/2014/main" id="{5C8D347F-0D1E-48B7-B40B-E7BB6DF38495}"/>
              </a:ext>
            </a:extLst>
          </p:cNvPr>
          <p:cNvSpPr/>
          <p:nvPr/>
        </p:nvSpPr>
        <p:spPr>
          <a:xfrm rot="10800000">
            <a:off x="766505" y="1318808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242D19F2-83EA-4838-8367-B2E4A32D9129}"/>
              </a:ext>
            </a:extLst>
          </p:cNvPr>
          <p:cNvGrpSpPr/>
          <p:nvPr/>
        </p:nvGrpSpPr>
        <p:grpSpPr>
          <a:xfrm>
            <a:off x="1056555" y="1370372"/>
            <a:ext cx="91463" cy="140928"/>
            <a:chOff x="4439732" y="1735257"/>
            <a:chExt cx="249650" cy="266260"/>
          </a:xfrm>
        </p:grpSpPr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AC8A2788-B4A9-4C69-987C-C1F8DBD68F8C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C0A02C94-8373-4008-9879-AB1AD0DF85B5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3" name="Oval 172">
            <a:extLst>
              <a:ext uri="{FF2B5EF4-FFF2-40B4-BE49-F238E27FC236}">
                <a16:creationId xmlns:a16="http://schemas.microsoft.com/office/drawing/2014/main" id="{9B5C56EA-D52E-4B6C-A709-CDC09BCC9EE1}"/>
              </a:ext>
            </a:extLst>
          </p:cNvPr>
          <p:cNvSpPr/>
          <p:nvPr/>
        </p:nvSpPr>
        <p:spPr>
          <a:xfrm rot="5400000">
            <a:off x="1011296" y="1284709"/>
            <a:ext cx="90515" cy="91465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D7B6C123-4A1C-4FA0-A91F-3F9952E97B60}"/>
              </a:ext>
            </a:extLst>
          </p:cNvPr>
          <p:cNvGrpSpPr/>
          <p:nvPr/>
        </p:nvGrpSpPr>
        <p:grpSpPr>
          <a:xfrm rot="16200000">
            <a:off x="747100" y="898922"/>
            <a:ext cx="150485" cy="140928"/>
            <a:chOff x="4439732" y="1735257"/>
            <a:chExt cx="249650" cy="266260"/>
          </a:xfrm>
        </p:grpSpPr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A524254A-1069-4035-AE1F-7A5430A125B4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C88BE510-C0D8-4224-982F-9FE6DFC6F404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7" name="Oval 176">
            <a:extLst>
              <a:ext uri="{FF2B5EF4-FFF2-40B4-BE49-F238E27FC236}">
                <a16:creationId xmlns:a16="http://schemas.microsoft.com/office/drawing/2014/main" id="{07B9720A-634B-46E9-B078-B9ED515F0869}"/>
              </a:ext>
            </a:extLst>
          </p:cNvPr>
          <p:cNvSpPr/>
          <p:nvPr/>
        </p:nvSpPr>
        <p:spPr>
          <a:xfrm>
            <a:off x="665748" y="1001456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81FD4B09-9E03-4A7D-B7CF-8D825D3269D5}"/>
              </a:ext>
            </a:extLst>
          </p:cNvPr>
          <p:cNvGrpSpPr/>
          <p:nvPr/>
        </p:nvGrpSpPr>
        <p:grpSpPr>
          <a:xfrm>
            <a:off x="892807" y="1069228"/>
            <a:ext cx="258856" cy="90000"/>
            <a:chOff x="4268071" y="1075055"/>
            <a:chExt cx="482298" cy="197661"/>
          </a:xfrm>
        </p:grpSpPr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D1E7384D-0398-4062-9E94-C5219D6E49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29947" y="1075055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1A250AE0-EC43-48E8-A106-18D07E9601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68071" y="1075055"/>
              <a:ext cx="161876" cy="197661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1" name="Oval 180">
            <a:extLst>
              <a:ext uri="{FF2B5EF4-FFF2-40B4-BE49-F238E27FC236}">
                <a16:creationId xmlns:a16="http://schemas.microsoft.com/office/drawing/2014/main" id="{5DF51640-6235-4941-9DDE-9F630A4D8DB1}"/>
              </a:ext>
            </a:extLst>
          </p:cNvPr>
          <p:cNvSpPr/>
          <p:nvPr/>
        </p:nvSpPr>
        <p:spPr>
          <a:xfrm>
            <a:off x="826404" y="1130271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82" name="Oval 181">
            <a:extLst>
              <a:ext uri="{FF2B5EF4-FFF2-40B4-BE49-F238E27FC236}">
                <a16:creationId xmlns:a16="http://schemas.microsoft.com/office/drawing/2014/main" id="{0ECEF9C9-13C1-48A0-97BF-A9148C2C376F}"/>
              </a:ext>
            </a:extLst>
          </p:cNvPr>
          <p:cNvSpPr/>
          <p:nvPr/>
        </p:nvSpPr>
        <p:spPr>
          <a:xfrm>
            <a:off x="595928" y="1197339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3" name="Oval 182">
            <a:extLst>
              <a:ext uri="{FF2B5EF4-FFF2-40B4-BE49-F238E27FC236}">
                <a16:creationId xmlns:a16="http://schemas.microsoft.com/office/drawing/2014/main" id="{D7156E56-768F-452B-BA63-F02628FA0DD7}"/>
              </a:ext>
            </a:extLst>
          </p:cNvPr>
          <p:cNvSpPr/>
          <p:nvPr/>
        </p:nvSpPr>
        <p:spPr>
          <a:xfrm>
            <a:off x="979688" y="968240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4" name="Oval 183">
            <a:extLst>
              <a:ext uri="{FF2B5EF4-FFF2-40B4-BE49-F238E27FC236}">
                <a16:creationId xmlns:a16="http://schemas.microsoft.com/office/drawing/2014/main" id="{BF4172B0-EB09-48AC-BADB-2A6C274421D3}"/>
              </a:ext>
            </a:extLst>
          </p:cNvPr>
          <p:cNvSpPr/>
          <p:nvPr/>
        </p:nvSpPr>
        <p:spPr>
          <a:xfrm>
            <a:off x="1029675" y="1168751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5" name="Oval 184">
            <a:extLst>
              <a:ext uri="{FF2B5EF4-FFF2-40B4-BE49-F238E27FC236}">
                <a16:creationId xmlns:a16="http://schemas.microsoft.com/office/drawing/2014/main" id="{6CB1E73C-4500-4227-9182-BD9A76FA2AF9}"/>
              </a:ext>
            </a:extLst>
          </p:cNvPr>
          <p:cNvSpPr/>
          <p:nvPr/>
        </p:nvSpPr>
        <p:spPr>
          <a:xfrm>
            <a:off x="664073" y="1454550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86" name="Group 185">
            <a:extLst>
              <a:ext uri="{FF2B5EF4-FFF2-40B4-BE49-F238E27FC236}">
                <a16:creationId xmlns:a16="http://schemas.microsoft.com/office/drawing/2014/main" id="{98734C58-B44E-45CD-9E04-EE75D5E23F8A}"/>
              </a:ext>
            </a:extLst>
          </p:cNvPr>
          <p:cNvGrpSpPr/>
          <p:nvPr/>
        </p:nvGrpSpPr>
        <p:grpSpPr>
          <a:xfrm>
            <a:off x="296350" y="4684130"/>
            <a:ext cx="1077932" cy="1076788"/>
            <a:chOff x="4322454" y="2326306"/>
            <a:chExt cx="2121384" cy="2119132"/>
          </a:xfrm>
        </p:grpSpPr>
        <p:grpSp>
          <p:nvGrpSpPr>
            <p:cNvPr id="187" name="Group 186">
              <a:extLst>
                <a:ext uri="{FF2B5EF4-FFF2-40B4-BE49-F238E27FC236}">
                  <a16:creationId xmlns:a16="http://schemas.microsoft.com/office/drawing/2014/main" id="{DB45F57F-9258-4AAE-8D1C-68D9FF8FD870}"/>
                </a:ext>
              </a:extLst>
            </p:cNvPr>
            <p:cNvGrpSpPr/>
            <p:nvPr/>
          </p:nvGrpSpPr>
          <p:grpSpPr>
            <a:xfrm>
              <a:off x="4871096" y="2326306"/>
              <a:ext cx="1080000" cy="156845"/>
              <a:chOff x="4860000" y="2304000"/>
              <a:chExt cx="1080000" cy="156845"/>
            </a:xfrm>
          </p:grpSpPr>
          <p:cxnSp>
            <p:nvCxnSpPr>
              <p:cNvPr id="213" name="Straight Connector 212">
                <a:extLst>
                  <a:ext uri="{FF2B5EF4-FFF2-40B4-BE49-F238E27FC236}">
                    <a16:creationId xmlns:a16="http://schemas.microsoft.com/office/drawing/2014/main" id="{D7007581-1757-4BED-A2EC-E796AD247B9E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Straight Connector 213">
                <a:extLst>
                  <a:ext uri="{FF2B5EF4-FFF2-40B4-BE49-F238E27FC236}">
                    <a16:creationId xmlns:a16="http://schemas.microsoft.com/office/drawing/2014/main" id="{497E3056-B8DD-4063-8A1B-38483C20291A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Straight Connector 214">
                <a:extLst>
                  <a:ext uri="{FF2B5EF4-FFF2-40B4-BE49-F238E27FC236}">
                    <a16:creationId xmlns:a16="http://schemas.microsoft.com/office/drawing/2014/main" id="{E31E8523-08FA-4DF6-A0F7-5B7ED7CB1064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Straight Connector 215">
                <a:extLst>
                  <a:ext uri="{FF2B5EF4-FFF2-40B4-BE49-F238E27FC236}">
                    <a16:creationId xmlns:a16="http://schemas.microsoft.com/office/drawing/2014/main" id="{25F2C3C9-19DC-48C4-8718-5315D571FA50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Straight Connector 216">
                <a:extLst>
                  <a:ext uri="{FF2B5EF4-FFF2-40B4-BE49-F238E27FC236}">
                    <a16:creationId xmlns:a16="http://schemas.microsoft.com/office/drawing/2014/main" id="{8D831637-853A-44ED-9B73-F9B38CAF2D6D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Straight Connector 217">
                <a:extLst>
                  <a:ext uri="{FF2B5EF4-FFF2-40B4-BE49-F238E27FC236}">
                    <a16:creationId xmlns:a16="http://schemas.microsoft.com/office/drawing/2014/main" id="{054BA318-A780-4807-A49F-5067DB9154DD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Straight Connector 218">
                <a:extLst>
                  <a:ext uri="{FF2B5EF4-FFF2-40B4-BE49-F238E27FC236}">
                    <a16:creationId xmlns:a16="http://schemas.microsoft.com/office/drawing/2014/main" id="{D414CD2B-69D1-4619-BEEE-589DF1C22BED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8" name="Group 187">
              <a:extLst>
                <a:ext uri="{FF2B5EF4-FFF2-40B4-BE49-F238E27FC236}">
                  <a16:creationId xmlns:a16="http://schemas.microsoft.com/office/drawing/2014/main" id="{5FC814EB-54ED-4148-A106-6E4B3148137D}"/>
                </a:ext>
              </a:extLst>
            </p:cNvPr>
            <p:cNvGrpSpPr/>
            <p:nvPr/>
          </p:nvGrpSpPr>
          <p:grpSpPr>
            <a:xfrm rot="5400000">
              <a:off x="5825416" y="3285860"/>
              <a:ext cx="1080000" cy="156845"/>
              <a:chOff x="4860000" y="2304000"/>
              <a:chExt cx="1080000" cy="156845"/>
            </a:xfrm>
          </p:grpSpPr>
          <p:cxnSp>
            <p:nvCxnSpPr>
              <p:cNvPr id="206" name="Straight Connector 205">
                <a:extLst>
                  <a:ext uri="{FF2B5EF4-FFF2-40B4-BE49-F238E27FC236}">
                    <a16:creationId xmlns:a16="http://schemas.microsoft.com/office/drawing/2014/main" id="{8BAEE222-C779-4CC0-9B5E-9124646BCFBE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Straight Connector 206">
                <a:extLst>
                  <a:ext uri="{FF2B5EF4-FFF2-40B4-BE49-F238E27FC236}">
                    <a16:creationId xmlns:a16="http://schemas.microsoft.com/office/drawing/2014/main" id="{9A5714D8-1C7A-4B0A-A64A-278D3781D48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Straight Connector 207">
                <a:extLst>
                  <a:ext uri="{FF2B5EF4-FFF2-40B4-BE49-F238E27FC236}">
                    <a16:creationId xmlns:a16="http://schemas.microsoft.com/office/drawing/2014/main" id="{939FB976-AF15-41FF-9AF6-C05CCF6E92FF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Straight Connector 208">
                <a:extLst>
                  <a:ext uri="{FF2B5EF4-FFF2-40B4-BE49-F238E27FC236}">
                    <a16:creationId xmlns:a16="http://schemas.microsoft.com/office/drawing/2014/main" id="{68DEA16B-CFF9-40BA-B005-53EAFE9CD0CB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Straight Connector 209">
                <a:extLst>
                  <a:ext uri="{FF2B5EF4-FFF2-40B4-BE49-F238E27FC236}">
                    <a16:creationId xmlns:a16="http://schemas.microsoft.com/office/drawing/2014/main" id="{54DBBE87-B081-4530-986A-81C380271524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Straight Connector 210">
                <a:extLst>
                  <a:ext uri="{FF2B5EF4-FFF2-40B4-BE49-F238E27FC236}">
                    <a16:creationId xmlns:a16="http://schemas.microsoft.com/office/drawing/2014/main" id="{E7D6AE21-ACC7-47DD-AB75-13876041EF59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Straight Connector 211">
                <a:extLst>
                  <a:ext uri="{FF2B5EF4-FFF2-40B4-BE49-F238E27FC236}">
                    <a16:creationId xmlns:a16="http://schemas.microsoft.com/office/drawing/2014/main" id="{B6A5B7DA-ADF0-406D-A933-DF90A4BB7587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9" name="Group 188">
              <a:extLst>
                <a:ext uri="{FF2B5EF4-FFF2-40B4-BE49-F238E27FC236}">
                  <a16:creationId xmlns:a16="http://schemas.microsoft.com/office/drawing/2014/main" id="{44712F4B-A00D-4A37-B2F1-DA358019BA4C}"/>
                </a:ext>
              </a:extLst>
            </p:cNvPr>
            <p:cNvGrpSpPr/>
            <p:nvPr/>
          </p:nvGrpSpPr>
          <p:grpSpPr>
            <a:xfrm>
              <a:off x="4844370" y="4288593"/>
              <a:ext cx="1080000" cy="156845"/>
              <a:chOff x="4860000" y="2304000"/>
              <a:chExt cx="1080000" cy="156845"/>
            </a:xfrm>
          </p:grpSpPr>
          <p:cxnSp>
            <p:nvCxnSpPr>
              <p:cNvPr id="199" name="Straight Connector 198">
                <a:extLst>
                  <a:ext uri="{FF2B5EF4-FFF2-40B4-BE49-F238E27FC236}">
                    <a16:creationId xmlns:a16="http://schemas.microsoft.com/office/drawing/2014/main" id="{E81C24BB-7327-4E6E-8609-104C2439AE76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>
                <a:extLst>
                  <a:ext uri="{FF2B5EF4-FFF2-40B4-BE49-F238E27FC236}">
                    <a16:creationId xmlns:a16="http://schemas.microsoft.com/office/drawing/2014/main" id="{83D4806F-334E-4D5F-87ED-EEF85D6521DE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Straight Connector 200">
                <a:extLst>
                  <a:ext uri="{FF2B5EF4-FFF2-40B4-BE49-F238E27FC236}">
                    <a16:creationId xmlns:a16="http://schemas.microsoft.com/office/drawing/2014/main" id="{8B381C4C-4FA2-42DB-9F8F-684BE88520F9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Straight Connector 201">
                <a:extLst>
                  <a:ext uri="{FF2B5EF4-FFF2-40B4-BE49-F238E27FC236}">
                    <a16:creationId xmlns:a16="http://schemas.microsoft.com/office/drawing/2014/main" id="{0AA40A33-F551-46ED-A88E-BB75910E746C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Straight Connector 202">
                <a:extLst>
                  <a:ext uri="{FF2B5EF4-FFF2-40B4-BE49-F238E27FC236}">
                    <a16:creationId xmlns:a16="http://schemas.microsoft.com/office/drawing/2014/main" id="{D4352537-43B0-4C8C-9948-76A201D65C4A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Straight Connector 203">
                <a:extLst>
                  <a:ext uri="{FF2B5EF4-FFF2-40B4-BE49-F238E27FC236}">
                    <a16:creationId xmlns:a16="http://schemas.microsoft.com/office/drawing/2014/main" id="{9DB186E2-F789-4BFA-B2B9-BF54BB187ED1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Connector 204">
                <a:extLst>
                  <a:ext uri="{FF2B5EF4-FFF2-40B4-BE49-F238E27FC236}">
                    <a16:creationId xmlns:a16="http://schemas.microsoft.com/office/drawing/2014/main" id="{8C9F5AB6-1F5D-4F15-8139-847B7D8C4BA2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0" name="Group 189">
              <a:extLst>
                <a:ext uri="{FF2B5EF4-FFF2-40B4-BE49-F238E27FC236}">
                  <a16:creationId xmlns:a16="http://schemas.microsoft.com/office/drawing/2014/main" id="{427698E4-2E79-441A-8B29-F677A67871DE}"/>
                </a:ext>
              </a:extLst>
            </p:cNvPr>
            <p:cNvGrpSpPr/>
            <p:nvPr/>
          </p:nvGrpSpPr>
          <p:grpSpPr>
            <a:xfrm rot="5400000">
              <a:off x="3860877" y="3307603"/>
              <a:ext cx="1080000" cy="156845"/>
              <a:chOff x="4860000" y="2304000"/>
              <a:chExt cx="1080000" cy="156845"/>
            </a:xfrm>
          </p:grpSpPr>
          <p:cxnSp>
            <p:nvCxnSpPr>
              <p:cNvPr id="192" name="Straight Connector 191">
                <a:extLst>
                  <a:ext uri="{FF2B5EF4-FFF2-40B4-BE49-F238E27FC236}">
                    <a16:creationId xmlns:a16="http://schemas.microsoft.com/office/drawing/2014/main" id="{395676D2-C3CC-48A4-98D0-9E9E8E92A72D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Straight Connector 192">
                <a:extLst>
                  <a:ext uri="{FF2B5EF4-FFF2-40B4-BE49-F238E27FC236}">
                    <a16:creationId xmlns:a16="http://schemas.microsoft.com/office/drawing/2014/main" id="{AA8BB114-DB28-444D-B29A-FC960CAAD956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Straight Connector 193">
                <a:extLst>
                  <a:ext uri="{FF2B5EF4-FFF2-40B4-BE49-F238E27FC236}">
                    <a16:creationId xmlns:a16="http://schemas.microsoft.com/office/drawing/2014/main" id="{202F0B28-E28F-45B9-B1AE-0AB4436CF6DE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Straight Connector 194">
                <a:extLst>
                  <a:ext uri="{FF2B5EF4-FFF2-40B4-BE49-F238E27FC236}">
                    <a16:creationId xmlns:a16="http://schemas.microsoft.com/office/drawing/2014/main" id="{EADEC838-607B-40CE-ACDB-0D9DD4F59BC4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Straight Connector 195">
                <a:extLst>
                  <a:ext uri="{FF2B5EF4-FFF2-40B4-BE49-F238E27FC236}">
                    <a16:creationId xmlns:a16="http://schemas.microsoft.com/office/drawing/2014/main" id="{D48DC4C4-7EFA-4AA6-B695-9CD3CA58AFC6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Straight Connector 196">
                <a:extLst>
                  <a:ext uri="{FF2B5EF4-FFF2-40B4-BE49-F238E27FC236}">
                    <a16:creationId xmlns:a16="http://schemas.microsoft.com/office/drawing/2014/main" id="{8B68D8E8-CE2E-44F1-9FF0-81ADB55D1822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Straight Connector 197">
                <a:extLst>
                  <a:ext uri="{FF2B5EF4-FFF2-40B4-BE49-F238E27FC236}">
                    <a16:creationId xmlns:a16="http://schemas.microsoft.com/office/drawing/2014/main" id="{72A65C28-0E61-4ADA-9848-CB0A09C9C4C1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ACA21D96-2CF5-4B96-8987-36C2292CF184}"/>
                </a:ext>
              </a:extLst>
            </p:cNvPr>
            <p:cNvSpPr/>
            <p:nvPr/>
          </p:nvSpPr>
          <p:spPr>
            <a:xfrm>
              <a:off x="4484370" y="2486025"/>
              <a:ext cx="1800000" cy="1800000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solidFill>
              <a:srgbClr val="FF9800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  <p:sp>
        <p:nvSpPr>
          <p:cNvPr id="220" name="Freeform: Shape 219">
            <a:extLst>
              <a:ext uri="{FF2B5EF4-FFF2-40B4-BE49-F238E27FC236}">
                <a16:creationId xmlns:a16="http://schemas.microsoft.com/office/drawing/2014/main" id="{7A6C1F5D-C647-46DD-BC9A-7FB960ECE68E}"/>
              </a:ext>
            </a:extLst>
          </p:cNvPr>
          <p:cNvSpPr/>
          <p:nvPr/>
        </p:nvSpPr>
        <p:spPr>
          <a:xfrm>
            <a:off x="504611" y="4896557"/>
            <a:ext cx="659567" cy="659567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FFA726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grpSp>
        <p:nvGrpSpPr>
          <p:cNvPr id="221" name="Group 220">
            <a:extLst>
              <a:ext uri="{FF2B5EF4-FFF2-40B4-BE49-F238E27FC236}">
                <a16:creationId xmlns:a16="http://schemas.microsoft.com/office/drawing/2014/main" id="{D7CD01AA-DDC9-4B61-B612-C3C9A595B68E}"/>
              </a:ext>
            </a:extLst>
          </p:cNvPr>
          <p:cNvGrpSpPr/>
          <p:nvPr/>
        </p:nvGrpSpPr>
        <p:grpSpPr>
          <a:xfrm>
            <a:off x="525574" y="5328968"/>
            <a:ext cx="240902" cy="45719"/>
            <a:chOff x="3494087" y="1512707"/>
            <a:chExt cx="460682" cy="143545"/>
          </a:xfrm>
        </p:grpSpPr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2FE7F5C9-F127-4DD8-B021-413B85358748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3494087" y="1512707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48406D54-44F1-4BAC-967E-710443DB1573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512708"/>
              <a:ext cx="0" cy="143544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DDA873B6-6C7F-426B-9FF1-5CC706E89269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656252"/>
              <a:ext cx="14026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5" name="Oval 224">
            <a:extLst>
              <a:ext uri="{FF2B5EF4-FFF2-40B4-BE49-F238E27FC236}">
                <a16:creationId xmlns:a16="http://schemas.microsoft.com/office/drawing/2014/main" id="{DB747689-3F67-48DC-9BFF-0B5D842387F7}"/>
              </a:ext>
            </a:extLst>
          </p:cNvPr>
          <p:cNvSpPr/>
          <p:nvPr/>
        </p:nvSpPr>
        <p:spPr>
          <a:xfrm rot="10800000">
            <a:off x="766505" y="5330495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226" name="Group 225">
            <a:extLst>
              <a:ext uri="{FF2B5EF4-FFF2-40B4-BE49-F238E27FC236}">
                <a16:creationId xmlns:a16="http://schemas.microsoft.com/office/drawing/2014/main" id="{7A2CCE14-76AF-4540-9AFE-B391C17DCC59}"/>
              </a:ext>
            </a:extLst>
          </p:cNvPr>
          <p:cNvGrpSpPr/>
          <p:nvPr/>
        </p:nvGrpSpPr>
        <p:grpSpPr>
          <a:xfrm>
            <a:off x="1056555" y="5382059"/>
            <a:ext cx="91463" cy="140928"/>
            <a:chOff x="4439732" y="1735257"/>
            <a:chExt cx="249650" cy="266260"/>
          </a:xfrm>
        </p:grpSpPr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33A83A69-DF34-4D70-A78B-409FCDE80C79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FFEEF1DA-3D6F-4E01-B6BB-C9E696E8CD52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9" name="Oval 228">
            <a:extLst>
              <a:ext uri="{FF2B5EF4-FFF2-40B4-BE49-F238E27FC236}">
                <a16:creationId xmlns:a16="http://schemas.microsoft.com/office/drawing/2014/main" id="{C1CA274D-EF6A-41BB-889F-26A06F83CDFC}"/>
              </a:ext>
            </a:extLst>
          </p:cNvPr>
          <p:cNvSpPr/>
          <p:nvPr/>
        </p:nvSpPr>
        <p:spPr>
          <a:xfrm rot="5400000">
            <a:off x="1011296" y="5296396"/>
            <a:ext cx="90515" cy="91465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230" name="Group 229">
            <a:extLst>
              <a:ext uri="{FF2B5EF4-FFF2-40B4-BE49-F238E27FC236}">
                <a16:creationId xmlns:a16="http://schemas.microsoft.com/office/drawing/2014/main" id="{CD646F26-C75D-44D5-82AB-D5830035960F}"/>
              </a:ext>
            </a:extLst>
          </p:cNvPr>
          <p:cNvGrpSpPr/>
          <p:nvPr/>
        </p:nvGrpSpPr>
        <p:grpSpPr>
          <a:xfrm rot="16200000">
            <a:off x="747100" y="4910609"/>
            <a:ext cx="150485" cy="140928"/>
            <a:chOff x="4439732" y="1735257"/>
            <a:chExt cx="249650" cy="266260"/>
          </a:xfrm>
        </p:grpSpPr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C0C5B3F1-B0D1-4F83-9163-49948C8AA350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333700D3-CFEE-4882-A0C4-752204923CDE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3" name="Oval 232">
            <a:extLst>
              <a:ext uri="{FF2B5EF4-FFF2-40B4-BE49-F238E27FC236}">
                <a16:creationId xmlns:a16="http://schemas.microsoft.com/office/drawing/2014/main" id="{CED05BB0-5858-4E73-BB5F-0663F0496431}"/>
              </a:ext>
            </a:extLst>
          </p:cNvPr>
          <p:cNvSpPr/>
          <p:nvPr/>
        </p:nvSpPr>
        <p:spPr>
          <a:xfrm>
            <a:off x="665748" y="5013143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234" name="Group 233">
            <a:extLst>
              <a:ext uri="{FF2B5EF4-FFF2-40B4-BE49-F238E27FC236}">
                <a16:creationId xmlns:a16="http://schemas.microsoft.com/office/drawing/2014/main" id="{D9D0BF00-8E28-4079-8D3D-12C88D5A9A01}"/>
              </a:ext>
            </a:extLst>
          </p:cNvPr>
          <p:cNvGrpSpPr/>
          <p:nvPr/>
        </p:nvGrpSpPr>
        <p:grpSpPr>
          <a:xfrm>
            <a:off x="892807" y="5080915"/>
            <a:ext cx="258856" cy="90000"/>
            <a:chOff x="4268071" y="1075055"/>
            <a:chExt cx="482298" cy="197661"/>
          </a:xfrm>
        </p:grpSpPr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DAC9BD68-EDEB-495E-944B-D9DBB3C02B7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29947" y="1075055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id="{A2EF792E-2CFA-4CF4-8707-7DF741E996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68071" y="1075055"/>
              <a:ext cx="161876" cy="197661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7" name="Oval 236">
            <a:extLst>
              <a:ext uri="{FF2B5EF4-FFF2-40B4-BE49-F238E27FC236}">
                <a16:creationId xmlns:a16="http://schemas.microsoft.com/office/drawing/2014/main" id="{79B18FF5-CFD7-463E-BEBB-34DBFD90F317}"/>
              </a:ext>
            </a:extLst>
          </p:cNvPr>
          <p:cNvSpPr/>
          <p:nvPr/>
        </p:nvSpPr>
        <p:spPr>
          <a:xfrm>
            <a:off x="826404" y="5141958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238" name="Oval 237">
            <a:extLst>
              <a:ext uri="{FF2B5EF4-FFF2-40B4-BE49-F238E27FC236}">
                <a16:creationId xmlns:a16="http://schemas.microsoft.com/office/drawing/2014/main" id="{F771A5F8-C250-41E7-AC81-33FC0B6552EC}"/>
              </a:ext>
            </a:extLst>
          </p:cNvPr>
          <p:cNvSpPr/>
          <p:nvPr/>
        </p:nvSpPr>
        <p:spPr>
          <a:xfrm>
            <a:off x="595928" y="5209026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39" name="Oval 238">
            <a:extLst>
              <a:ext uri="{FF2B5EF4-FFF2-40B4-BE49-F238E27FC236}">
                <a16:creationId xmlns:a16="http://schemas.microsoft.com/office/drawing/2014/main" id="{3DFEDD9F-77A5-423A-A13F-DD51B4900797}"/>
              </a:ext>
            </a:extLst>
          </p:cNvPr>
          <p:cNvSpPr/>
          <p:nvPr/>
        </p:nvSpPr>
        <p:spPr>
          <a:xfrm>
            <a:off x="979688" y="4979927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40" name="Oval 239">
            <a:extLst>
              <a:ext uri="{FF2B5EF4-FFF2-40B4-BE49-F238E27FC236}">
                <a16:creationId xmlns:a16="http://schemas.microsoft.com/office/drawing/2014/main" id="{885FAF10-9508-4DF6-9634-6805F1A88F49}"/>
              </a:ext>
            </a:extLst>
          </p:cNvPr>
          <p:cNvSpPr/>
          <p:nvPr/>
        </p:nvSpPr>
        <p:spPr>
          <a:xfrm>
            <a:off x="1029675" y="5180438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41" name="Oval 240">
            <a:extLst>
              <a:ext uri="{FF2B5EF4-FFF2-40B4-BE49-F238E27FC236}">
                <a16:creationId xmlns:a16="http://schemas.microsoft.com/office/drawing/2014/main" id="{0BB638CC-B534-4256-B52A-9E8736B98DE5}"/>
              </a:ext>
            </a:extLst>
          </p:cNvPr>
          <p:cNvSpPr/>
          <p:nvPr/>
        </p:nvSpPr>
        <p:spPr>
          <a:xfrm>
            <a:off x="664073" y="5466237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F5949A1-FA3B-4073-819C-3C1F12A2F2F3}"/>
              </a:ext>
            </a:extLst>
          </p:cNvPr>
          <p:cNvSpPr/>
          <p:nvPr/>
        </p:nvSpPr>
        <p:spPr>
          <a:xfrm>
            <a:off x="213315" y="1762883"/>
            <a:ext cx="1244008" cy="58543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PUSH LEFT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INIT</a:t>
            </a:r>
          </a:p>
        </p:txBody>
      </p:sp>
      <p:sp>
        <p:nvSpPr>
          <p:cNvPr id="244" name="Rectangle: Rounded Corners 243">
            <a:extLst>
              <a:ext uri="{FF2B5EF4-FFF2-40B4-BE49-F238E27FC236}">
                <a16:creationId xmlns:a16="http://schemas.microsoft.com/office/drawing/2014/main" id="{4DE218C5-779C-4F9B-9C44-811565468ED0}"/>
              </a:ext>
            </a:extLst>
          </p:cNvPr>
          <p:cNvSpPr/>
          <p:nvPr/>
        </p:nvSpPr>
        <p:spPr>
          <a:xfrm>
            <a:off x="220822" y="5757085"/>
            <a:ext cx="1244008" cy="58543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POP LEFT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INIT</a:t>
            </a:r>
          </a:p>
        </p:txBody>
      </p:sp>
    </p:spTree>
    <p:extLst>
      <p:ext uri="{BB962C8B-B14F-4D97-AF65-F5344CB8AC3E}">
        <p14:creationId xmlns:p14="http://schemas.microsoft.com/office/powerpoint/2010/main" val="355584920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advTm="9246">
        <p159:morph option="byObject"/>
      </p:transition>
    </mc:Choice>
    <mc:Fallback>
      <p:transition advTm="924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6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7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0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1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4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5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8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9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22" dur="16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23" dur="16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16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26" dur="13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27" dur="13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13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30" dur="22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1" dur="22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" dur="22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34" dur="9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5" dur="9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" dur="9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Rectangle: Rounded Corners 241">
            <a:extLst>
              <a:ext uri="{FF2B5EF4-FFF2-40B4-BE49-F238E27FC236}">
                <a16:creationId xmlns:a16="http://schemas.microsoft.com/office/drawing/2014/main" id="{E02A3B78-FAAD-400E-AB29-226E856B05EE}"/>
              </a:ext>
            </a:extLst>
          </p:cNvPr>
          <p:cNvSpPr/>
          <p:nvPr/>
        </p:nvSpPr>
        <p:spPr>
          <a:xfrm>
            <a:off x="2320151" y="4741238"/>
            <a:ext cx="946436" cy="914400"/>
          </a:xfrm>
          <a:prstGeom prst="roundRect">
            <a:avLst>
              <a:gd name="adj" fmla="val 26579"/>
            </a:avLst>
          </a:prstGeom>
          <a:noFill/>
          <a:ln w="28575">
            <a:solidFill>
              <a:schemeClr val="bg1">
                <a:lumMod val="75000"/>
              </a:schemeClr>
            </a:solidFill>
            <a:prstDash val="sysDash"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Node1</a:t>
            </a:r>
            <a:endParaRPr lang="fr-BE" sz="2000" dirty="0">
              <a:solidFill>
                <a:schemeClr val="bg1">
                  <a:lumMod val="6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43" name="Rectangle: Rounded Corners 242">
            <a:extLst>
              <a:ext uri="{FF2B5EF4-FFF2-40B4-BE49-F238E27FC236}">
                <a16:creationId xmlns:a16="http://schemas.microsoft.com/office/drawing/2014/main" id="{CFD213C2-B8BE-4F23-9396-B0E17B4F3768}"/>
              </a:ext>
            </a:extLst>
          </p:cNvPr>
          <p:cNvSpPr/>
          <p:nvPr/>
        </p:nvSpPr>
        <p:spPr>
          <a:xfrm>
            <a:off x="2320151" y="744182"/>
            <a:ext cx="946436" cy="914400"/>
          </a:xfrm>
          <a:prstGeom prst="roundRect">
            <a:avLst>
              <a:gd name="adj" fmla="val 26579"/>
            </a:avLst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New Node</a:t>
            </a:r>
            <a:endParaRPr lang="fr-BE" sz="2000" dirty="0">
              <a:solidFill>
                <a:schemeClr val="tx1">
                  <a:lumMod val="75000"/>
                  <a:lumOff val="2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5FD3D961-A8E3-4C6A-A4EE-7DD68B18E42C}"/>
              </a:ext>
            </a:extLst>
          </p:cNvPr>
          <p:cNvGrpSpPr/>
          <p:nvPr/>
        </p:nvGrpSpPr>
        <p:grpSpPr>
          <a:xfrm>
            <a:off x="8594509" y="-243840"/>
            <a:ext cx="3800673" cy="1136390"/>
            <a:chOff x="8594509" y="5937504"/>
            <a:chExt cx="3800673" cy="1136390"/>
          </a:xfrm>
        </p:grpSpPr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BFCD429D-CD0C-4067-B74F-46ED0273003D}"/>
                </a:ext>
              </a:extLst>
            </p:cNvPr>
            <p:cNvSpPr/>
            <p:nvPr/>
          </p:nvSpPr>
          <p:spPr>
            <a:xfrm>
              <a:off x="8594509" y="5937504"/>
              <a:ext cx="3800673" cy="1136390"/>
            </a:xfrm>
            <a:prstGeom prst="roundRect">
              <a:avLst/>
            </a:prstGeom>
            <a:solidFill>
              <a:schemeClr val="bg1"/>
            </a:solidFill>
            <a:ln w="571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pic>
          <p:nvPicPr>
            <p:cNvPr id="57" name="Graphic 56">
              <a:extLst>
                <a:ext uri="{FF2B5EF4-FFF2-40B4-BE49-F238E27FC236}">
                  <a16:creationId xmlns:a16="http://schemas.microsoft.com/office/drawing/2014/main" id="{852DB212-A014-4990-869E-0DD9B426A5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8924852" y="6303054"/>
              <a:ext cx="593582" cy="593582"/>
            </a:xfrm>
            <a:prstGeom prst="rect">
              <a:avLst/>
            </a:prstGeom>
          </p:spPr>
        </p:pic>
        <p:pic>
          <p:nvPicPr>
            <p:cNvPr id="58" name="Graphic 57">
              <a:extLst>
                <a:ext uri="{FF2B5EF4-FFF2-40B4-BE49-F238E27FC236}">
                  <a16:creationId xmlns:a16="http://schemas.microsoft.com/office/drawing/2014/main" id="{8E548813-E3B9-46AF-8789-AC4B1844259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151216" y="6303054"/>
              <a:ext cx="593582" cy="593582"/>
            </a:xfrm>
            <a:prstGeom prst="rect">
              <a:avLst/>
            </a:prstGeom>
          </p:spPr>
        </p:pic>
        <p:pic>
          <p:nvPicPr>
            <p:cNvPr id="59" name="Graphic 58">
              <a:extLst>
                <a:ext uri="{FF2B5EF4-FFF2-40B4-BE49-F238E27FC236}">
                  <a16:creationId xmlns:a16="http://schemas.microsoft.com/office/drawing/2014/main" id="{56002167-1A27-496B-8268-1F270E0FD00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p:blipFill>
          <p:spPr>
            <a:xfrm>
              <a:off x="11349540" y="6303054"/>
              <a:ext cx="593582" cy="593582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EC2C4A4D-4BDC-4727-846A-2BA2A114B58E}"/>
                </a:ext>
              </a:extLst>
            </p:cNvPr>
            <p:cNvSpPr txBox="1"/>
            <p:nvPr/>
          </p:nvSpPr>
          <p:spPr>
            <a:xfrm>
              <a:off x="9526874" y="6143693"/>
              <a:ext cx="60474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/>
                <a:t>&lt;</a:t>
              </a:r>
              <a:endParaRPr lang="fr-BE" sz="4800" b="1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DB020B64-0390-4BDF-9D6C-46E53C19B916}"/>
                </a:ext>
              </a:extLst>
            </p:cNvPr>
            <p:cNvSpPr txBox="1"/>
            <p:nvPr/>
          </p:nvSpPr>
          <p:spPr>
            <a:xfrm>
              <a:off x="10747221" y="6147288"/>
              <a:ext cx="60474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/>
                <a:t>&lt;</a:t>
              </a:r>
              <a:endParaRPr lang="fr-BE" sz="4800" b="1" dirty="0"/>
            </a:p>
          </p:txBody>
        </p:sp>
      </p:grp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8271822D-E9DA-43AF-8C47-820602ECC43C}"/>
              </a:ext>
            </a:extLst>
          </p:cNvPr>
          <p:cNvSpPr/>
          <p:nvPr/>
        </p:nvSpPr>
        <p:spPr>
          <a:xfrm>
            <a:off x="4660647" y="2915697"/>
            <a:ext cx="946436" cy="914400"/>
          </a:xfrm>
          <a:prstGeom prst="roundRect">
            <a:avLst>
              <a:gd name="adj" fmla="val 26579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498E5345-F6A7-46B8-B51A-F214D2E3A208}"/>
              </a:ext>
            </a:extLst>
          </p:cNvPr>
          <p:cNvSpPr/>
          <p:nvPr/>
        </p:nvSpPr>
        <p:spPr>
          <a:xfrm>
            <a:off x="4659780" y="2915417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E0303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LA</a:t>
            </a:r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3AB02E44-3147-4F5B-B6CC-B24F648E947C}"/>
              </a:ext>
            </a:extLst>
          </p:cNvPr>
          <p:cNvSpPr/>
          <p:nvPr/>
        </p:nvSpPr>
        <p:spPr>
          <a:xfrm>
            <a:off x="6108419" y="2915417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3584CB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 1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66631AAC-EA21-42CF-B91F-874E03F19699}"/>
              </a:ext>
            </a:extLst>
          </p:cNvPr>
          <p:cNvSpPr/>
          <p:nvPr/>
        </p:nvSpPr>
        <p:spPr>
          <a:xfrm>
            <a:off x="8308403" y="2910537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78B83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 2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B548A3FA-D96A-4015-B070-B055F56EFFFC}"/>
              </a:ext>
            </a:extLst>
          </p:cNvPr>
          <p:cNvSpPr/>
          <p:nvPr/>
        </p:nvSpPr>
        <p:spPr>
          <a:xfrm>
            <a:off x="5538460" y="2909265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9C8A8B11-F563-4526-B9EB-45B5C17BBBBB}"/>
              </a:ext>
            </a:extLst>
          </p:cNvPr>
          <p:cNvSpPr/>
          <p:nvPr/>
        </p:nvSpPr>
        <p:spPr>
          <a:xfrm>
            <a:off x="10476141" y="2918042"/>
            <a:ext cx="946436" cy="914400"/>
          </a:xfrm>
          <a:prstGeom prst="roundRect">
            <a:avLst>
              <a:gd name="adj" fmla="val 26579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D44E73AB-F84A-40EC-93D0-687D06693101}"/>
              </a:ext>
            </a:extLst>
          </p:cNvPr>
          <p:cNvSpPr/>
          <p:nvPr/>
        </p:nvSpPr>
        <p:spPr>
          <a:xfrm>
            <a:off x="10476998" y="2917082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3584CB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RA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83F40CC4-A5D4-4387-9D65-22A7FED42D19}"/>
              </a:ext>
            </a:extLst>
          </p:cNvPr>
          <p:cNvSpPr/>
          <p:nvPr/>
        </p:nvSpPr>
        <p:spPr>
          <a:xfrm>
            <a:off x="7680301" y="2909265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3DBAC1DD-4305-43CF-8C78-D48785A5364F}"/>
              </a:ext>
            </a:extLst>
          </p:cNvPr>
          <p:cNvSpPr/>
          <p:nvPr/>
        </p:nvSpPr>
        <p:spPr>
          <a:xfrm>
            <a:off x="9877018" y="2904712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93EFD55F-2DE2-49CA-A03D-C3DB8CD5AB4A}"/>
              </a:ext>
            </a:extLst>
          </p:cNvPr>
          <p:cNvSpPr/>
          <p:nvPr/>
        </p:nvSpPr>
        <p:spPr>
          <a:xfrm rot="10800000">
            <a:off x="9821601" y="3710901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D880F619-E66D-471F-87EE-5A97DB8FF725}"/>
              </a:ext>
            </a:extLst>
          </p:cNvPr>
          <p:cNvSpPr/>
          <p:nvPr/>
        </p:nvSpPr>
        <p:spPr>
          <a:xfrm rot="10800000">
            <a:off x="7659974" y="3653283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A8AFBF1F-0C0C-4834-905F-0D7C05CB4ECD}"/>
              </a:ext>
            </a:extLst>
          </p:cNvPr>
          <p:cNvSpPr/>
          <p:nvPr/>
        </p:nvSpPr>
        <p:spPr>
          <a:xfrm rot="10800000">
            <a:off x="5487692" y="3657323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B78D5782-5769-43BC-9C26-D37FDB2BA26E}"/>
              </a:ext>
            </a:extLst>
          </p:cNvPr>
          <p:cNvGrpSpPr/>
          <p:nvPr/>
        </p:nvGrpSpPr>
        <p:grpSpPr>
          <a:xfrm>
            <a:off x="292200" y="673796"/>
            <a:ext cx="1077932" cy="1076788"/>
            <a:chOff x="4322454" y="2326306"/>
            <a:chExt cx="2121384" cy="2119132"/>
          </a:xfrm>
        </p:grpSpPr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BDB21855-249C-4A6B-8805-798EF97B8B32}"/>
                </a:ext>
              </a:extLst>
            </p:cNvPr>
            <p:cNvGrpSpPr/>
            <p:nvPr/>
          </p:nvGrpSpPr>
          <p:grpSpPr>
            <a:xfrm>
              <a:off x="4871096" y="2326306"/>
              <a:ext cx="1080000" cy="156845"/>
              <a:chOff x="4860000" y="2304000"/>
              <a:chExt cx="1080000" cy="156845"/>
            </a:xfrm>
          </p:grpSpPr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99AE82B2-FB5A-400B-B56E-E214E1EEA7A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5707F36A-7B86-418D-9751-B2B7C232120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54AA6B68-67F3-4975-A95E-F341ED9EF553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>
                <a:extLst>
                  <a:ext uri="{FF2B5EF4-FFF2-40B4-BE49-F238E27FC236}">
                    <a16:creationId xmlns:a16="http://schemas.microsoft.com/office/drawing/2014/main" id="{A671943C-6EF4-42AA-975F-45EF9C6A3B3A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3C7E93C7-7C2E-4EC7-BFA1-117A2F7947F1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id="{57878A0D-3480-4FE6-A54D-773553020ADE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4CA2D378-19F2-4F42-9700-024996AC8052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CCF2165B-3FF0-4410-B1BC-F80C39793C92}"/>
                </a:ext>
              </a:extLst>
            </p:cNvPr>
            <p:cNvGrpSpPr/>
            <p:nvPr/>
          </p:nvGrpSpPr>
          <p:grpSpPr>
            <a:xfrm rot="5400000">
              <a:off x="5825416" y="3285860"/>
              <a:ext cx="1080000" cy="156845"/>
              <a:chOff x="4860000" y="2304000"/>
              <a:chExt cx="1080000" cy="156845"/>
            </a:xfrm>
          </p:grpSpPr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922AF6D0-1B88-4D17-AE68-2B30DE90D34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CEEF48AB-87B1-4233-AECE-9C6D6DACE25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8E1D08FC-7904-492D-8D78-FB99259B0DC1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08E836E3-2E6D-4775-8425-C8267C2838AD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503C5DEB-3D5B-4B5E-93D8-6108EDE85082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159FED89-604C-4C6C-A6A0-83FBA3C1530B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A56467B4-3F60-4827-9971-473045E824E8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5A70AE02-8A23-45B5-B4A8-38B98D3373D5}"/>
                </a:ext>
              </a:extLst>
            </p:cNvPr>
            <p:cNvGrpSpPr/>
            <p:nvPr/>
          </p:nvGrpSpPr>
          <p:grpSpPr>
            <a:xfrm>
              <a:off x="4844370" y="4288593"/>
              <a:ext cx="1080000" cy="156845"/>
              <a:chOff x="4860000" y="2304000"/>
              <a:chExt cx="1080000" cy="156845"/>
            </a:xfrm>
          </p:grpSpPr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91A280ED-8867-4F75-8170-92C1ABF252E2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8FE6FEEC-A959-4ADE-BA6E-40EA267EA747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6D220034-E194-4AF6-B161-026C01376DDD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71B42F67-1064-46AF-877F-CCAA7E848371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7FC2A320-3D2A-4CDB-B3BC-383F77088540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B5526348-8D55-4E1D-8977-B74088C6D144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C006205E-8F27-4669-B9ED-D4CBB65ECABD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BBC8BF8A-F44F-4EBE-BF8B-7D55B84E699A}"/>
                </a:ext>
              </a:extLst>
            </p:cNvPr>
            <p:cNvGrpSpPr/>
            <p:nvPr/>
          </p:nvGrpSpPr>
          <p:grpSpPr>
            <a:xfrm rot="5400000">
              <a:off x="3860877" y="3307603"/>
              <a:ext cx="1080000" cy="156845"/>
              <a:chOff x="4860000" y="2304000"/>
              <a:chExt cx="1080000" cy="156845"/>
            </a:xfrm>
          </p:grpSpPr>
          <p:cxnSp>
            <p:nvCxnSpPr>
              <p:cNvPr id="136" name="Straight Connector 135">
                <a:extLst>
                  <a:ext uri="{FF2B5EF4-FFF2-40B4-BE49-F238E27FC236}">
                    <a16:creationId xmlns:a16="http://schemas.microsoft.com/office/drawing/2014/main" id="{B56432A2-B755-4430-9C35-AE2AF065A5D3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0870B305-1837-4900-AE75-EB23D6341A1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2F8F7747-9D14-4150-8BC0-DFF532B680EF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563770AD-CF2C-48B1-A7D0-6286F8A3DD63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131083F2-1F1B-4034-9F62-33ACE5B1F759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E5C0BF2D-FD57-4271-B28B-115E241CD7CD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FDCEE0F7-F70E-4D45-ACFD-E84BBC070EB9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D2AE1C21-40A0-44FF-8349-41CC19614C90}"/>
                </a:ext>
              </a:extLst>
            </p:cNvPr>
            <p:cNvSpPr/>
            <p:nvPr/>
          </p:nvSpPr>
          <p:spPr>
            <a:xfrm>
              <a:off x="4484370" y="2486025"/>
              <a:ext cx="1800000" cy="1800000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solidFill>
              <a:srgbClr val="4CAF50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  <p:sp>
        <p:nvSpPr>
          <p:cNvPr id="164" name="Freeform: Shape 163">
            <a:extLst>
              <a:ext uri="{FF2B5EF4-FFF2-40B4-BE49-F238E27FC236}">
                <a16:creationId xmlns:a16="http://schemas.microsoft.com/office/drawing/2014/main" id="{5A39D777-590E-43AC-A3E7-71099F3EF366}"/>
              </a:ext>
            </a:extLst>
          </p:cNvPr>
          <p:cNvSpPr/>
          <p:nvPr/>
        </p:nvSpPr>
        <p:spPr>
          <a:xfrm>
            <a:off x="504611" y="884870"/>
            <a:ext cx="659567" cy="659567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66BB6A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B2F56CB3-C8B5-4079-84B7-49C1F8665C6C}"/>
              </a:ext>
            </a:extLst>
          </p:cNvPr>
          <p:cNvGrpSpPr/>
          <p:nvPr/>
        </p:nvGrpSpPr>
        <p:grpSpPr>
          <a:xfrm>
            <a:off x="525574" y="1317281"/>
            <a:ext cx="240902" cy="45719"/>
            <a:chOff x="3494087" y="1512707"/>
            <a:chExt cx="460682" cy="143545"/>
          </a:xfrm>
        </p:grpSpPr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9A4659CB-12AA-4567-96FB-0EE0F7131F92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3494087" y="1512707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94BD9989-C454-4066-98D0-E611E4DD2244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512708"/>
              <a:ext cx="0" cy="143544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FD9050D7-A2E3-4649-98E5-1CB74B16638B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656252"/>
              <a:ext cx="14026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9" name="Oval 168">
            <a:extLst>
              <a:ext uri="{FF2B5EF4-FFF2-40B4-BE49-F238E27FC236}">
                <a16:creationId xmlns:a16="http://schemas.microsoft.com/office/drawing/2014/main" id="{5C8D347F-0D1E-48B7-B40B-E7BB6DF38495}"/>
              </a:ext>
            </a:extLst>
          </p:cNvPr>
          <p:cNvSpPr/>
          <p:nvPr/>
        </p:nvSpPr>
        <p:spPr>
          <a:xfrm rot="10800000">
            <a:off x="766505" y="1318808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242D19F2-83EA-4838-8367-B2E4A32D9129}"/>
              </a:ext>
            </a:extLst>
          </p:cNvPr>
          <p:cNvGrpSpPr/>
          <p:nvPr/>
        </p:nvGrpSpPr>
        <p:grpSpPr>
          <a:xfrm>
            <a:off x="1056555" y="1370372"/>
            <a:ext cx="91463" cy="140928"/>
            <a:chOff x="4439732" y="1735257"/>
            <a:chExt cx="249650" cy="266260"/>
          </a:xfrm>
        </p:grpSpPr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AC8A2788-B4A9-4C69-987C-C1F8DBD68F8C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C0A02C94-8373-4008-9879-AB1AD0DF85B5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3" name="Oval 172">
            <a:extLst>
              <a:ext uri="{FF2B5EF4-FFF2-40B4-BE49-F238E27FC236}">
                <a16:creationId xmlns:a16="http://schemas.microsoft.com/office/drawing/2014/main" id="{9B5C56EA-D52E-4B6C-A709-CDC09BCC9EE1}"/>
              </a:ext>
            </a:extLst>
          </p:cNvPr>
          <p:cNvSpPr/>
          <p:nvPr/>
        </p:nvSpPr>
        <p:spPr>
          <a:xfrm rot="5400000">
            <a:off x="1011296" y="1284709"/>
            <a:ext cx="90515" cy="91465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D7B6C123-4A1C-4FA0-A91F-3F9952E97B60}"/>
              </a:ext>
            </a:extLst>
          </p:cNvPr>
          <p:cNvGrpSpPr/>
          <p:nvPr/>
        </p:nvGrpSpPr>
        <p:grpSpPr>
          <a:xfrm rot="16200000">
            <a:off x="747100" y="898922"/>
            <a:ext cx="150485" cy="140928"/>
            <a:chOff x="4439732" y="1735257"/>
            <a:chExt cx="249650" cy="266260"/>
          </a:xfrm>
        </p:grpSpPr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A524254A-1069-4035-AE1F-7A5430A125B4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C88BE510-C0D8-4224-982F-9FE6DFC6F404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7" name="Oval 176">
            <a:extLst>
              <a:ext uri="{FF2B5EF4-FFF2-40B4-BE49-F238E27FC236}">
                <a16:creationId xmlns:a16="http://schemas.microsoft.com/office/drawing/2014/main" id="{07B9720A-634B-46E9-B078-B9ED515F0869}"/>
              </a:ext>
            </a:extLst>
          </p:cNvPr>
          <p:cNvSpPr/>
          <p:nvPr/>
        </p:nvSpPr>
        <p:spPr>
          <a:xfrm>
            <a:off x="665748" y="1001456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81FD4B09-9E03-4A7D-B7CF-8D825D3269D5}"/>
              </a:ext>
            </a:extLst>
          </p:cNvPr>
          <p:cNvGrpSpPr/>
          <p:nvPr/>
        </p:nvGrpSpPr>
        <p:grpSpPr>
          <a:xfrm>
            <a:off x="892807" y="1069228"/>
            <a:ext cx="258856" cy="90000"/>
            <a:chOff x="4268071" y="1075055"/>
            <a:chExt cx="482298" cy="197661"/>
          </a:xfrm>
        </p:grpSpPr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D1E7384D-0398-4062-9E94-C5219D6E49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29947" y="1075055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1A250AE0-EC43-48E8-A106-18D07E9601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68071" y="1075055"/>
              <a:ext cx="161876" cy="197661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1" name="Oval 180">
            <a:extLst>
              <a:ext uri="{FF2B5EF4-FFF2-40B4-BE49-F238E27FC236}">
                <a16:creationId xmlns:a16="http://schemas.microsoft.com/office/drawing/2014/main" id="{5DF51640-6235-4941-9DDE-9F630A4D8DB1}"/>
              </a:ext>
            </a:extLst>
          </p:cNvPr>
          <p:cNvSpPr/>
          <p:nvPr/>
        </p:nvSpPr>
        <p:spPr>
          <a:xfrm>
            <a:off x="826404" y="1130271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82" name="Oval 181">
            <a:extLst>
              <a:ext uri="{FF2B5EF4-FFF2-40B4-BE49-F238E27FC236}">
                <a16:creationId xmlns:a16="http://schemas.microsoft.com/office/drawing/2014/main" id="{0ECEF9C9-13C1-48A0-97BF-A9148C2C376F}"/>
              </a:ext>
            </a:extLst>
          </p:cNvPr>
          <p:cNvSpPr/>
          <p:nvPr/>
        </p:nvSpPr>
        <p:spPr>
          <a:xfrm>
            <a:off x="595928" y="1197339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3" name="Oval 182">
            <a:extLst>
              <a:ext uri="{FF2B5EF4-FFF2-40B4-BE49-F238E27FC236}">
                <a16:creationId xmlns:a16="http://schemas.microsoft.com/office/drawing/2014/main" id="{D7156E56-768F-452B-BA63-F02628FA0DD7}"/>
              </a:ext>
            </a:extLst>
          </p:cNvPr>
          <p:cNvSpPr/>
          <p:nvPr/>
        </p:nvSpPr>
        <p:spPr>
          <a:xfrm>
            <a:off x="979688" y="968240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4" name="Oval 183">
            <a:extLst>
              <a:ext uri="{FF2B5EF4-FFF2-40B4-BE49-F238E27FC236}">
                <a16:creationId xmlns:a16="http://schemas.microsoft.com/office/drawing/2014/main" id="{BF4172B0-EB09-48AC-BADB-2A6C274421D3}"/>
              </a:ext>
            </a:extLst>
          </p:cNvPr>
          <p:cNvSpPr/>
          <p:nvPr/>
        </p:nvSpPr>
        <p:spPr>
          <a:xfrm>
            <a:off x="1029675" y="1168751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5" name="Oval 184">
            <a:extLst>
              <a:ext uri="{FF2B5EF4-FFF2-40B4-BE49-F238E27FC236}">
                <a16:creationId xmlns:a16="http://schemas.microsoft.com/office/drawing/2014/main" id="{6CB1E73C-4500-4227-9182-BD9A76FA2AF9}"/>
              </a:ext>
            </a:extLst>
          </p:cNvPr>
          <p:cNvSpPr/>
          <p:nvPr/>
        </p:nvSpPr>
        <p:spPr>
          <a:xfrm>
            <a:off x="664073" y="1454550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86" name="Group 185">
            <a:extLst>
              <a:ext uri="{FF2B5EF4-FFF2-40B4-BE49-F238E27FC236}">
                <a16:creationId xmlns:a16="http://schemas.microsoft.com/office/drawing/2014/main" id="{98734C58-B44E-45CD-9E04-EE75D5E23F8A}"/>
              </a:ext>
            </a:extLst>
          </p:cNvPr>
          <p:cNvGrpSpPr/>
          <p:nvPr/>
        </p:nvGrpSpPr>
        <p:grpSpPr>
          <a:xfrm>
            <a:off x="296350" y="4684130"/>
            <a:ext cx="1077932" cy="1076788"/>
            <a:chOff x="4322454" y="2326306"/>
            <a:chExt cx="2121384" cy="2119132"/>
          </a:xfrm>
        </p:grpSpPr>
        <p:grpSp>
          <p:nvGrpSpPr>
            <p:cNvPr id="187" name="Group 186">
              <a:extLst>
                <a:ext uri="{FF2B5EF4-FFF2-40B4-BE49-F238E27FC236}">
                  <a16:creationId xmlns:a16="http://schemas.microsoft.com/office/drawing/2014/main" id="{DB45F57F-9258-4AAE-8D1C-68D9FF8FD870}"/>
                </a:ext>
              </a:extLst>
            </p:cNvPr>
            <p:cNvGrpSpPr/>
            <p:nvPr/>
          </p:nvGrpSpPr>
          <p:grpSpPr>
            <a:xfrm>
              <a:off x="4871096" y="2326306"/>
              <a:ext cx="1080000" cy="156845"/>
              <a:chOff x="4860000" y="2304000"/>
              <a:chExt cx="1080000" cy="156845"/>
            </a:xfrm>
          </p:grpSpPr>
          <p:cxnSp>
            <p:nvCxnSpPr>
              <p:cNvPr id="213" name="Straight Connector 212">
                <a:extLst>
                  <a:ext uri="{FF2B5EF4-FFF2-40B4-BE49-F238E27FC236}">
                    <a16:creationId xmlns:a16="http://schemas.microsoft.com/office/drawing/2014/main" id="{D7007581-1757-4BED-A2EC-E796AD247B9E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Straight Connector 213">
                <a:extLst>
                  <a:ext uri="{FF2B5EF4-FFF2-40B4-BE49-F238E27FC236}">
                    <a16:creationId xmlns:a16="http://schemas.microsoft.com/office/drawing/2014/main" id="{497E3056-B8DD-4063-8A1B-38483C20291A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Straight Connector 214">
                <a:extLst>
                  <a:ext uri="{FF2B5EF4-FFF2-40B4-BE49-F238E27FC236}">
                    <a16:creationId xmlns:a16="http://schemas.microsoft.com/office/drawing/2014/main" id="{E31E8523-08FA-4DF6-A0F7-5B7ED7CB1064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Straight Connector 215">
                <a:extLst>
                  <a:ext uri="{FF2B5EF4-FFF2-40B4-BE49-F238E27FC236}">
                    <a16:creationId xmlns:a16="http://schemas.microsoft.com/office/drawing/2014/main" id="{25F2C3C9-19DC-48C4-8718-5315D571FA50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Straight Connector 216">
                <a:extLst>
                  <a:ext uri="{FF2B5EF4-FFF2-40B4-BE49-F238E27FC236}">
                    <a16:creationId xmlns:a16="http://schemas.microsoft.com/office/drawing/2014/main" id="{8D831637-853A-44ED-9B73-F9B38CAF2D6D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Straight Connector 217">
                <a:extLst>
                  <a:ext uri="{FF2B5EF4-FFF2-40B4-BE49-F238E27FC236}">
                    <a16:creationId xmlns:a16="http://schemas.microsoft.com/office/drawing/2014/main" id="{054BA318-A780-4807-A49F-5067DB9154DD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Straight Connector 218">
                <a:extLst>
                  <a:ext uri="{FF2B5EF4-FFF2-40B4-BE49-F238E27FC236}">
                    <a16:creationId xmlns:a16="http://schemas.microsoft.com/office/drawing/2014/main" id="{D414CD2B-69D1-4619-BEEE-589DF1C22BED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8" name="Group 187">
              <a:extLst>
                <a:ext uri="{FF2B5EF4-FFF2-40B4-BE49-F238E27FC236}">
                  <a16:creationId xmlns:a16="http://schemas.microsoft.com/office/drawing/2014/main" id="{5FC814EB-54ED-4148-A106-6E4B3148137D}"/>
                </a:ext>
              </a:extLst>
            </p:cNvPr>
            <p:cNvGrpSpPr/>
            <p:nvPr/>
          </p:nvGrpSpPr>
          <p:grpSpPr>
            <a:xfrm rot="5400000">
              <a:off x="5825416" y="3285860"/>
              <a:ext cx="1080000" cy="156845"/>
              <a:chOff x="4860000" y="2304000"/>
              <a:chExt cx="1080000" cy="156845"/>
            </a:xfrm>
          </p:grpSpPr>
          <p:cxnSp>
            <p:nvCxnSpPr>
              <p:cNvPr id="206" name="Straight Connector 205">
                <a:extLst>
                  <a:ext uri="{FF2B5EF4-FFF2-40B4-BE49-F238E27FC236}">
                    <a16:creationId xmlns:a16="http://schemas.microsoft.com/office/drawing/2014/main" id="{8BAEE222-C779-4CC0-9B5E-9124646BCFBE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Straight Connector 206">
                <a:extLst>
                  <a:ext uri="{FF2B5EF4-FFF2-40B4-BE49-F238E27FC236}">
                    <a16:creationId xmlns:a16="http://schemas.microsoft.com/office/drawing/2014/main" id="{9A5714D8-1C7A-4B0A-A64A-278D3781D48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Straight Connector 207">
                <a:extLst>
                  <a:ext uri="{FF2B5EF4-FFF2-40B4-BE49-F238E27FC236}">
                    <a16:creationId xmlns:a16="http://schemas.microsoft.com/office/drawing/2014/main" id="{939FB976-AF15-41FF-9AF6-C05CCF6E92FF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Straight Connector 208">
                <a:extLst>
                  <a:ext uri="{FF2B5EF4-FFF2-40B4-BE49-F238E27FC236}">
                    <a16:creationId xmlns:a16="http://schemas.microsoft.com/office/drawing/2014/main" id="{68DEA16B-CFF9-40BA-B005-53EAFE9CD0CB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Straight Connector 209">
                <a:extLst>
                  <a:ext uri="{FF2B5EF4-FFF2-40B4-BE49-F238E27FC236}">
                    <a16:creationId xmlns:a16="http://schemas.microsoft.com/office/drawing/2014/main" id="{54DBBE87-B081-4530-986A-81C380271524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Straight Connector 210">
                <a:extLst>
                  <a:ext uri="{FF2B5EF4-FFF2-40B4-BE49-F238E27FC236}">
                    <a16:creationId xmlns:a16="http://schemas.microsoft.com/office/drawing/2014/main" id="{E7D6AE21-ACC7-47DD-AB75-13876041EF59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Straight Connector 211">
                <a:extLst>
                  <a:ext uri="{FF2B5EF4-FFF2-40B4-BE49-F238E27FC236}">
                    <a16:creationId xmlns:a16="http://schemas.microsoft.com/office/drawing/2014/main" id="{B6A5B7DA-ADF0-406D-A933-DF90A4BB7587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9" name="Group 188">
              <a:extLst>
                <a:ext uri="{FF2B5EF4-FFF2-40B4-BE49-F238E27FC236}">
                  <a16:creationId xmlns:a16="http://schemas.microsoft.com/office/drawing/2014/main" id="{44712F4B-A00D-4A37-B2F1-DA358019BA4C}"/>
                </a:ext>
              </a:extLst>
            </p:cNvPr>
            <p:cNvGrpSpPr/>
            <p:nvPr/>
          </p:nvGrpSpPr>
          <p:grpSpPr>
            <a:xfrm>
              <a:off x="4844370" y="4288593"/>
              <a:ext cx="1080000" cy="156845"/>
              <a:chOff x="4860000" y="2304000"/>
              <a:chExt cx="1080000" cy="156845"/>
            </a:xfrm>
          </p:grpSpPr>
          <p:cxnSp>
            <p:nvCxnSpPr>
              <p:cNvPr id="199" name="Straight Connector 198">
                <a:extLst>
                  <a:ext uri="{FF2B5EF4-FFF2-40B4-BE49-F238E27FC236}">
                    <a16:creationId xmlns:a16="http://schemas.microsoft.com/office/drawing/2014/main" id="{E81C24BB-7327-4E6E-8609-104C2439AE76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>
                <a:extLst>
                  <a:ext uri="{FF2B5EF4-FFF2-40B4-BE49-F238E27FC236}">
                    <a16:creationId xmlns:a16="http://schemas.microsoft.com/office/drawing/2014/main" id="{83D4806F-334E-4D5F-87ED-EEF85D6521DE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Straight Connector 200">
                <a:extLst>
                  <a:ext uri="{FF2B5EF4-FFF2-40B4-BE49-F238E27FC236}">
                    <a16:creationId xmlns:a16="http://schemas.microsoft.com/office/drawing/2014/main" id="{8B381C4C-4FA2-42DB-9F8F-684BE88520F9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Straight Connector 201">
                <a:extLst>
                  <a:ext uri="{FF2B5EF4-FFF2-40B4-BE49-F238E27FC236}">
                    <a16:creationId xmlns:a16="http://schemas.microsoft.com/office/drawing/2014/main" id="{0AA40A33-F551-46ED-A88E-BB75910E746C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Straight Connector 202">
                <a:extLst>
                  <a:ext uri="{FF2B5EF4-FFF2-40B4-BE49-F238E27FC236}">
                    <a16:creationId xmlns:a16="http://schemas.microsoft.com/office/drawing/2014/main" id="{D4352537-43B0-4C8C-9948-76A201D65C4A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Straight Connector 203">
                <a:extLst>
                  <a:ext uri="{FF2B5EF4-FFF2-40B4-BE49-F238E27FC236}">
                    <a16:creationId xmlns:a16="http://schemas.microsoft.com/office/drawing/2014/main" id="{9DB186E2-F789-4BFA-B2B9-BF54BB187ED1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Connector 204">
                <a:extLst>
                  <a:ext uri="{FF2B5EF4-FFF2-40B4-BE49-F238E27FC236}">
                    <a16:creationId xmlns:a16="http://schemas.microsoft.com/office/drawing/2014/main" id="{8C9F5AB6-1F5D-4F15-8139-847B7D8C4BA2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0" name="Group 189">
              <a:extLst>
                <a:ext uri="{FF2B5EF4-FFF2-40B4-BE49-F238E27FC236}">
                  <a16:creationId xmlns:a16="http://schemas.microsoft.com/office/drawing/2014/main" id="{427698E4-2E79-441A-8B29-F677A67871DE}"/>
                </a:ext>
              </a:extLst>
            </p:cNvPr>
            <p:cNvGrpSpPr/>
            <p:nvPr/>
          </p:nvGrpSpPr>
          <p:grpSpPr>
            <a:xfrm rot="5400000">
              <a:off x="3860877" y="3307603"/>
              <a:ext cx="1080000" cy="156845"/>
              <a:chOff x="4860000" y="2304000"/>
              <a:chExt cx="1080000" cy="156845"/>
            </a:xfrm>
          </p:grpSpPr>
          <p:cxnSp>
            <p:nvCxnSpPr>
              <p:cNvPr id="192" name="Straight Connector 191">
                <a:extLst>
                  <a:ext uri="{FF2B5EF4-FFF2-40B4-BE49-F238E27FC236}">
                    <a16:creationId xmlns:a16="http://schemas.microsoft.com/office/drawing/2014/main" id="{395676D2-C3CC-48A4-98D0-9E9E8E92A72D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Straight Connector 192">
                <a:extLst>
                  <a:ext uri="{FF2B5EF4-FFF2-40B4-BE49-F238E27FC236}">
                    <a16:creationId xmlns:a16="http://schemas.microsoft.com/office/drawing/2014/main" id="{AA8BB114-DB28-444D-B29A-FC960CAAD956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Straight Connector 193">
                <a:extLst>
                  <a:ext uri="{FF2B5EF4-FFF2-40B4-BE49-F238E27FC236}">
                    <a16:creationId xmlns:a16="http://schemas.microsoft.com/office/drawing/2014/main" id="{202F0B28-E28F-45B9-B1AE-0AB4436CF6DE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Straight Connector 194">
                <a:extLst>
                  <a:ext uri="{FF2B5EF4-FFF2-40B4-BE49-F238E27FC236}">
                    <a16:creationId xmlns:a16="http://schemas.microsoft.com/office/drawing/2014/main" id="{EADEC838-607B-40CE-ACDB-0D9DD4F59BC4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Straight Connector 195">
                <a:extLst>
                  <a:ext uri="{FF2B5EF4-FFF2-40B4-BE49-F238E27FC236}">
                    <a16:creationId xmlns:a16="http://schemas.microsoft.com/office/drawing/2014/main" id="{D48DC4C4-7EFA-4AA6-B695-9CD3CA58AFC6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Straight Connector 196">
                <a:extLst>
                  <a:ext uri="{FF2B5EF4-FFF2-40B4-BE49-F238E27FC236}">
                    <a16:creationId xmlns:a16="http://schemas.microsoft.com/office/drawing/2014/main" id="{8B68D8E8-CE2E-44F1-9FF0-81ADB55D1822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Straight Connector 197">
                <a:extLst>
                  <a:ext uri="{FF2B5EF4-FFF2-40B4-BE49-F238E27FC236}">
                    <a16:creationId xmlns:a16="http://schemas.microsoft.com/office/drawing/2014/main" id="{72A65C28-0E61-4ADA-9848-CB0A09C9C4C1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ACA21D96-2CF5-4B96-8987-36C2292CF184}"/>
                </a:ext>
              </a:extLst>
            </p:cNvPr>
            <p:cNvSpPr/>
            <p:nvPr/>
          </p:nvSpPr>
          <p:spPr>
            <a:xfrm>
              <a:off x="4484370" y="2486025"/>
              <a:ext cx="1800000" cy="1800000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solidFill>
              <a:srgbClr val="FF9800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  <p:sp>
        <p:nvSpPr>
          <p:cNvPr id="220" name="Freeform: Shape 219">
            <a:extLst>
              <a:ext uri="{FF2B5EF4-FFF2-40B4-BE49-F238E27FC236}">
                <a16:creationId xmlns:a16="http://schemas.microsoft.com/office/drawing/2014/main" id="{7A6C1F5D-C647-46DD-BC9A-7FB960ECE68E}"/>
              </a:ext>
            </a:extLst>
          </p:cNvPr>
          <p:cNvSpPr/>
          <p:nvPr/>
        </p:nvSpPr>
        <p:spPr>
          <a:xfrm>
            <a:off x="504611" y="4896557"/>
            <a:ext cx="659567" cy="659567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FFA726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grpSp>
        <p:nvGrpSpPr>
          <p:cNvPr id="221" name="Group 220">
            <a:extLst>
              <a:ext uri="{FF2B5EF4-FFF2-40B4-BE49-F238E27FC236}">
                <a16:creationId xmlns:a16="http://schemas.microsoft.com/office/drawing/2014/main" id="{D7CD01AA-DDC9-4B61-B612-C3C9A595B68E}"/>
              </a:ext>
            </a:extLst>
          </p:cNvPr>
          <p:cNvGrpSpPr/>
          <p:nvPr/>
        </p:nvGrpSpPr>
        <p:grpSpPr>
          <a:xfrm>
            <a:off x="525574" y="5328968"/>
            <a:ext cx="240902" cy="45719"/>
            <a:chOff x="3494087" y="1512707"/>
            <a:chExt cx="460682" cy="143545"/>
          </a:xfrm>
        </p:grpSpPr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2FE7F5C9-F127-4DD8-B021-413B85358748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3494087" y="1512707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48406D54-44F1-4BAC-967E-710443DB1573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512708"/>
              <a:ext cx="0" cy="143544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DDA873B6-6C7F-426B-9FF1-5CC706E89269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656252"/>
              <a:ext cx="14026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5" name="Oval 224">
            <a:extLst>
              <a:ext uri="{FF2B5EF4-FFF2-40B4-BE49-F238E27FC236}">
                <a16:creationId xmlns:a16="http://schemas.microsoft.com/office/drawing/2014/main" id="{DB747689-3F67-48DC-9BFF-0B5D842387F7}"/>
              </a:ext>
            </a:extLst>
          </p:cNvPr>
          <p:cNvSpPr/>
          <p:nvPr/>
        </p:nvSpPr>
        <p:spPr>
          <a:xfrm rot="10800000">
            <a:off x="766505" y="5330495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226" name="Group 225">
            <a:extLst>
              <a:ext uri="{FF2B5EF4-FFF2-40B4-BE49-F238E27FC236}">
                <a16:creationId xmlns:a16="http://schemas.microsoft.com/office/drawing/2014/main" id="{7A2CCE14-76AF-4540-9AFE-B391C17DCC59}"/>
              </a:ext>
            </a:extLst>
          </p:cNvPr>
          <p:cNvGrpSpPr/>
          <p:nvPr/>
        </p:nvGrpSpPr>
        <p:grpSpPr>
          <a:xfrm>
            <a:off x="1056555" y="5382059"/>
            <a:ext cx="91463" cy="140928"/>
            <a:chOff x="4439732" y="1735257"/>
            <a:chExt cx="249650" cy="266260"/>
          </a:xfrm>
        </p:grpSpPr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33A83A69-DF34-4D70-A78B-409FCDE80C79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FFEEF1DA-3D6F-4E01-B6BB-C9E696E8CD52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9" name="Oval 228">
            <a:extLst>
              <a:ext uri="{FF2B5EF4-FFF2-40B4-BE49-F238E27FC236}">
                <a16:creationId xmlns:a16="http://schemas.microsoft.com/office/drawing/2014/main" id="{C1CA274D-EF6A-41BB-889F-26A06F83CDFC}"/>
              </a:ext>
            </a:extLst>
          </p:cNvPr>
          <p:cNvSpPr/>
          <p:nvPr/>
        </p:nvSpPr>
        <p:spPr>
          <a:xfrm rot="5400000">
            <a:off x="1011296" y="5296396"/>
            <a:ext cx="90515" cy="91465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230" name="Group 229">
            <a:extLst>
              <a:ext uri="{FF2B5EF4-FFF2-40B4-BE49-F238E27FC236}">
                <a16:creationId xmlns:a16="http://schemas.microsoft.com/office/drawing/2014/main" id="{CD646F26-C75D-44D5-82AB-D5830035960F}"/>
              </a:ext>
            </a:extLst>
          </p:cNvPr>
          <p:cNvGrpSpPr/>
          <p:nvPr/>
        </p:nvGrpSpPr>
        <p:grpSpPr>
          <a:xfrm rot="16200000">
            <a:off x="747100" y="4910609"/>
            <a:ext cx="150485" cy="140928"/>
            <a:chOff x="4439732" y="1735257"/>
            <a:chExt cx="249650" cy="266260"/>
          </a:xfrm>
        </p:grpSpPr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C0C5B3F1-B0D1-4F83-9163-49948C8AA350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333700D3-CFEE-4882-A0C4-752204923CDE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3" name="Oval 232">
            <a:extLst>
              <a:ext uri="{FF2B5EF4-FFF2-40B4-BE49-F238E27FC236}">
                <a16:creationId xmlns:a16="http://schemas.microsoft.com/office/drawing/2014/main" id="{CED05BB0-5858-4E73-BB5F-0663F0496431}"/>
              </a:ext>
            </a:extLst>
          </p:cNvPr>
          <p:cNvSpPr/>
          <p:nvPr/>
        </p:nvSpPr>
        <p:spPr>
          <a:xfrm>
            <a:off x="665748" y="5013143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234" name="Group 233">
            <a:extLst>
              <a:ext uri="{FF2B5EF4-FFF2-40B4-BE49-F238E27FC236}">
                <a16:creationId xmlns:a16="http://schemas.microsoft.com/office/drawing/2014/main" id="{D9D0BF00-8E28-4079-8D3D-12C88D5A9A01}"/>
              </a:ext>
            </a:extLst>
          </p:cNvPr>
          <p:cNvGrpSpPr/>
          <p:nvPr/>
        </p:nvGrpSpPr>
        <p:grpSpPr>
          <a:xfrm>
            <a:off x="892807" y="5080915"/>
            <a:ext cx="258856" cy="90000"/>
            <a:chOff x="4268071" y="1075055"/>
            <a:chExt cx="482298" cy="197661"/>
          </a:xfrm>
        </p:grpSpPr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DAC9BD68-EDEB-495E-944B-D9DBB3C02B7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29947" y="1075055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id="{A2EF792E-2CFA-4CF4-8707-7DF741E996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68071" y="1075055"/>
              <a:ext cx="161876" cy="197661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7" name="Oval 236">
            <a:extLst>
              <a:ext uri="{FF2B5EF4-FFF2-40B4-BE49-F238E27FC236}">
                <a16:creationId xmlns:a16="http://schemas.microsoft.com/office/drawing/2014/main" id="{79B18FF5-CFD7-463E-BEBB-34DBFD90F317}"/>
              </a:ext>
            </a:extLst>
          </p:cNvPr>
          <p:cNvSpPr/>
          <p:nvPr/>
        </p:nvSpPr>
        <p:spPr>
          <a:xfrm>
            <a:off x="826404" y="5141958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238" name="Oval 237">
            <a:extLst>
              <a:ext uri="{FF2B5EF4-FFF2-40B4-BE49-F238E27FC236}">
                <a16:creationId xmlns:a16="http://schemas.microsoft.com/office/drawing/2014/main" id="{F771A5F8-C250-41E7-AC81-33FC0B6552EC}"/>
              </a:ext>
            </a:extLst>
          </p:cNvPr>
          <p:cNvSpPr/>
          <p:nvPr/>
        </p:nvSpPr>
        <p:spPr>
          <a:xfrm>
            <a:off x="595928" y="5209026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39" name="Oval 238">
            <a:extLst>
              <a:ext uri="{FF2B5EF4-FFF2-40B4-BE49-F238E27FC236}">
                <a16:creationId xmlns:a16="http://schemas.microsoft.com/office/drawing/2014/main" id="{3DFEDD9F-77A5-423A-A13F-DD51B4900797}"/>
              </a:ext>
            </a:extLst>
          </p:cNvPr>
          <p:cNvSpPr/>
          <p:nvPr/>
        </p:nvSpPr>
        <p:spPr>
          <a:xfrm>
            <a:off x="979688" y="4979927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40" name="Oval 239">
            <a:extLst>
              <a:ext uri="{FF2B5EF4-FFF2-40B4-BE49-F238E27FC236}">
                <a16:creationId xmlns:a16="http://schemas.microsoft.com/office/drawing/2014/main" id="{885FAF10-9508-4DF6-9634-6805F1A88F49}"/>
              </a:ext>
            </a:extLst>
          </p:cNvPr>
          <p:cNvSpPr/>
          <p:nvPr/>
        </p:nvSpPr>
        <p:spPr>
          <a:xfrm>
            <a:off x="1029675" y="5180438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41" name="Oval 240">
            <a:extLst>
              <a:ext uri="{FF2B5EF4-FFF2-40B4-BE49-F238E27FC236}">
                <a16:creationId xmlns:a16="http://schemas.microsoft.com/office/drawing/2014/main" id="{0BB638CC-B534-4256-B52A-9E8736B98DE5}"/>
              </a:ext>
            </a:extLst>
          </p:cNvPr>
          <p:cNvSpPr/>
          <p:nvPr/>
        </p:nvSpPr>
        <p:spPr>
          <a:xfrm>
            <a:off x="664073" y="5466237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F5949A1-FA3B-4073-819C-3C1F12A2F2F3}"/>
              </a:ext>
            </a:extLst>
          </p:cNvPr>
          <p:cNvSpPr/>
          <p:nvPr/>
        </p:nvSpPr>
        <p:spPr>
          <a:xfrm>
            <a:off x="213315" y="1762883"/>
            <a:ext cx="1244008" cy="58543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PUSH LEFT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ACQUIRE</a:t>
            </a:r>
          </a:p>
        </p:txBody>
      </p:sp>
      <p:sp>
        <p:nvSpPr>
          <p:cNvPr id="244" name="Rectangle: Rounded Corners 243">
            <a:extLst>
              <a:ext uri="{FF2B5EF4-FFF2-40B4-BE49-F238E27FC236}">
                <a16:creationId xmlns:a16="http://schemas.microsoft.com/office/drawing/2014/main" id="{4DE218C5-779C-4F9B-9C44-811565468ED0}"/>
              </a:ext>
            </a:extLst>
          </p:cNvPr>
          <p:cNvSpPr/>
          <p:nvPr/>
        </p:nvSpPr>
        <p:spPr>
          <a:xfrm>
            <a:off x="220822" y="5757085"/>
            <a:ext cx="1244008" cy="58543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POP LEFT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INIT</a:t>
            </a:r>
          </a:p>
        </p:txBody>
      </p:sp>
      <p:grpSp>
        <p:nvGrpSpPr>
          <p:cNvPr id="251" name="Group 250">
            <a:extLst>
              <a:ext uri="{FF2B5EF4-FFF2-40B4-BE49-F238E27FC236}">
                <a16:creationId xmlns:a16="http://schemas.microsoft.com/office/drawing/2014/main" id="{6321A3BE-6AC4-44C5-A2C0-F341B4467BC0}"/>
              </a:ext>
            </a:extLst>
          </p:cNvPr>
          <p:cNvGrpSpPr/>
          <p:nvPr/>
        </p:nvGrpSpPr>
        <p:grpSpPr>
          <a:xfrm>
            <a:off x="5203192" y="2746967"/>
            <a:ext cx="277188" cy="325716"/>
            <a:chOff x="1493069" y="1510037"/>
            <a:chExt cx="343716" cy="403892"/>
          </a:xfrm>
        </p:grpSpPr>
        <p:grpSp>
          <p:nvGrpSpPr>
            <p:cNvPr id="252" name="Group 251">
              <a:extLst>
                <a:ext uri="{FF2B5EF4-FFF2-40B4-BE49-F238E27FC236}">
                  <a16:creationId xmlns:a16="http://schemas.microsoft.com/office/drawing/2014/main" id="{453F74E9-5F59-4392-B59A-5DC7C6CD73B8}"/>
                </a:ext>
              </a:extLst>
            </p:cNvPr>
            <p:cNvGrpSpPr/>
            <p:nvPr/>
          </p:nvGrpSpPr>
          <p:grpSpPr>
            <a:xfrm>
              <a:off x="1493069" y="1510037"/>
              <a:ext cx="343716" cy="403892"/>
              <a:chOff x="517156" y="363265"/>
              <a:chExt cx="2295542" cy="2697436"/>
            </a:xfrm>
          </p:grpSpPr>
          <p:sp>
            <p:nvSpPr>
              <p:cNvPr id="254" name="Freeform: Shape 253">
                <a:extLst>
                  <a:ext uri="{FF2B5EF4-FFF2-40B4-BE49-F238E27FC236}">
                    <a16:creationId xmlns:a16="http://schemas.microsoft.com/office/drawing/2014/main" id="{6510195B-ED3E-485E-880D-3A0811DEEB60}"/>
                  </a:ext>
                </a:extLst>
              </p:cNvPr>
              <p:cNvSpPr/>
              <p:nvPr/>
            </p:nvSpPr>
            <p:spPr>
              <a:xfrm>
                <a:off x="517156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66BB6A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55" name="Freeform: Shape 254">
                <a:extLst>
                  <a:ext uri="{FF2B5EF4-FFF2-40B4-BE49-F238E27FC236}">
                    <a16:creationId xmlns:a16="http://schemas.microsoft.com/office/drawing/2014/main" id="{ECEF6D0C-8660-4527-B331-D2753B8D4946}"/>
                  </a:ext>
                </a:extLst>
              </p:cNvPr>
              <p:cNvSpPr/>
              <p:nvPr/>
            </p:nvSpPr>
            <p:spPr>
              <a:xfrm flipH="1">
                <a:off x="1658724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4CAF5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56" name="Freeform: Shape 255">
                <a:extLst>
                  <a:ext uri="{FF2B5EF4-FFF2-40B4-BE49-F238E27FC236}">
                    <a16:creationId xmlns:a16="http://schemas.microsoft.com/office/drawing/2014/main" id="{9DDB2FBC-5F7E-447B-B287-438C9350ED07}"/>
                  </a:ext>
                </a:extLst>
              </p:cNvPr>
              <p:cNvSpPr/>
              <p:nvPr/>
            </p:nvSpPr>
            <p:spPr>
              <a:xfrm>
                <a:off x="517156" y="363265"/>
                <a:ext cx="2295542" cy="2697436"/>
              </a:xfrm>
              <a:custGeom>
                <a:avLst/>
                <a:gdLst>
                  <a:gd name="connsiteX0" fmla="*/ 2491740 w 4587240"/>
                  <a:gd name="connsiteY0" fmla="*/ 0 h 5372100"/>
                  <a:gd name="connsiteX1" fmla="*/ 4091940 w 4587240"/>
                  <a:gd name="connsiteY1" fmla="*/ 678180 h 5372100"/>
                  <a:gd name="connsiteX2" fmla="*/ 4587240 w 4587240"/>
                  <a:gd name="connsiteY2" fmla="*/ 1135380 h 5372100"/>
                  <a:gd name="connsiteX3" fmla="*/ 4320540 w 4587240"/>
                  <a:gd name="connsiteY3" fmla="*/ 3642360 h 5372100"/>
                  <a:gd name="connsiteX4" fmla="*/ 2301240 w 4587240"/>
                  <a:gd name="connsiteY4" fmla="*/ 5372100 h 5372100"/>
                  <a:gd name="connsiteX5" fmla="*/ 304800 w 4587240"/>
                  <a:gd name="connsiteY5" fmla="*/ 3794760 h 5372100"/>
                  <a:gd name="connsiteX6" fmla="*/ 0 w 4587240"/>
                  <a:gd name="connsiteY6" fmla="*/ 1127760 h 5372100"/>
                  <a:gd name="connsiteX7" fmla="*/ 502920 w 4587240"/>
                  <a:gd name="connsiteY7" fmla="*/ 670560 h 5372100"/>
                  <a:gd name="connsiteX8" fmla="*/ 2095500 w 4587240"/>
                  <a:gd name="connsiteY8" fmla="*/ 0 h 5372100"/>
                  <a:gd name="connsiteX9" fmla="*/ 2491740 w 4587240"/>
                  <a:gd name="connsiteY9" fmla="*/ 0 h 5372100"/>
                  <a:gd name="connsiteX0" fmla="*/ 2491740 w 4587240"/>
                  <a:gd name="connsiteY0" fmla="*/ 59266 h 5431366"/>
                  <a:gd name="connsiteX1" fmla="*/ 4091940 w 4587240"/>
                  <a:gd name="connsiteY1" fmla="*/ 737446 h 5431366"/>
                  <a:gd name="connsiteX2" fmla="*/ 4587240 w 4587240"/>
                  <a:gd name="connsiteY2" fmla="*/ 1194646 h 5431366"/>
                  <a:gd name="connsiteX3" fmla="*/ 4320540 w 4587240"/>
                  <a:gd name="connsiteY3" fmla="*/ 3701626 h 5431366"/>
                  <a:gd name="connsiteX4" fmla="*/ 2301240 w 4587240"/>
                  <a:gd name="connsiteY4" fmla="*/ 5431366 h 5431366"/>
                  <a:gd name="connsiteX5" fmla="*/ 304800 w 4587240"/>
                  <a:gd name="connsiteY5" fmla="*/ 3854026 h 5431366"/>
                  <a:gd name="connsiteX6" fmla="*/ 0 w 4587240"/>
                  <a:gd name="connsiteY6" fmla="*/ 1187026 h 5431366"/>
                  <a:gd name="connsiteX7" fmla="*/ 502920 w 4587240"/>
                  <a:gd name="connsiteY7" fmla="*/ 729826 h 5431366"/>
                  <a:gd name="connsiteX8" fmla="*/ 2095500 w 4587240"/>
                  <a:gd name="connsiteY8" fmla="*/ 59266 h 5431366"/>
                  <a:gd name="connsiteX9" fmla="*/ 2491740 w 4587240"/>
                  <a:gd name="connsiteY9" fmla="*/ 59266 h 5431366"/>
                  <a:gd name="connsiteX0" fmla="*/ 2491740 w 4587240"/>
                  <a:gd name="connsiteY0" fmla="*/ 76256 h 5448356"/>
                  <a:gd name="connsiteX1" fmla="*/ 4091940 w 4587240"/>
                  <a:gd name="connsiteY1" fmla="*/ 754436 h 5448356"/>
                  <a:gd name="connsiteX2" fmla="*/ 4587240 w 4587240"/>
                  <a:gd name="connsiteY2" fmla="*/ 1211636 h 5448356"/>
                  <a:gd name="connsiteX3" fmla="*/ 4320540 w 4587240"/>
                  <a:gd name="connsiteY3" fmla="*/ 3718616 h 5448356"/>
                  <a:gd name="connsiteX4" fmla="*/ 2301240 w 4587240"/>
                  <a:gd name="connsiteY4" fmla="*/ 5448356 h 5448356"/>
                  <a:gd name="connsiteX5" fmla="*/ 304800 w 4587240"/>
                  <a:gd name="connsiteY5" fmla="*/ 3871016 h 5448356"/>
                  <a:gd name="connsiteX6" fmla="*/ 0 w 4587240"/>
                  <a:gd name="connsiteY6" fmla="*/ 1204016 h 5448356"/>
                  <a:gd name="connsiteX7" fmla="*/ 502920 w 4587240"/>
                  <a:gd name="connsiteY7" fmla="*/ 746816 h 5448356"/>
                  <a:gd name="connsiteX8" fmla="*/ 2095500 w 4587240"/>
                  <a:gd name="connsiteY8" fmla="*/ 76256 h 5448356"/>
                  <a:gd name="connsiteX9" fmla="*/ 2491740 w 4587240"/>
                  <a:gd name="connsiteY9" fmla="*/ 76256 h 5448356"/>
                  <a:gd name="connsiteX0" fmla="*/ 2491740 w 4587240"/>
                  <a:gd name="connsiteY0" fmla="*/ 66256 h 5438356"/>
                  <a:gd name="connsiteX1" fmla="*/ 4091940 w 4587240"/>
                  <a:gd name="connsiteY1" fmla="*/ 744436 h 5438356"/>
                  <a:gd name="connsiteX2" fmla="*/ 4587240 w 4587240"/>
                  <a:gd name="connsiteY2" fmla="*/ 1201636 h 5438356"/>
                  <a:gd name="connsiteX3" fmla="*/ 4320540 w 4587240"/>
                  <a:gd name="connsiteY3" fmla="*/ 3708616 h 5438356"/>
                  <a:gd name="connsiteX4" fmla="*/ 2301240 w 4587240"/>
                  <a:gd name="connsiteY4" fmla="*/ 5438356 h 5438356"/>
                  <a:gd name="connsiteX5" fmla="*/ 304800 w 4587240"/>
                  <a:gd name="connsiteY5" fmla="*/ 3861016 h 5438356"/>
                  <a:gd name="connsiteX6" fmla="*/ 0 w 4587240"/>
                  <a:gd name="connsiteY6" fmla="*/ 1194016 h 5438356"/>
                  <a:gd name="connsiteX7" fmla="*/ 502920 w 4587240"/>
                  <a:gd name="connsiteY7" fmla="*/ 736816 h 5438356"/>
                  <a:gd name="connsiteX8" fmla="*/ 2095500 w 4587240"/>
                  <a:gd name="connsiteY8" fmla="*/ 66256 h 5438356"/>
                  <a:gd name="connsiteX9" fmla="*/ 2491740 w 4587240"/>
                  <a:gd name="connsiteY9" fmla="*/ 66256 h 5438356"/>
                  <a:gd name="connsiteX0" fmla="*/ 2491740 w 4587240"/>
                  <a:gd name="connsiteY0" fmla="*/ 68601 h 5440701"/>
                  <a:gd name="connsiteX1" fmla="*/ 4091940 w 4587240"/>
                  <a:gd name="connsiteY1" fmla="*/ 746781 h 5440701"/>
                  <a:gd name="connsiteX2" fmla="*/ 4587240 w 4587240"/>
                  <a:gd name="connsiteY2" fmla="*/ 1203981 h 5440701"/>
                  <a:gd name="connsiteX3" fmla="*/ 4320540 w 4587240"/>
                  <a:gd name="connsiteY3" fmla="*/ 3710961 h 5440701"/>
                  <a:gd name="connsiteX4" fmla="*/ 2301240 w 4587240"/>
                  <a:gd name="connsiteY4" fmla="*/ 5440701 h 5440701"/>
                  <a:gd name="connsiteX5" fmla="*/ 304800 w 4587240"/>
                  <a:gd name="connsiteY5" fmla="*/ 3863361 h 5440701"/>
                  <a:gd name="connsiteX6" fmla="*/ 0 w 4587240"/>
                  <a:gd name="connsiteY6" fmla="*/ 1196361 h 5440701"/>
                  <a:gd name="connsiteX7" fmla="*/ 502920 w 4587240"/>
                  <a:gd name="connsiteY7" fmla="*/ 739161 h 5440701"/>
                  <a:gd name="connsiteX8" fmla="*/ 2095500 w 4587240"/>
                  <a:gd name="connsiteY8" fmla="*/ 68601 h 5440701"/>
                  <a:gd name="connsiteX9" fmla="*/ 2491740 w 4587240"/>
                  <a:gd name="connsiteY9" fmla="*/ 68601 h 5440701"/>
                  <a:gd name="connsiteX0" fmla="*/ 2491740 w 4587240"/>
                  <a:gd name="connsiteY0" fmla="*/ 72660 h 5444760"/>
                  <a:gd name="connsiteX1" fmla="*/ 4091940 w 4587240"/>
                  <a:gd name="connsiteY1" fmla="*/ 750840 h 5444760"/>
                  <a:gd name="connsiteX2" fmla="*/ 4587240 w 4587240"/>
                  <a:gd name="connsiteY2" fmla="*/ 1208040 h 5444760"/>
                  <a:gd name="connsiteX3" fmla="*/ 4320540 w 4587240"/>
                  <a:gd name="connsiteY3" fmla="*/ 3715020 h 5444760"/>
                  <a:gd name="connsiteX4" fmla="*/ 2301240 w 4587240"/>
                  <a:gd name="connsiteY4" fmla="*/ 5444760 h 5444760"/>
                  <a:gd name="connsiteX5" fmla="*/ 304800 w 4587240"/>
                  <a:gd name="connsiteY5" fmla="*/ 3867420 h 5444760"/>
                  <a:gd name="connsiteX6" fmla="*/ 0 w 4587240"/>
                  <a:gd name="connsiteY6" fmla="*/ 1200420 h 5444760"/>
                  <a:gd name="connsiteX7" fmla="*/ 502920 w 4587240"/>
                  <a:gd name="connsiteY7" fmla="*/ 743220 h 5444760"/>
                  <a:gd name="connsiteX8" fmla="*/ 2095500 w 4587240"/>
                  <a:gd name="connsiteY8" fmla="*/ 72660 h 5444760"/>
                  <a:gd name="connsiteX9" fmla="*/ 2491740 w 4587240"/>
                  <a:gd name="connsiteY9" fmla="*/ 72660 h 5444760"/>
                  <a:gd name="connsiteX0" fmla="*/ 2491740 w 4587240"/>
                  <a:gd name="connsiteY0" fmla="*/ 64732 h 5436832"/>
                  <a:gd name="connsiteX1" fmla="*/ 4091940 w 4587240"/>
                  <a:gd name="connsiteY1" fmla="*/ 742912 h 5436832"/>
                  <a:gd name="connsiteX2" fmla="*/ 4587240 w 4587240"/>
                  <a:gd name="connsiteY2" fmla="*/ 1200112 h 5436832"/>
                  <a:gd name="connsiteX3" fmla="*/ 4320540 w 4587240"/>
                  <a:gd name="connsiteY3" fmla="*/ 3707092 h 5436832"/>
                  <a:gd name="connsiteX4" fmla="*/ 2301240 w 4587240"/>
                  <a:gd name="connsiteY4" fmla="*/ 5436832 h 5436832"/>
                  <a:gd name="connsiteX5" fmla="*/ 304800 w 4587240"/>
                  <a:gd name="connsiteY5" fmla="*/ 3859492 h 5436832"/>
                  <a:gd name="connsiteX6" fmla="*/ 0 w 4587240"/>
                  <a:gd name="connsiteY6" fmla="*/ 1192492 h 5436832"/>
                  <a:gd name="connsiteX7" fmla="*/ 502920 w 4587240"/>
                  <a:gd name="connsiteY7" fmla="*/ 735292 h 5436832"/>
                  <a:gd name="connsiteX8" fmla="*/ 2095500 w 4587240"/>
                  <a:gd name="connsiteY8" fmla="*/ 64732 h 5436832"/>
                  <a:gd name="connsiteX9" fmla="*/ 2491740 w 4587240"/>
                  <a:gd name="connsiteY9" fmla="*/ 64732 h 5436832"/>
                  <a:gd name="connsiteX0" fmla="*/ 2491740 w 4587240"/>
                  <a:gd name="connsiteY0" fmla="*/ 66731 h 5438831"/>
                  <a:gd name="connsiteX1" fmla="*/ 4091940 w 4587240"/>
                  <a:gd name="connsiteY1" fmla="*/ 744911 h 5438831"/>
                  <a:gd name="connsiteX2" fmla="*/ 4587240 w 4587240"/>
                  <a:gd name="connsiteY2" fmla="*/ 1202111 h 5438831"/>
                  <a:gd name="connsiteX3" fmla="*/ 4320540 w 4587240"/>
                  <a:gd name="connsiteY3" fmla="*/ 3709091 h 5438831"/>
                  <a:gd name="connsiteX4" fmla="*/ 2301240 w 4587240"/>
                  <a:gd name="connsiteY4" fmla="*/ 5438831 h 5438831"/>
                  <a:gd name="connsiteX5" fmla="*/ 304800 w 4587240"/>
                  <a:gd name="connsiteY5" fmla="*/ 3861491 h 5438831"/>
                  <a:gd name="connsiteX6" fmla="*/ 0 w 4587240"/>
                  <a:gd name="connsiteY6" fmla="*/ 1194491 h 5438831"/>
                  <a:gd name="connsiteX7" fmla="*/ 502920 w 4587240"/>
                  <a:gd name="connsiteY7" fmla="*/ 737291 h 5438831"/>
                  <a:gd name="connsiteX8" fmla="*/ 2095500 w 4587240"/>
                  <a:gd name="connsiteY8" fmla="*/ 66731 h 5438831"/>
                  <a:gd name="connsiteX9" fmla="*/ 2491740 w 4587240"/>
                  <a:gd name="connsiteY9" fmla="*/ 66731 h 543883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6678 h 5436397"/>
                  <a:gd name="connsiteX1" fmla="*/ 4091940 w 4587240"/>
                  <a:gd name="connsiteY1" fmla="*/ 742477 h 5436397"/>
                  <a:gd name="connsiteX2" fmla="*/ 4587240 w 4587240"/>
                  <a:gd name="connsiteY2" fmla="*/ 1199677 h 5436397"/>
                  <a:gd name="connsiteX3" fmla="*/ 4320540 w 4587240"/>
                  <a:gd name="connsiteY3" fmla="*/ 3706657 h 5436397"/>
                  <a:gd name="connsiteX4" fmla="*/ 2301240 w 4587240"/>
                  <a:gd name="connsiteY4" fmla="*/ 5436397 h 5436397"/>
                  <a:gd name="connsiteX5" fmla="*/ 304800 w 4587240"/>
                  <a:gd name="connsiteY5" fmla="*/ 3859057 h 5436397"/>
                  <a:gd name="connsiteX6" fmla="*/ 0 w 4587240"/>
                  <a:gd name="connsiteY6" fmla="*/ 1192057 h 5436397"/>
                  <a:gd name="connsiteX7" fmla="*/ 502920 w 4587240"/>
                  <a:gd name="connsiteY7" fmla="*/ 734857 h 5436397"/>
                  <a:gd name="connsiteX8" fmla="*/ 2095500 w 4587240"/>
                  <a:gd name="connsiteY8" fmla="*/ 64297 h 5436397"/>
                  <a:gd name="connsiteX9" fmla="*/ 2486977 w 4587240"/>
                  <a:gd name="connsiteY9" fmla="*/ 66678 h 5436397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95292"/>
                  <a:gd name="connsiteY0" fmla="*/ 65686 h 5435405"/>
                  <a:gd name="connsiteX1" fmla="*/ 4091940 w 4595292"/>
                  <a:gd name="connsiteY1" fmla="*/ 741485 h 5435405"/>
                  <a:gd name="connsiteX2" fmla="*/ 4587240 w 4595292"/>
                  <a:gd name="connsiteY2" fmla="*/ 1198685 h 5435405"/>
                  <a:gd name="connsiteX3" fmla="*/ 4320540 w 4595292"/>
                  <a:gd name="connsiteY3" fmla="*/ 3705665 h 5435405"/>
                  <a:gd name="connsiteX4" fmla="*/ 2301240 w 4595292"/>
                  <a:gd name="connsiteY4" fmla="*/ 5435405 h 5435405"/>
                  <a:gd name="connsiteX5" fmla="*/ 304800 w 4595292"/>
                  <a:gd name="connsiteY5" fmla="*/ 3858065 h 5435405"/>
                  <a:gd name="connsiteX6" fmla="*/ 0 w 4595292"/>
                  <a:gd name="connsiteY6" fmla="*/ 1191065 h 5435405"/>
                  <a:gd name="connsiteX7" fmla="*/ 502920 w 4595292"/>
                  <a:gd name="connsiteY7" fmla="*/ 733865 h 5435405"/>
                  <a:gd name="connsiteX8" fmla="*/ 2095500 w 4595292"/>
                  <a:gd name="connsiteY8" fmla="*/ 63305 h 5435405"/>
                  <a:gd name="connsiteX9" fmla="*/ 2486977 w 4595292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511909 w 4631396"/>
                  <a:gd name="connsiteY0" fmla="*/ 65686 h 5435405"/>
                  <a:gd name="connsiteX1" fmla="*/ 4116872 w 4631396"/>
                  <a:gd name="connsiteY1" fmla="*/ 741485 h 5435405"/>
                  <a:gd name="connsiteX2" fmla="*/ 4612172 w 4631396"/>
                  <a:gd name="connsiteY2" fmla="*/ 1198685 h 5435405"/>
                  <a:gd name="connsiteX3" fmla="*/ 4345472 w 4631396"/>
                  <a:gd name="connsiteY3" fmla="*/ 3705665 h 5435405"/>
                  <a:gd name="connsiteX4" fmla="*/ 2326172 w 4631396"/>
                  <a:gd name="connsiteY4" fmla="*/ 5435405 h 5435405"/>
                  <a:gd name="connsiteX5" fmla="*/ 329732 w 4631396"/>
                  <a:gd name="connsiteY5" fmla="*/ 3858065 h 5435405"/>
                  <a:gd name="connsiteX6" fmla="*/ 24932 w 4631396"/>
                  <a:gd name="connsiteY6" fmla="*/ 1191065 h 5435405"/>
                  <a:gd name="connsiteX7" fmla="*/ 527852 w 4631396"/>
                  <a:gd name="connsiteY7" fmla="*/ 733865 h 5435405"/>
                  <a:gd name="connsiteX8" fmla="*/ 2120432 w 4631396"/>
                  <a:gd name="connsiteY8" fmla="*/ 63305 h 5435405"/>
                  <a:gd name="connsiteX9" fmla="*/ 2511909 w 4631396"/>
                  <a:gd name="connsiteY9" fmla="*/ 65686 h 5435405"/>
                  <a:gd name="connsiteX0" fmla="*/ 2524166 w 4643653"/>
                  <a:gd name="connsiteY0" fmla="*/ 65686 h 5435405"/>
                  <a:gd name="connsiteX1" fmla="*/ 4129129 w 4643653"/>
                  <a:gd name="connsiteY1" fmla="*/ 741485 h 5435405"/>
                  <a:gd name="connsiteX2" fmla="*/ 4624429 w 4643653"/>
                  <a:gd name="connsiteY2" fmla="*/ 1198685 h 5435405"/>
                  <a:gd name="connsiteX3" fmla="*/ 4357729 w 4643653"/>
                  <a:gd name="connsiteY3" fmla="*/ 3705665 h 5435405"/>
                  <a:gd name="connsiteX4" fmla="*/ 2338429 w 4643653"/>
                  <a:gd name="connsiteY4" fmla="*/ 5435405 h 5435405"/>
                  <a:gd name="connsiteX5" fmla="*/ 341989 w 4643653"/>
                  <a:gd name="connsiteY5" fmla="*/ 3858065 h 5435405"/>
                  <a:gd name="connsiteX6" fmla="*/ 37189 w 4643653"/>
                  <a:gd name="connsiteY6" fmla="*/ 1191065 h 5435405"/>
                  <a:gd name="connsiteX7" fmla="*/ 540109 w 4643653"/>
                  <a:gd name="connsiteY7" fmla="*/ 733865 h 5435405"/>
                  <a:gd name="connsiteX8" fmla="*/ 2132689 w 4643653"/>
                  <a:gd name="connsiteY8" fmla="*/ 63305 h 5435405"/>
                  <a:gd name="connsiteX9" fmla="*/ 2524166 w 4643653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625577" h="5435405">
                    <a:moveTo>
                      <a:pt x="2506090" y="65686"/>
                    </a:moveTo>
                    <a:cubicBezTo>
                      <a:pt x="3183953" y="757677"/>
                      <a:pt x="3942777" y="725769"/>
                      <a:pt x="4111053" y="741485"/>
                    </a:cubicBezTo>
                    <a:cubicBezTo>
                      <a:pt x="4490466" y="817685"/>
                      <a:pt x="4555553" y="1060573"/>
                      <a:pt x="4606353" y="1198685"/>
                    </a:cubicBezTo>
                    <a:cubicBezTo>
                      <a:pt x="4660328" y="2081970"/>
                      <a:pt x="4609528" y="3089080"/>
                      <a:pt x="4339653" y="3705665"/>
                    </a:cubicBezTo>
                    <a:cubicBezTo>
                      <a:pt x="3885628" y="4753732"/>
                      <a:pt x="2922015" y="5330313"/>
                      <a:pt x="2320353" y="5435405"/>
                    </a:cubicBezTo>
                    <a:cubicBezTo>
                      <a:pt x="1707261" y="5347775"/>
                      <a:pt x="760793" y="4788658"/>
                      <a:pt x="323913" y="3858065"/>
                    </a:cubicBezTo>
                    <a:cubicBezTo>
                      <a:pt x="-72962" y="2845240"/>
                      <a:pt x="-3112" y="2065778"/>
                      <a:pt x="19113" y="1191065"/>
                    </a:cubicBezTo>
                    <a:cubicBezTo>
                      <a:pt x="110553" y="833878"/>
                      <a:pt x="354393" y="762440"/>
                      <a:pt x="522033" y="733865"/>
                    </a:cubicBezTo>
                    <a:cubicBezTo>
                      <a:pt x="1486280" y="705608"/>
                      <a:pt x="1807591" y="301113"/>
                      <a:pt x="2114613" y="63305"/>
                    </a:cubicBezTo>
                    <a:cubicBezTo>
                      <a:pt x="2175255" y="3774"/>
                      <a:pt x="2354960" y="-43851"/>
                      <a:pt x="2506090" y="65686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dirty="0"/>
              </a:p>
            </p:txBody>
          </p:sp>
        </p:grpSp>
        <p:pic>
          <p:nvPicPr>
            <p:cNvPr id="253" name="Graphic 252">
              <a:extLst>
                <a:ext uri="{FF2B5EF4-FFF2-40B4-BE49-F238E27FC236}">
                  <a16:creationId xmlns:a16="http://schemas.microsoft.com/office/drawing/2014/main" id="{DAAE881F-08DC-4D18-99BA-8EF48829CB2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566422" y="1613174"/>
              <a:ext cx="197316" cy="197316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203771570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advTm="17848">
        <p159:morph option="byObject"/>
      </p:transition>
    </mc:Choice>
    <mc:Fallback>
      <p:transition advTm="1784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6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7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0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1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4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5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8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9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22" dur="16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23" dur="16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16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26" dur="13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27" dur="13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13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30" dur="22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1" dur="22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" dur="22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34" dur="9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5" dur="9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" dur="9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Rectangle: Rounded Corners 241">
            <a:extLst>
              <a:ext uri="{FF2B5EF4-FFF2-40B4-BE49-F238E27FC236}">
                <a16:creationId xmlns:a16="http://schemas.microsoft.com/office/drawing/2014/main" id="{E02A3B78-FAAD-400E-AB29-226E856B05EE}"/>
              </a:ext>
            </a:extLst>
          </p:cNvPr>
          <p:cNvSpPr/>
          <p:nvPr/>
        </p:nvSpPr>
        <p:spPr>
          <a:xfrm>
            <a:off x="2320151" y="4741238"/>
            <a:ext cx="946436" cy="914400"/>
          </a:xfrm>
          <a:prstGeom prst="roundRect">
            <a:avLst>
              <a:gd name="adj" fmla="val 26579"/>
            </a:avLst>
          </a:prstGeom>
          <a:noFill/>
          <a:ln w="28575">
            <a:solidFill>
              <a:schemeClr val="bg1">
                <a:lumMod val="75000"/>
              </a:schemeClr>
            </a:solidFill>
            <a:prstDash val="sysDash"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Node1</a:t>
            </a:r>
            <a:endParaRPr lang="fr-BE" sz="2000" dirty="0">
              <a:solidFill>
                <a:schemeClr val="bg1">
                  <a:lumMod val="6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43" name="Rectangle: Rounded Corners 242">
            <a:extLst>
              <a:ext uri="{FF2B5EF4-FFF2-40B4-BE49-F238E27FC236}">
                <a16:creationId xmlns:a16="http://schemas.microsoft.com/office/drawing/2014/main" id="{CFD213C2-B8BE-4F23-9396-B0E17B4F3768}"/>
              </a:ext>
            </a:extLst>
          </p:cNvPr>
          <p:cNvSpPr/>
          <p:nvPr/>
        </p:nvSpPr>
        <p:spPr>
          <a:xfrm>
            <a:off x="2320151" y="744182"/>
            <a:ext cx="946436" cy="914400"/>
          </a:xfrm>
          <a:prstGeom prst="roundRect">
            <a:avLst>
              <a:gd name="adj" fmla="val 26579"/>
            </a:avLst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New Node</a:t>
            </a:r>
            <a:endParaRPr lang="fr-BE" sz="2000" dirty="0">
              <a:solidFill>
                <a:schemeClr val="tx1">
                  <a:lumMod val="75000"/>
                  <a:lumOff val="2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5FD3D961-A8E3-4C6A-A4EE-7DD68B18E42C}"/>
              </a:ext>
            </a:extLst>
          </p:cNvPr>
          <p:cNvGrpSpPr/>
          <p:nvPr/>
        </p:nvGrpSpPr>
        <p:grpSpPr>
          <a:xfrm>
            <a:off x="8594509" y="-243840"/>
            <a:ext cx="3800673" cy="1136390"/>
            <a:chOff x="8594509" y="5937504"/>
            <a:chExt cx="3800673" cy="1136390"/>
          </a:xfrm>
        </p:grpSpPr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BFCD429D-CD0C-4067-B74F-46ED0273003D}"/>
                </a:ext>
              </a:extLst>
            </p:cNvPr>
            <p:cNvSpPr/>
            <p:nvPr/>
          </p:nvSpPr>
          <p:spPr>
            <a:xfrm>
              <a:off x="8594509" y="5937504"/>
              <a:ext cx="3800673" cy="1136390"/>
            </a:xfrm>
            <a:prstGeom prst="roundRect">
              <a:avLst/>
            </a:prstGeom>
            <a:solidFill>
              <a:schemeClr val="bg1"/>
            </a:solidFill>
            <a:ln w="571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pic>
          <p:nvPicPr>
            <p:cNvPr id="57" name="Graphic 56">
              <a:extLst>
                <a:ext uri="{FF2B5EF4-FFF2-40B4-BE49-F238E27FC236}">
                  <a16:creationId xmlns:a16="http://schemas.microsoft.com/office/drawing/2014/main" id="{852DB212-A014-4990-869E-0DD9B426A5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8924852" y="6303054"/>
              <a:ext cx="593582" cy="593582"/>
            </a:xfrm>
            <a:prstGeom prst="rect">
              <a:avLst/>
            </a:prstGeom>
          </p:spPr>
        </p:pic>
        <p:pic>
          <p:nvPicPr>
            <p:cNvPr id="58" name="Graphic 57">
              <a:extLst>
                <a:ext uri="{FF2B5EF4-FFF2-40B4-BE49-F238E27FC236}">
                  <a16:creationId xmlns:a16="http://schemas.microsoft.com/office/drawing/2014/main" id="{8E548813-E3B9-46AF-8789-AC4B1844259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151216" y="6303054"/>
              <a:ext cx="593582" cy="593582"/>
            </a:xfrm>
            <a:prstGeom prst="rect">
              <a:avLst/>
            </a:prstGeom>
          </p:spPr>
        </p:pic>
        <p:pic>
          <p:nvPicPr>
            <p:cNvPr id="59" name="Graphic 58">
              <a:extLst>
                <a:ext uri="{FF2B5EF4-FFF2-40B4-BE49-F238E27FC236}">
                  <a16:creationId xmlns:a16="http://schemas.microsoft.com/office/drawing/2014/main" id="{56002167-1A27-496B-8268-1F270E0FD00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p:blipFill>
          <p:spPr>
            <a:xfrm>
              <a:off x="11349540" y="6303054"/>
              <a:ext cx="593582" cy="593582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EC2C4A4D-4BDC-4727-846A-2BA2A114B58E}"/>
                </a:ext>
              </a:extLst>
            </p:cNvPr>
            <p:cNvSpPr txBox="1"/>
            <p:nvPr/>
          </p:nvSpPr>
          <p:spPr>
            <a:xfrm>
              <a:off x="9526874" y="6143693"/>
              <a:ext cx="60474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/>
                <a:t>&lt;</a:t>
              </a:r>
              <a:endParaRPr lang="fr-BE" sz="4800" b="1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DB020B64-0390-4BDF-9D6C-46E53C19B916}"/>
                </a:ext>
              </a:extLst>
            </p:cNvPr>
            <p:cNvSpPr txBox="1"/>
            <p:nvPr/>
          </p:nvSpPr>
          <p:spPr>
            <a:xfrm>
              <a:off x="10747221" y="6147288"/>
              <a:ext cx="60474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/>
                <a:t>&lt;</a:t>
              </a:r>
              <a:endParaRPr lang="fr-BE" sz="4800" b="1" dirty="0"/>
            </a:p>
          </p:txBody>
        </p:sp>
      </p:grp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8271822D-E9DA-43AF-8C47-820602ECC43C}"/>
              </a:ext>
            </a:extLst>
          </p:cNvPr>
          <p:cNvSpPr/>
          <p:nvPr/>
        </p:nvSpPr>
        <p:spPr>
          <a:xfrm>
            <a:off x="4660647" y="2915697"/>
            <a:ext cx="946436" cy="914400"/>
          </a:xfrm>
          <a:prstGeom prst="roundRect">
            <a:avLst>
              <a:gd name="adj" fmla="val 26579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498E5345-F6A7-46B8-B51A-F214D2E3A208}"/>
              </a:ext>
            </a:extLst>
          </p:cNvPr>
          <p:cNvSpPr/>
          <p:nvPr/>
        </p:nvSpPr>
        <p:spPr>
          <a:xfrm>
            <a:off x="4659780" y="2915417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E0303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LA</a:t>
            </a:r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3AB02E44-3147-4F5B-B6CC-B24F648E947C}"/>
              </a:ext>
            </a:extLst>
          </p:cNvPr>
          <p:cNvSpPr/>
          <p:nvPr/>
        </p:nvSpPr>
        <p:spPr>
          <a:xfrm>
            <a:off x="6108419" y="2915417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3584CB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 1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66631AAC-EA21-42CF-B91F-874E03F19699}"/>
              </a:ext>
            </a:extLst>
          </p:cNvPr>
          <p:cNvSpPr/>
          <p:nvPr/>
        </p:nvSpPr>
        <p:spPr>
          <a:xfrm>
            <a:off x="8308403" y="2910537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78B83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 2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B548A3FA-D96A-4015-B070-B055F56EFFFC}"/>
              </a:ext>
            </a:extLst>
          </p:cNvPr>
          <p:cNvSpPr/>
          <p:nvPr/>
        </p:nvSpPr>
        <p:spPr>
          <a:xfrm>
            <a:off x="5538460" y="2909265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9C8A8B11-F563-4526-B9EB-45B5C17BBBBB}"/>
              </a:ext>
            </a:extLst>
          </p:cNvPr>
          <p:cNvSpPr/>
          <p:nvPr/>
        </p:nvSpPr>
        <p:spPr>
          <a:xfrm>
            <a:off x="10476141" y="2918042"/>
            <a:ext cx="946436" cy="914400"/>
          </a:xfrm>
          <a:prstGeom prst="roundRect">
            <a:avLst>
              <a:gd name="adj" fmla="val 26579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D44E73AB-F84A-40EC-93D0-687D06693101}"/>
              </a:ext>
            </a:extLst>
          </p:cNvPr>
          <p:cNvSpPr/>
          <p:nvPr/>
        </p:nvSpPr>
        <p:spPr>
          <a:xfrm>
            <a:off x="10476998" y="2917082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3584CB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RA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83F40CC4-A5D4-4387-9D65-22A7FED42D19}"/>
              </a:ext>
            </a:extLst>
          </p:cNvPr>
          <p:cNvSpPr/>
          <p:nvPr/>
        </p:nvSpPr>
        <p:spPr>
          <a:xfrm>
            <a:off x="7680301" y="2909265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3DBAC1DD-4305-43CF-8C78-D48785A5364F}"/>
              </a:ext>
            </a:extLst>
          </p:cNvPr>
          <p:cNvSpPr/>
          <p:nvPr/>
        </p:nvSpPr>
        <p:spPr>
          <a:xfrm>
            <a:off x="9877018" y="2904712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93EFD55F-2DE2-49CA-A03D-C3DB8CD5AB4A}"/>
              </a:ext>
            </a:extLst>
          </p:cNvPr>
          <p:cNvSpPr/>
          <p:nvPr/>
        </p:nvSpPr>
        <p:spPr>
          <a:xfrm rot="10800000">
            <a:off x="9821601" y="3710901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D880F619-E66D-471F-87EE-5A97DB8FF725}"/>
              </a:ext>
            </a:extLst>
          </p:cNvPr>
          <p:cNvSpPr/>
          <p:nvPr/>
        </p:nvSpPr>
        <p:spPr>
          <a:xfrm rot="10800000">
            <a:off x="7659974" y="3653283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A8AFBF1F-0C0C-4834-905F-0D7C05CB4ECD}"/>
              </a:ext>
            </a:extLst>
          </p:cNvPr>
          <p:cNvSpPr/>
          <p:nvPr/>
        </p:nvSpPr>
        <p:spPr>
          <a:xfrm rot="10800000">
            <a:off x="5487692" y="3657323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B78D5782-5769-43BC-9C26-D37FDB2BA26E}"/>
              </a:ext>
            </a:extLst>
          </p:cNvPr>
          <p:cNvGrpSpPr/>
          <p:nvPr/>
        </p:nvGrpSpPr>
        <p:grpSpPr>
          <a:xfrm>
            <a:off x="292200" y="673796"/>
            <a:ext cx="1077932" cy="1076788"/>
            <a:chOff x="4322454" y="2326306"/>
            <a:chExt cx="2121384" cy="2119132"/>
          </a:xfrm>
        </p:grpSpPr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BDB21855-249C-4A6B-8805-798EF97B8B32}"/>
                </a:ext>
              </a:extLst>
            </p:cNvPr>
            <p:cNvGrpSpPr/>
            <p:nvPr/>
          </p:nvGrpSpPr>
          <p:grpSpPr>
            <a:xfrm>
              <a:off x="4871096" y="2326306"/>
              <a:ext cx="1080000" cy="156845"/>
              <a:chOff x="4860000" y="2304000"/>
              <a:chExt cx="1080000" cy="156845"/>
            </a:xfrm>
          </p:grpSpPr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99AE82B2-FB5A-400B-B56E-E214E1EEA7A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5707F36A-7B86-418D-9751-B2B7C232120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54AA6B68-67F3-4975-A95E-F341ED9EF553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>
                <a:extLst>
                  <a:ext uri="{FF2B5EF4-FFF2-40B4-BE49-F238E27FC236}">
                    <a16:creationId xmlns:a16="http://schemas.microsoft.com/office/drawing/2014/main" id="{A671943C-6EF4-42AA-975F-45EF9C6A3B3A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3C7E93C7-7C2E-4EC7-BFA1-117A2F7947F1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id="{57878A0D-3480-4FE6-A54D-773553020ADE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4CA2D378-19F2-4F42-9700-024996AC8052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CCF2165B-3FF0-4410-B1BC-F80C39793C92}"/>
                </a:ext>
              </a:extLst>
            </p:cNvPr>
            <p:cNvGrpSpPr/>
            <p:nvPr/>
          </p:nvGrpSpPr>
          <p:grpSpPr>
            <a:xfrm rot="5400000">
              <a:off x="5825416" y="3285860"/>
              <a:ext cx="1080000" cy="156845"/>
              <a:chOff x="4860000" y="2304000"/>
              <a:chExt cx="1080000" cy="156845"/>
            </a:xfrm>
          </p:grpSpPr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922AF6D0-1B88-4D17-AE68-2B30DE90D34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CEEF48AB-87B1-4233-AECE-9C6D6DACE25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8E1D08FC-7904-492D-8D78-FB99259B0DC1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08E836E3-2E6D-4775-8425-C8267C2838AD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503C5DEB-3D5B-4B5E-93D8-6108EDE85082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159FED89-604C-4C6C-A6A0-83FBA3C1530B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A56467B4-3F60-4827-9971-473045E824E8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5A70AE02-8A23-45B5-B4A8-38B98D3373D5}"/>
                </a:ext>
              </a:extLst>
            </p:cNvPr>
            <p:cNvGrpSpPr/>
            <p:nvPr/>
          </p:nvGrpSpPr>
          <p:grpSpPr>
            <a:xfrm>
              <a:off x="4844370" y="4288593"/>
              <a:ext cx="1080000" cy="156845"/>
              <a:chOff x="4860000" y="2304000"/>
              <a:chExt cx="1080000" cy="156845"/>
            </a:xfrm>
          </p:grpSpPr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91A280ED-8867-4F75-8170-92C1ABF252E2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8FE6FEEC-A959-4ADE-BA6E-40EA267EA747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6D220034-E194-4AF6-B161-026C01376DDD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71B42F67-1064-46AF-877F-CCAA7E848371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7FC2A320-3D2A-4CDB-B3BC-383F77088540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B5526348-8D55-4E1D-8977-B74088C6D144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C006205E-8F27-4669-B9ED-D4CBB65ECABD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BBC8BF8A-F44F-4EBE-BF8B-7D55B84E699A}"/>
                </a:ext>
              </a:extLst>
            </p:cNvPr>
            <p:cNvGrpSpPr/>
            <p:nvPr/>
          </p:nvGrpSpPr>
          <p:grpSpPr>
            <a:xfrm rot="5400000">
              <a:off x="3860877" y="3307603"/>
              <a:ext cx="1080000" cy="156845"/>
              <a:chOff x="4860000" y="2304000"/>
              <a:chExt cx="1080000" cy="156845"/>
            </a:xfrm>
          </p:grpSpPr>
          <p:cxnSp>
            <p:nvCxnSpPr>
              <p:cNvPr id="136" name="Straight Connector 135">
                <a:extLst>
                  <a:ext uri="{FF2B5EF4-FFF2-40B4-BE49-F238E27FC236}">
                    <a16:creationId xmlns:a16="http://schemas.microsoft.com/office/drawing/2014/main" id="{B56432A2-B755-4430-9C35-AE2AF065A5D3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0870B305-1837-4900-AE75-EB23D6341A1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2F8F7747-9D14-4150-8BC0-DFF532B680EF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563770AD-CF2C-48B1-A7D0-6286F8A3DD63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131083F2-1F1B-4034-9F62-33ACE5B1F759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E5C0BF2D-FD57-4271-B28B-115E241CD7CD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FDCEE0F7-F70E-4D45-ACFD-E84BBC070EB9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D2AE1C21-40A0-44FF-8349-41CC19614C90}"/>
                </a:ext>
              </a:extLst>
            </p:cNvPr>
            <p:cNvSpPr/>
            <p:nvPr/>
          </p:nvSpPr>
          <p:spPr>
            <a:xfrm>
              <a:off x="4484370" y="2486025"/>
              <a:ext cx="1800000" cy="1800000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solidFill>
              <a:srgbClr val="4CAF50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  <p:sp>
        <p:nvSpPr>
          <p:cNvPr id="164" name="Freeform: Shape 163">
            <a:extLst>
              <a:ext uri="{FF2B5EF4-FFF2-40B4-BE49-F238E27FC236}">
                <a16:creationId xmlns:a16="http://schemas.microsoft.com/office/drawing/2014/main" id="{5A39D777-590E-43AC-A3E7-71099F3EF366}"/>
              </a:ext>
            </a:extLst>
          </p:cNvPr>
          <p:cNvSpPr/>
          <p:nvPr/>
        </p:nvSpPr>
        <p:spPr>
          <a:xfrm>
            <a:off x="504611" y="884870"/>
            <a:ext cx="659567" cy="659567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66BB6A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B2F56CB3-C8B5-4079-84B7-49C1F8665C6C}"/>
              </a:ext>
            </a:extLst>
          </p:cNvPr>
          <p:cNvGrpSpPr/>
          <p:nvPr/>
        </p:nvGrpSpPr>
        <p:grpSpPr>
          <a:xfrm>
            <a:off x="525574" y="1317281"/>
            <a:ext cx="240902" cy="45719"/>
            <a:chOff x="3494087" y="1512707"/>
            <a:chExt cx="460682" cy="143545"/>
          </a:xfrm>
        </p:grpSpPr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9A4659CB-12AA-4567-96FB-0EE0F7131F92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3494087" y="1512707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94BD9989-C454-4066-98D0-E611E4DD2244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512708"/>
              <a:ext cx="0" cy="143544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FD9050D7-A2E3-4649-98E5-1CB74B16638B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656252"/>
              <a:ext cx="14026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9" name="Oval 168">
            <a:extLst>
              <a:ext uri="{FF2B5EF4-FFF2-40B4-BE49-F238E27FC236}">
                <a16:creationId xmlns:a16="http://schemas.microsoft.com/office/drawing/2014/main" id="{5C8D347F-0D1E-48B7-B40B-E7BB6DF38495}"/>
              </a:ext>
            </a:extLst>
          </p:cNvPr>
          <p:cNvSpPr/>
          <p:nvPr/>
        </p:nvSpPr>
        <p:spPr>
          <a:xfrm rot="10800000">
            <a:off x="766505" y="1318808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242D19F2-83EA-4838-8367-B2E4A32D9129}"/>
              </a:ext>
            </a:extLst>
          </p:cNvPr>
          <p:cNvGrpSpPr/>
          <p:nvPr/>
        </p:nvGrpSpPr>
        <p:grpSpPr>
          <a:xfrm>
            <a:off x="1056555" y="1370372"/>
            <a:ext cx="91463" cy="140928"/>
            <a:chOff x="4439732" y="1735257"/>
            <a:chExt cx="249650" cy="266260"/>
          </a:xfrm>
        </p:grpSpPr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AC8A2788-B4A9-4C69-987C-C1F8DBD68F8C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C0A02C94-8373-4008-9879-AB1AD0DF85B5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3" name="Oval 172">
            <a:extLst>
              <a:ext uri="{FF2B5EF4-FFF2-40B4-BE49-F238E27FC236}">
                <a16:creationId xmlns:a16="http://schemas.microsoft.com/office/drawing/2014/main" id="{9B5C56EA-D52E-4B6C-A709-CDC09BCC9EE1}"/>
              </a:ext>
            </a:extLst>
          </p:cNvPr>
          <p:cNvSpPr/>
          <p:nvPr/>
        </p:nvSpPr>
        <p:spPr>
          <a:xfrm rot="5400000">
            <a:off x="1011296" y="1284709"/>
            <a:ext cx="90515" cy="91465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D7B6C123-4A1C-4FA0-A91F-3F9952E97B60}"/>
              </a:ext>
            </a:extLst>
          </p:cNvPr>
          <p:cNvGrpSpPr/>
          <p:nvPr/>
        </p:nvGrpSpPr>
        <p:grpSpPr>
          <a:xfrm rot="16200000">
            <a:off x="747100" y="898922"/>
            <a:ext cx="150485" cy="140928"/>
            <a:chOff x="4439732" y="1735257"/>
            <a:chExt cx="249650" cy="266260"/>
          </a:xfrm>
        </p:grpSpPr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A524254A-1069-4035-AE1F-7A5430A125B4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C88BE510-C0D8-4224-982F-9FE6DFC6F404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7" name="Oval 176">
            <a:extLst>
              <a:ext uri="{FF2B5EF4-FFF2-40B4-BE49-F238E27FC236}">
                <a16:creationId xmlns:a16="http://schemas.microsoft.com/office/drawing/2014/main" id="{07B9720A-634B-46E9-B078-B9ED515F0869}"/>
              </a:ext>
            </a:extLst>
          </p:cNvPr>
          <p:cNvSpPr/>
          <p:nvPr/>
        </p:nvSpPr>
        <p:spPr>
          <a:xfrm>
            <a:off x="665748" y="1001456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81FD4B09-9E03-4A7D-B7CF-8D825D3269D5}"/>
              </a:ext>
            </a:extLst>
          </p:cNvPr>
          <p:cNvGrpSpPr/>
          <p:nvPr/>
        </p:nvGrpSpPr>
        <p:grpSpPr>
          <a:xfrm>
            <a:off x="892807" y="1069228"/>
            <a:ext cx="258856" cy="90000"/>
            <a:chOff x="4268071" y="1075055"/>
            <a:chExt cx="482298" cy="197661"/>
          </a:xfrm>
        </p:grpSpPr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D1E7384D-0398-4062-9E94-C5219D6E49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29947" y="1075055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1A250AE0-EC43-48E8-A106-18D07E9601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68071" y="1075055"/>
              <a:ext cx="161876" cy="197661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1" name="Oval 180">
            <a:extLst>
              <a:ext uri="{FF2B5EF4-FFF2-40B4-BE49-F238E27FC236}">
                <a16:creationId xmlns:a16="http://schemas.microsoft.com/office/drawing/2014/main" id="{5DF51640-6235-4941-9DDE-9F630A4D8DB1}"/>
              </a:ext>
            </a:extLst>
          </p:cNvPr>
          <p:cNvSpPr/>
          <p:nvPr/>
        </p:nvSpPr>
        <p:spPr>
          <a:xfrm>
            <a:off x="826404" y="1130271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82" name="Oval 181">
            <a:extLst>
              <a:ext uri="{FF2B5EF4-FFF2-40B4-BE49-F238E27FC236}">
                <a16:creationId xmlns:a16="http://schemas.microsoft.com/office/drawing/2014/main" id="{0ECEF9C9-13C1-48A0-97BF-A9148C2C376F}"/>
              </a:ext>
            </a:extLst>
          </p:cNvPr>
          <p:cNvSpPr/>
          <p:nvPr/>
        </p:nvSpPr>
        <p:spPr>
          <a:xfrm>
            <a:off x="595928" y="1197339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3" name="Oval 182">
            <a:extLst>
              <a:ext uri="{FF2B5EF4-FFF2-40B4-BE49-F238E27FC236}">
                <a16:creationId xmlns:a16="http://schemas.microsoft.com/office/drawing/2014/main" id="{D7156E56-768F-452B-BA63-F02628FA0DD7}"/>
              </a:ext>
            </a:extLst>
          </p:cNvPr>
          <p:cNvSpPr/>
          <p:nvPr/>
        </p:nvSpPr>
        <p:spPr>
          <a:xfrm>
            <a:off x="979688" y="968240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4" name="Oval 183">
            <a:extLst>
              <a:ext uri="{FF2B5EF4-FFF2-40B4-BE49-F238E27FC236}">
                <a16:creationId xmlns:a16="http://schemas.microsoft.com/office/drawing/2014/main" id="{BF4172B0-EB09-48AC-BADB-2A6C274421D3}"/>
              </a:ext>
            </a:extLst>
          </p:cNvPr>
          <p:cNvSpPr/>
          <p:nvPr/>
        </p:nvSpPr>
        <p:spPr>
          <a:xfrm>
            <a:off x="1029675" y="1168751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5" name="Oval 184">
            <a:extLst>
              <a:ext uri="{FF2B5EF4-FFF2-40B4-BE49-F238E27FC236}">
                <a16:creationId xmlns:a16="http://schemas.microsoft.com/office/drawing/2014/main" id="{6CB1E73C-4500-4227-9182-BD9A76FA2AF9}"/>
              </a:ext>
            </a:extLst>
          </p:cNvPr>
          <p:cNvSpPr/>
          <p:nvPr/>
        </p:nvSpPr>
        <p:spPr>
          <a:xfrm>
            <a:off x="664073" y="1454550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86" name="Group 185">
            <a:extLst>
              <a:ext uri="{FF2B5EF4-FFF2-40B4-BE49-F238E27FC236}">
                <a16:creationId xmlns:a16="http://schemas.microsoft.com/office/drawing/2014/main" id="{98734C58-B44E-45CD-9E04-EE75D5E23F8A}"/>
              </a:ext>
            </a:extLst>
          </p:cNvPr>
          <p:cNvGrpSpPr/>
          <p:nvPr/>
        </p:nvGrpSpPr>
        <p:grpSpPr>
          <a:xfrm>
            <a:off x="296350" y="4684130"/>
            <a:ext cx="1077932" cy="1076788"/>
            <a:chOff x="4322454" y="2326306"/>
            <a:chExt cx="2121384" cy="2119132"/>
          </a:xfrm>
        </p:grpSpPr>
        <p:grpSp>
          <p:nvGrpSpPr>
            <p:cNvPr id="187" name="Group 186">
              <a:extLst>
                <a:ext uri="{FF2B5EF4-FFF2-40B4-BE49-F238E27FC236}">
                  <a16:creationId xmlns:a16="http://schemas.microsoft.com/office/drawing/2014/main" id="{DB45F57F-9258-4AAE-8D1C-68D9FF8FD870}"/>
                </a:ext>
              </a:extLst>
            </p:cNvPr>
            <p:cNvGrpSpPr/>
            <p:nvPr/>
          </p:nvGrpSpPr>
          <p:grpSpPr>
            <a:xfrm>
              <a:off x="4871096" y="2326306"/>
              <a:ext cx="1080000" cy="156845"/>
              <a:chOff x="4860000" y="2304000"/>
              <a:chExt cx="1080000" cy="156845"/>
            </a:xfrm>
          </p:grpSpPr>
          <p:cxnSp>
            <p:nvCxnSpPr>
              <p:cNvPr id="213" name="Straight Connector 212">
                <a:extLst>
                  <a:ext uri="{FF2B5EF4-FFF2-40B4-BE49-F238E27FC236}">
                    <a16:creationId xmlns:a16="http://schemas.microsoft.com/office/drawing/2014/main" id="{D7007581-1757-4BED-A2EC-E796AD247B9E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Straight Connector 213">
                <a:extLst>
                  <a:ext uri="{FF2B5EF4-FFF2-40B4-BE49-F238E27FC236}">
                    <a16:creationId xmlns:a16="http://schemas.microsoft.com/office/drawing/2014/main" id="{497E3056-B8DD-4063-8A1B-38483C20291A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Straight Connector 214">
                <a:extLst>
                  <a:ext uri="{FF2B5EF4-FFF2-40B4-BE49-F238E27FC236}">
                    <a16:creationId xmlns:a16="http://schemas.microsoft.com/office/drawing/2014/main" id="{E31E8523-08FA-4DF6-A0F7-5B7ED7CB1064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Straight Connector 215">
                <a:extLst>
                  <a:ext uri="{FF2B5EF4-FFF2-40B4-BE49-F238E27FC236}">
                    <a16:creationId xmlns:a16="http://schemas.microsoft.com/office/drawing/2014/main" id="{25F2C3C9-19DC-48C4-8718-5315D571FA50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Straight Connector 216">
                <a:extLst>
                  <a:ext uri="{FF2B5EF4-FFF2-40B4-BE49-F238E27FC236}">
                    <a16:creationId xmlns:a16="http://schemas.microsoft.com/office/drawing/2014/main" id="{8D831637-853A-44ED-9B73-F9B38CAF2D6D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Straight Connector 217">
                <a:extLst>
                  <a:ext uri="{FF2B5EF4-FFF2-40B4-BE49-F238E27FC236}">
                    <a16:creationId xmlns:a16="http://schemas.microsoft.com/office/drawing/2014/main" id="{054BA318-A780-4807-A49F-5067DB9154DD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Straight Connector 218">
                <a:extLst>
                  <a:ext uri="{FF2B5EF4-FFF2-40B4-BE49-F238E27FC236}">
                    <a16:creationId xmlns:a16="http://schemas.microsoft.com/office/drawing/2014/main" id="{D414CD2B-69D1-4619-BEEE-589DF1C22BED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8" name="Group 187">
              <a:extLst>
                <a:ext uri="{FF2B5EF4-FFF2-40B4-BE49-F238E27FC236}">
                  <a16:creationId xmlns:a16="http://schemas.microsoft.com/office/drawing/2014/main" id="{5FC814EB-54ED-4148-A106-6E4B3148137D}"/>
                </a:ext>
              </a:extLst>
            </p:cNvPr>
            <p:cNvGrpSpPr/>
            <p:nvPr/>
          </p:nvGrpSpPr>
          <p:grpSpPr>
            <a:xfrm rot="5400000">
              <a:off x="5825416" y="3285860"/>
              <a:ext cx="1080000" cy="156845"/>
              <a:chOff x="4860000" y="2304000"/>
              <a:chExt cx="1080000" cy="156845"/>
            </a:xfrm>
          </p:grpSpPr>
          <p:cxnSp>
            <p:nvCxnSpPr>
              <p:cNvPr id="206" name="Straight Connector 205">
                <a:extLst>
                  <a:ext uri="{FF2B5EF4-FFF2-40B4-BE49-F238E27FC236}">
                    <a16:creationId xmlns:a16="http://schemas.microsoft.com/office/drawing/2014/main" id="{8BAEE222-C779-4CC0-9B5E-9124646BCFBE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Straight Connector 206">
                <a:extLst>
                  <a:ext uri="{FF2B5EF4-FFF2-40B4-BE49-F238E27FC236}">
                    <a16:creationId xmlns:a16="http://schemas.microsoft.com/office/drawing/2014/main" id="{9A5714D8-1C7A-4B0A-A64A-278D3781D48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Straight Connector 207">
                <a:extLst>
                  <a:ext uri="{FF2B5EF4-FFF2-40B4-BE49-F238E27FC236}">
                    <a16:creationId xmlns:a16="http://schemas.microsoft.com/office/drawing/2014/main" id="{939FB976-AF15-41FF-9AF6-C05CCF6E92FF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Straight Connector 208">
                <a:extLst>
                  <a:ext uri="{FF2B5EF4-FFF2-40B4-BE49-F238E27FC236}">
                    <a16:creationId xmlns:a16="http://schemas.microsoft.com/office/drawing/2014/main" id="{68DEA16B-CFF9-40BA-B005-53EAFE9CD0CB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Straight Connector 209">
                <a:extLst>
                  <a:ext uri="{FF2B5EF4-FFF2-40B4-BE49-F238E27FC236}">
                    <a16:creationId xmlns:a16="http://schemas.microsoft.com/office/drawing/2014/main" id="{54DBBE87-B081-4530-986A-81C380271524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Straight Connector 210">
                <a:extLst>
                  <a:ext uri="{FF2B5EF4-FFF2-40B4-BE49-F238E27FC236}">
                    <a16:creationId xmlns:a16="http://schemas.microsoft.com/office/drawing/2014/main" id="{E7D6AE21-ACC7-47DD-AB75-13876041EF59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Straight Connector 211">
                <a:extLst>
                  <a:ext uri="{FF2B5EF4-FFF2-40B4-BE49-F238E27FC236}">
                    <a16:creationId xmlns:a16="http://schemas.microsoft.com/office/drawing/2014/main" id="{B6A5B7DA-ADF0-406D-A933-DF90A4BB7587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9" name="Group 188">
              <a:extLst>
                <a:ext uri="{FF2B5EF4-FFF2-40B4-BE49-F238E27FC236}">
                  <a16:creationId xmlns:a16="http://schemas.microsoft.com/office/drawing/2014/main" id="{44712F4B-A00D-4A37-B2F1-DA358019BA4C}"/>
                </a:ext>
              </a:extLst>
            </p:cNvPr>
            <p:cNvGrpSpPr/>
            <p:nvPr/>
          </p:nvGrpSpPr>
          <p:grpSpPr>
            <a:xfrm>
              <a:off x="4844370" y="4288593"/>
              <a:ext cx="1080000" cy="156845"/>
              <a:chOff x="4860000" y="2304000"/>
              <a:chExt cx="1080000" cy="156845"/>
            </a:xfrm>
          </p:grpSpPr>
          <p:cxnSp>
            <p:nvCxnSpPr>
              <p:cNvPr id="199" name="Straight Connector 198">
                <a:extLst>
                  <a:ext uri="{FF2B5EF4-FFF2-40B4-BE49-F238E27FC236}">
                    <a16:creationId xmlns:a16="http://schemas.microsoft.com/office/drawing/2014/main" id="{E81C24BB-7327-4E6E-8609-104C2439AE76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>
                <a:extLst>
                  <a:ext uri="{FF2B5EF4-FFF2-40B4-BE49-F238E27FC236}">
                    <a16:creationId xmlns:a16="http://schemas.microsoft.com/office/drawing/2014/main" id="{83D4806F-334E-4D5F-87ED-EEF85D6521DE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Straight Connector 200">
                <a:extLst>
                  <a:ext uri="{FF2B5EF4-FFF2-40B4-BE49-F238E27FC236}">
                    <a16:creationId xmlns:a16="http://schemas.microsoft.com/office/drawing/2014/main" id="{8B381C4C-4FA2-42DB-9F8F-684BE88520F9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Straight Connector 201">
                <a:extLst>
                  <a:ext uri="{FF2B5EF4-FFF2-40B4-BE49-F238E27FC236}">
                    <a16:creationId xmlns:a16="http://schemas.microsoft.com/office/drawing/2014/main" id="{0AA40A33-F551-46ED-A88E-BB75910E746C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Straight Connector 202">
                <a:extLst>
                  <a:ext uri="{FF2B5EF4-FFF2-40B4-BE49-F238E27FC236}">
                    <a16:creationId xmlns:a16="http://schemas.microsoft.com/office/drawing/2014/main" id="{D4352537-43B0-4C8C-9948-76A201D65C4A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Straight Connector 203">
                <a:extLst>
                  <a:ext uri="{FF2B5EF4-FFF2-40B4-BE49-F238E27FC236}">
                    <a16:creationId xmlns:a16="http://schemas.microsoft.com/office/drawing/2014/main" id="{9DB186E2-F789-4BFA-B2B9-BF54BB187ED1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Connector 204">
                <a:extLst>
                  <a:ext uri="{FF2B5EF4-FFF2-40B4-BE49-F238E27FC236}">
                    <a16:creationId xmlns:a16="http://schemas.microsoft.com/office/drawing/2014/main" id="{8C9F5AB6-1F5D-4F15-8139-847B7D8C4BA2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0" name="Group 189">
              <a:extLst>
                <a:ext uri="{FF2B5EF4-FFF2-40B4-BE49-F238E27FC236}">
                  <a16:creationId xmlns:a16="http://schemas.microsoft.com/office/drawing/2014/main" id="{427698E4-2E79-441A-8B29-F677A67871DE}"/>
                </a:ext>
              </a:extLst>
            </p:cNvPr>
            <p:cNvGrpSpPr/>
            <p:nvPr/>
          </p:nvGrpSpPr>
          <p:grpSpPr>
            <a:xfrm rot="5400000">
              <a:off x="3860877" y="3307603"/>
              <a:ext cx="1080000" cy="156845"/>
              <a:chOff x="4860000" y="2304000"/>
              <a:chExt cx="1080000" cy="156845"/>
            </a:xfrm>
          </p:grpSpPr>
          <p:cxnSp>
            <p:nvCxnSpPr>
              <p:cNvPr id="192" name="Straight Connector 191">
                <a:extLst>
                  <a:ext uri="{FF2B5EF4-FFF2-40B4-BE49-F238E27FC236}">
                    <a16:creationId xmlns:a16="http://schemas.microsoft.com/office/drawing/2014/main" id="{395676D2-C3CC-48A4-98D0-9E9E8E92A72D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Straight Connector 192">
                <a:extLst>
                  <a:ext uri="{FF2B5EF4-FFF2-40B4-BE49-F238E27FC236}">
                    <a16:creationId xmlns:a16="http://schemas.microsoft.com/office/drawing/2014/main" id="{AA8BB114-DB28-444D-B29A-FC960CAAD956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Straight Connector 193">
                <a:extLst>
                  <a:ext uri="{FF2B5EF4-FFF2-40B4-BE49-F238E27FC236}">
                    <a16:creationId xmlns:a16="http://schemas.microsoft.com/office/drawing/2014/main" id="{202F0B28-E28F-45B9-B1AE-0AB4436CF6DE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Straight Connector 194">
                <a:extLst>
                  <a:ext uri="{FF2B5EF4-FFF2-40B4-BE49-F238E27FC236}">
                    <a16:creationId xmlns:a16="http://schemas.microsoft.com/office/drawing/2014/main" id="{EADEC838-607B-40CE-ACDB-0D9DD4F59BC4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Straight Connector 195">
                <a:extLst>
                  <a:ext uri="{FF2B5EF4-FFF2-40B4-BE49-F238E27FC236}">
                    <a16:creationId xmlns:a16="http://schemas.microsoft.com/office/drawing/2014/main" id="{D48DC4C4-7EFA-4AA6-B695-9CD3CA58AFC6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Straight Connector 196">
                <a:extLst>
                  <a:ext uri="{FF2B5EF4-FFF2-40B4-BE49-F238E27FC236}">
                    <a16:creationId xmlns:a16="http://schemas.microsoft.com/office/drawing/2014/main" id="{8B68D8E8-CE2E-44F1-9FF0-81ADB55D1822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Straight Connector 197">
                <a:extLst>
                  <a:ext uri="{FF2B5EF4-FFF2-40B4-BE49-F238E27FC236}">
                    <a16:creationId xmlns:a16="http://schemas.microsoft.com/office/drawing/2014/main" id="{72A65C28-0E61-4ADA-9848-CB0A09C9C4C1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ACA21D96-2CF5-4B96-8987-36C2292CF184}"/>
                </a:ext>
              </a:extLst>
            </p:cNvPr>
            <p:cNvSpPr/>
            <p:nvPr/>
          </p:nvSpPr>
          <p:spPr>
            <a:xfrm>
              <a:off x="4484370" y="2486025"/>
              <a:ext cx="1800000" cy="1800000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solidFill>
              <a:srgbClr val="FF9800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  <p:sp>
        <p:nvSpPr>
          <p:cNvPr id="220" name="Freeform: Shape 219">
            <a:extLst>
              <a:ext uri="{FF2B5EF4-FFF2-40B4-BE49-F238E27FC236}">
                <a16:creationId xmlns:a16="http://schemas.microsoft.com/office/drawing/2014/main" id="{7A6C1F5D-C647-46DD-BC9A-7FB960ECE68E}"/>
              </a:ext>
            </a:extLst>
          </p:cNvPr>
          <p:cNvSpPr/>
          <p:nvPr/>
        </p:nvSpPr>
        <p:spPr>
          <a:xfrm>
            <a:off x="504611" y="4896557"/>
            <a:ext cx="659567" cy="659567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FFA726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grpSp>
        <p:nvGrpSpPr>
          <p:cNvPr id="221" name="Group 220">
            <a:extLst>
              <a:ext uri="{FF2B5EF4-FFF2-40B4-BE49-F238E27FC236}">
                <a16:creationId xmlns:a16="http://schemas.microsoft.com/office/drawing/2014/main" id="{D7CD01AA-DDC9-4B61-B612-C3C9A595B68E}"/>
              </a:ext>
            </a:extLst>
          </p:cNvPr>
          <p:cNvGrpSpPr/>
          <p:nvPr/>
        </p:nvGrpSpPr>
        <p:grpSpPr>
          <a:xfrm>
            <a:off x="525574" y="5328968"/>
            <a:ext cx="240902" cy="45719"/>
            <a:chOff x="3494087" y="1512707"/>
            <a:chExt cx="460682" cy="143545"/>
          </a:xfrm>
        </p:grpSpPr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2FE7F5C9-F127-4DD8-B021-413B85358748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3494087" y="1512707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48406D54-44F1-4BAC-967E-710443DB1573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512708"/>
              <a:ext cx="0" cy="143544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DDA873B6-6C7F-426B-9FF1-5CC706E89269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656252"/>
              <a:ext cx="14026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5" name="Oval 224">
            <a:extLst>
              <a:ext uri="{FF2B5EF4-FFF2-40B4-BE49-F238E27FC236}">
                <a16:creationId xmlns:a16="http://schemas.microsoft.com/office/drawing/2014/main" id="{DB747689-3F67-48DC-9BFF-0B5D842387F7}"/>
              </a:ext>
            </a:extLst>
          </p:cNvPr>
          <p:cNvSpPr/>
          <p:nvPr/>
        </p:nvSpPr>
        <p:spPr>
          <a:xfrm rot="10800000">
            <a:off x="766505" y="5330495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226" name="Group 225">
            <a:extLst>
              <a:ext uri="{FF2B5EF4-FFF2-40B4-BE49-F238E27FC236}">
                <a16:creationId xmlns:a16="http://schemas.microsoft.com/office/drawing/2014/main" id="{7A2CCE14-76AF-4540-9AFE-B391C17DCC59}"/>
              </a:ext>
            </a:extLst>
          </p:cNvPr>
          <p:cNvGrpSpPr/>
          <p:nvPr/>
        </p:nvGrpSpPr>
        <p:grpSpPr>
          <a:xfrm>
            <a:off x="1056555" y="5382059"/>
            <a:ext cx="91463" cy="140928"/>
            <a:chOff x="4439732" y="1735257"/>
            <a:chExt cx="249650" cy="266260"/>
          </a:xfrm>
        </p:grpSpPr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33A83A69-DF34-4D70-A78B-409FCDE80C79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FFEEF1DA-3D6F-4E01-B6BB-C9E696E8CD52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9" name="Oval 228">
            <a:extLst>
              <a:ext uri="{FF2B5EF4-FFF2-40B4-BE49-F238E27FC236}">
                <a16:creationId xmlns:a16="http://schemas.microsoft.com/office/drawing/2014/main" id="{C1CA274D-EF6A-41BB-889F-26A06F83CDFC}"/>
              </a:ext>
            </a:extLst>
          </p:cNvPr>
          <p:cNvSpPr/>
          <p:nvPr/>
        </p:nvSpPr>
        <p:spPr>
          <a:xfrm rot="5400000">
            <a:off x="1011296" y="5296396"/>
            <a:ext cx="90515" cy="91465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230" name="Group 229">
            <a:extLst>
              <a:ext uri="{FF2B5EF4-FFF2-40B4-BE49-F238E27FC236}">
                <a16:creationId xmlns:a16="http://schemas.microsoft.com/office/drawing/2014/main" id="{CD646F26-C75D-44D5-82AB-D5830035960F}"/>
              </a:ext>
            </a:extLst>
          </p:cNvPr>
          <p:cNvGrpSpPr/>
          <p:nvPr/>
        </p:nvGrpSpPr>
        <p:grpSpPr>
          <a:xfrm rot="16200000">
            <a:off x="747100" y="4910609"/>
            <a:ext cx="150485" cy="140928"/>
            <a:chOff x="4439732" y="1735257"/>
            <a:chExt cx="249650" cy="266260"/>
          </a:xfrm>
        </p:grpSpPr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C0C5B3F1-B0D1-4F83-9163-49948C8AA350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333700D3-CFEE-4882-A0C4-752204923CDE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3" name="Oval 232">
            <a:extLst>
              <a:ext uri="{FF2B5EF4-FFF2-40B4-BE49-F238E27FC236}">
                <a16:creationId xmlns:a16="http://schemas.microsoft.com/office/drawing/2014/main" id="{CED05BB0-5858-4E73-BB5F-0663F0496431}"/>
              </a:ext>
            </a:extLst>
          </p:cNvPr>
          <p:cNvSpPr/>
          <p:nvPr/>
        </p:nvSpPr>
        <p:spPr>
          <a:xfrm>
            <a:off x="665748" y="5013143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234" name="Group 233">
            <a:extLst>
              <a:ext uri="{FF2B5EF4-FFF2-40B4-BE49-F238E27FC236}">
                <a16:creationId xmlns:a16="http://schemas.microsoft.com/office/drawing/2014/main" id="{D9D0BF00-8E28-4079-8D3D-12C88D5A9A01}"/>
              </a:ext>
            </a:extLst>
          </p:cNvPr>
          <p:cNvGrpSpPr/>
          <p:nvPr/>
        </p:nvGrpSpPr>
        <p:grpSpPr>
          <a:xfrm>
            <a:off x="892807" y="5080915"/>
            <a:ext cx="258856" cy="90000"/>
            <a:chOff x="4268071" y="1075055"/>
            <a:chExt cx="482298" cy="197661"/>
          </a:xfrm>
        </p:grpSpPr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DAC9BD68-EDEB-495E-944B-D9DBB3C02B7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29947" y="1075055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id="{A2EF792E-2CFA-4CF4-8707-7DF741E996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68071" y="1075055"/>
              <a:ext cx="161876" cy="197661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7" name="Oval 236">
            <a:extLst>
              <a:ext uri="{FF2B5EF4-FFF2-40B4-BE49-F238E27FC236}">
                <a16:creationId xmlns:a16="http://schemas.microsoft.com/office/drawing/2014/main" id="{79B18FF5-CFD7-463E-BEBB-34DBFD90F317}"/>
              </a:ext>
            </a:extLst>
          </p:cNvPr>
          <p:cNvSpPr/>
          <p:nvPr/>
        </p:nvSpPr>
        <p:spPr>
          <a:xfrm>
            <a:off x="826404" y="5141958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238" name="Oval 237">
            <a:extLst>
              <a:ext uri="{FF2B5EF4-FFF2-40B4-BE49-F238E27FC236}">
                <a16:creationId xmlns:a16="http://schemas.microsoft.com/office/drawing/2014/main" id="{F771A5F8-C250-41E7-AC81-33FC0B6552EC}"/>
              </a:ext>
            </a:extLst>
          </p:cNvPr>
          <p:cNvSpPr/>
          <p:nvPr/>
        </p:nvSpPr>
        <p:spPr>
          <a:xfrm>
            <a:off x="595928" y="5209026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39" name="Oval 238">
            <a:extLst>
              <a:ext uri="{FF2B5EF4-FFF2-40B4-BE49-F238E27FC236}">
                <a16:creationId xmlns:a16="http://schemas.microsoft.com/office/drawing/2014/main" id="{3DFEDD9F-77A5-423A-A13F-DD51B4900797}"/>
              </a:ext>
            </a:extLst>
          </p:cNvPr>
          <p:cNvSpPr/>
          <p:nvPr/>
        </p:nvSpPr>
        <p:spPr>
          <a:xfrm>
            <a:off x="979688" y="4979927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40" name="Oval 239">
            <a:extLst>
              <a:ext uri="{FF2B5EF4-FFF2-40B4-BE49-F238E27FC236}">
                <a16:creationId xmlns:a16="http://schemas.microsoft.com/office/drawing/2014/main" id="{885FAF10-9508-4DF6-9634-6805F1A88F49}"/>
              </a:ext>
            </a:extLst>
          </p:cNvPr>
          <p:cNvSpPr/>
          <p:nvPr/>
        </p:nvSpPr>
        <p:spPr>
          <a:xfrm>
            <a:off x="1029675" y="5180438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41" name="Oval 240">
            <a:extLst>
              <a:ext uri="{FF2B5EF4-FFF2-40B4-BE49-F238E27FC236}">
                <a16:creationId xmlns:a16="http://schemas.microsoft.com/office/drawing/2014/main" id="{0BB638CC-B534-4256-B52A-9E8736B98DE5}"/>
              </a:ext>
            </a:extLst>
          </p:cNvPr>
          <p:cNvSpPr/>
          <p:nvPr/>
        </p:nvSpPr>
        <p:spPr>
          <a:xfrm>
            <a:off x="664073" y="5466237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F5949A1-FA3B-4073-819C-3C1F12A2F2F3}"/>
              </a:ext>
            </a:extLst>
          </p:cNvPr>
          <p:cNvSpPr/>
          <p:nvPr/>
        </p:nvSpPr>
        <p:spPr>
          <a:xfrm>
            <a:off x="213315" y="1762883"/>
            <a:ext cx="1244008" cy="58543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PUSH LEFT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ACQUIRE</a:t>
            </a:r>
          </a:p>
        </p:txBody>
      </p:sp>
      <p:sp>
        <p:nvSpPr>
          <p:cNvPr id="244" name="Rectangle: Rounded Corners 243">
            <a:extLst>
              <a:ext uri="{FF2B5EF4-FFF2-40B4-BE49-F238E27FC236}">
                <a16:creationId xmlns:a16="http://schemas.microsoft.com/office/drawing/2014/main" id="{4DE218C5-779C-4F9B-9C44-811565468ED0}"/>
              </a:ext>
            </a:extLst>
          </p:cNvPr>
          <p:cNvSpPr/>
          <p:nvPr/>
        </p:nvSpPr>
        <p:spPr>
          <a:xfrm>
            <a:off x="220822" y="5757085"/>
            <a:ext cx="1244008" cy="58543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POP LEFT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ACQUIRE</a:t>
            </a:r>
          </a:p>
        </p:txBody>
      </p:sp>
      <p:grpSp>
        <p:nvGrpSpPr>
          <p:cNvPr id="245" name="Group 244">
            <a:extLst>
              <a:ext uri="{FF2B5EF4-FFF2-40B4-BE49-F238E27FC236}">
                <a16:creationId xmlns:a16="http://schemas.microsoft.com/office/drawing/2014/main" id="{A8D008C7-7637-42D2-9BF2-F4F35A4B0035}"/>
              </a:ext>
            </a:extLst>
          </p:cNvPr>
          <p:cNvGrpSpPr/>
          <p:nvPr/>
        </p:nvGrpSpPr>
        <p:grpSpPr>
          <a:xfrm>
            <a:off x="9495395" y="2740687"/>
            <a:ext cx="277188" cy="325716"/>
            <a:chOff x="1493069" y="1510037"/>
            <a:chExt cx="343716" cy="403892"/>
          </a:xfrm>
        </p:grpSpPr>
        <p:grpSp>
          <p:nvGrpSpPr>
            <p:cNvPr id="246" name="Group 245">
              <a:extLst>
                <a:ext uri="{FF2B5EF4-FFF2-40B4-BE49-F238E27FC236}">
                  <a16:creationId xmlns:a16="http://schemas.microsoft.com/office/drawing/2014/main" id="{AE8AF5C9-5EF6-476D-926E-25EDD9B95995}"/>
                </a:ext>
              </a:extLst>
            </p:cNvPr>
            <p:cNvGrpSpPr/>
            <p:nvPr/>
          </p:nvGrpSpPr>
          <p:grpSpPr>
            <a:xfrm>
              <a:off x="1493069" y="1510037"/>
              <a:ext cx="343716" cy="403892"/>
              <a:chOff x="517156" y="363265"/>
              <a:chExt cx="2295542" cy="2697436"/>
            </a:xfrm>
          </p:grpSpPr>
          <p:sp>
            <p:nvSpPr>
              <p:cNvPr id="248" name="Freeform: Shape 247">
                <a:extLst>
                  <a:ext uri="{FF2B5EF4-FFF2-40B4-BE49-F238E27FC236}">
                    <a16:creationId xmlns:a16="http://schemas.microsoft.com/office/drawing/2014/main" id="{74ACB689-3DC1-4784-9EB6-459EC14E1CB4}"/>
                  </a:ext>
                </a:extLst>
              </p:cNvPr>
              <p:cNvSpPr/>
              <p:nvPr/>
            </p:nvSpPr>
            <p:spPr>
              <a:xfrm>
                <a:off x="517156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FFA72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49" name="Freeform: Shape 248">
                <a:extLst>
                  <a:ext uri="{FF2B5EF4-FFF2-40B4-BE49-F238E27FC236}">
                    <a16:creationId xmlns:a16="http://schemas.microsoft.com/office/drawing/2014/main" id="{D3740CBF-1D5D-450F-B79B-5181DAA641D0}"/>
                  </a:ext>
                </a:extLst>
              </p:cNvPr>
              <p:cNvSpPr/>
              <p:nvPr/>
            </p:nvSpPr>
            <p:spPr>
              <a:xfrm flipH="1">
                <a:off x="1658724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FF980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50" name="Freeform: Shape 249">
                <a:extLst>
                  <a:ext uri="{FF2B5EF4-FFF2-40B4-BE49-F238E27FC236}">
                    <a16:creationId xmlns:a16="http://schemas.microsoft.com/office/drawing/2014/main" id="{52174A7C-DE52-434E-B2E8-BB0865E7082C}"/>
                  </a:ext>
                </a:extLst>
              </p:cNvPr>
              <p:cNvSpPr/>
              <p:nvPr/>
            </p:nvSpPr>
            <p:spPr>
              <a:xfrm>
                <a:off x="517156" y="363265"/>
                <a:ext cx="2295542" cy="2697436"/>
              </a:xfrm>
              <a:custGeom>
                <a:avLst/>
                <a:gdLst>
                  <a:gd name="connsiteX0" fmla="*/ 2491740 w 4587240"/>
                  <a:gd name="connsiteY0" fmla="*/ 0 h 5372100"/>
                  <a:gd name="connsiteX1" fmla="*/ 4091940 w 4587240"/>
                  <a:gd name="connsiteY1" fmla="*/ 678180 h 5372100"/>
                  <a:gd name="connsiteX2" fmla="*/ 4587240 w 4587240"/>
                  <a:gd name="connsiteY2" fmla="*/ 1135380 h 5372100"/>
                  <a:gd name="connsiteX3" fmla="*/ 4320540 w 4587240"/>
                  <a:gd name="connsiteY3" fmla="*/ 3642360 h 5372100"/>
                  <a:gd name="connsiteX4" fmla="*/ 2301240 w 4587240"/>
                  <a:gd name="connsiteY4" fmla="*/ 5372100 h 5372100"/>
                  <a:gd name="connsiteX5" fmla="*/ 304800 w 4587240"/>
                  <a:gd name="connsiteY5" fmla="*/ 3794760 h 5372100"/>
                  <a:gd name="connsiteX6" fmla="*/ 0 w 4587240"/>
                  <a:gd name="connsiteY6" fmla="*/ 1127760 h 5372100"/>
                  <a:gd name="connsiteX7" fmla="*/ 502920 w 4587240"/>
                  <a:gd name="connsiteY7" fmla="*/ 670560 h 5372100"/>
                  <a:gd name="connsiteX8" fmla="*/ 2095500 w 4587240"/>
                  <a:gd name="connsiteY8" fmla="*/ 0 h 5372100"/>
                  <a:gd name="connsiteX9" fmla="*/ 2491740 w 4587240"/>
                  <a:gd name="connsiteY9" fmla="*/ 0 h 5372100"/>
                  <a:gd name="connsiteX0" fmla="*/ 2491740 w 4587240"/>
                  <a:gd name="connsiteY0" fmla="*/ 59266 h 5431366"/>
                  <a:gd name="connsiteX1" fmla="*/ 4091940 w 4587240"/>
                  <a:gd name="connsiteY1" fmla="*/ 737446 h 5431366"/>
                  <a:gd name="connsiteX2" fmla="*/ 4587240 w 4587240"/>
                  <a:gd name="connsiteY2" fmla="*/ 1194646 h 5431366"/>
                  <a:gd name="connsiteX3" fmla="*/ 4320540 w 4587240"/>
                  <a:gd name="connsiteY3" fmla="*/ 3701626 h 5431366"/>
                  <a:gd name="connsiteX4" fmla="*/ 2301240 w 4587240"/>
                  <a:gd name="connsiteY4" fmla="*/ 5431366 h 5431366"/>
                  <a:gd name="connsiteX5" fmla="*/ 304800 w 4587240"/>
                  <a:gd name="connsiteY5" fmla="*/ 3854026 h 5431366"/>
                  <a:gd name="connsiteX6" fmla="*/ 0 w 4587240"/>
                  <a:gd name="connsiteY6" fmla="*/ 1187026 h 5431366"/>
                  <a:gd name="connsiteX7" fmla="*/ 502920 w 4587240"/>
                  <a:gd name="connsiteY7" fmla="*/ 729826 h 5431366"/>
                  <a:gd name="connsiteX8" fmla="*/ 2095500 w 4587240"/>
                  <a:gd name="connsiteY8" fmla="*/ 59266 h 5431366"/>
                  <a:gd name="connsiteX9" fmla="*/ 2491740 w 4587240"/>
                  <a:gd name="connsiteY9" fmla="*/ 59266 h 5431366"/>
                  <a:gd name="connsiteX0" fmla="*/ 2491740 w 4587240"/>
                  <a:gd name="connsiteY0" fmla="*/ 76256 h 5448356"/>
                  <a:gd name="connsiteX1" fmla="*/ 4091940 w 4587240"/>
                  <a:gd name="connsiteY1" fmla="*/ 754436 h 5448356"/>
                  <a:gd name="connsiteX2" fmla="*/ 4587240 w 4587240"/>
                  <a:gd name="connsiteY2" fmla="*/ 1211636 h 5448356"/>
                  <a:gd name="connsiteX3" fmla="*/ 4320540 w 4587240"/>
                  <a:gd name="connsiteY3" fmla="*/ 3718616 h 5448356"/>
                  <a:gd name="connsiteX4" fmla="*/ 2301240 w 4587240"/>
                  <a:gd name="connsiteY4" fmla="*/ 5448356 h 5448356"/>
                  <a:gd name="connsiteX5" fmla="*/ 304800 w 4587240"/>
                  <a:gd name="connsiteY5" fmla="*/ 3871016 h 5448356"/>
                  <a:gd name="connsiteX6" fmla="*/ 0 w 4587240"/>
                  <a:gd name="connsiteY6" fmla="*/ 1204016 h 5448356"/>
                  <a:gd name="connsiteX7" fmla="*/ 502920 w 4587240"/>
                  <a:gd name="connsiteY7" fmla="*/ 746816 h 5448356"/>
                  <a:gd name="connsiteX8" fmla="*/ 2095500 w 4587240"/>
                  <a:gd name="connsiteY8" fmla="*/ 76256 h 5448356"/>
                  <a:gd name="connsiteX9" fmla="*/ 2491740 w 4587240"/>
                  <a:gd name="connsiteY9" fmla="*/ 76256 h 5448356"/>
                  <a:gd name="connsiteX0" fmla="*/ 2491740 w 4587240"/>
                  <a:gd name="connsiteY0" fmla="*/ 66256 h 5438356"/>
                  <a:gd name="connsiteX1" fmla="*/ 4091940 w 4587240"/>
                  <a:gd name="connsiteY1" fmla="*/ 744436 h 5438356"/>
                  <a:gd name="connsiteX2" fmla="*/ 4587240 w 4587240"/>
                  <a:gd name="connsiteY2" fmla="*/ 1201636 h 5438356"/>
                  <a:gd name="connsiteX3" fmla="*/ 4320540 w 4587240"/>
                  <a:gd name="connsiteY3" fmla="*/ 3708616 h 5438356"/>
                  <a:gd name="connsiteX4" fmla="*/ 2301240 w 4587240"/>
                  <a:gd name="connsiteY4" fmla="*/ 5438356 h 5438356"/>
                  <a:gd name="connsiteX5" fmla="*/ 304800 w 4587240"/>
                  <a:gd name="connsiteY5" fmla="*/ 3861016 h 5438356"/>
                  <a:gd name="connsiteX6" fmla="*/ 0 w 4587240"/>
                  <a:gd name="connsiteY6" fmla="*/ 1194016 h 5438356"/>
                  <a:gd name="connsiteX7" fmla="*/ 502920 w 4587240"/>
                  <a:gd name="connsiteY7" fmla="*/ 736816 h 5438356"/>
                  <a:gd name="connsiteX8" fmla="*/ 2095500 w 4587240"/>
                  <a:gd name="connsiteY8" fmla="*/ 66256 h 5438356"/>
                  <a:gd name="connsiteX9" fmla="*/ 2491740 w 4587240"/>
                  <a:gd name="connsiteY9" fmla="*/ 66256 h 5438356"/>
                  <a:gd name="connsiteX0" fmla="*/ 2491740 w 4587240"/>
                  <a:gd name="connsiteY0" fmla="*/ 68601 h 5440701"/>
                  <a:gd name="connsiteX1" fmla="*/ 4091940 w 4587240"/>
                  <a:gd name="connsiteY1" fmla="*/ 746781 h 5440701"/>
                  <a:gd name="connsiteX2" fmla="*/ 4587240 w 4587240"/>
                  <a:gd name="connsiteY2" fmla="*/ 1203981 h 5440701"/>
                  <a:gd name="connsiteX3" fmla="*/ 4320540 w 4587240"/>
                  <a:gd name="connsiteY3" fmla="*/ 3710961 h 5440701"/>
                  <a:gd name="connsiteX4" fmla="*/ 2301240 w 4587240"/>
                  <a:gd name="connsiteY4" fmla="*/ 5440701 h 5440701"/>
                  <a:gd name="connsiteX5" fmla="*/ 304800 w 4587240"/>
                  <a:gd name="connsiteY5" fmla="*/ 3863361 h 5440701"/>
                  <a:gd name="connsiteX6" fmla="*/ 0 w 4587240"/>
                  <a:gd name="connsiteY6" fmla="*/ 1196361 h 5440701"/>
                  <a:gd name="connsiteX7" fmla="*/ 502920 w 4587240"/>
                  <a:gd name="connsiteY7" fmla="*/ 739161 h 5440701"/>
                  <a:gd name="connsiteX8" fmla="*/ 2095500 w 4587240"/>
                  <a:gd name="connsiteY8" fmla="*/ 68601 h 5440701"/>
                  <a:gd name="connsiteX9" fmla="*/ 2491740 w 4587240"/>
                  <a:gd name="connsiteY9" fmla="*/ 68601 h 5440701"/>
                  <a:gd name="connsiteX0" fmla="*/ 2491740 w 4587240"/>
                  <a:gd name="connsiteY0" fmla="*/ 72660 h 5444760"/>
                  <a:gd name="connsiteX1" fmla="*/ 4091940 w 4587240"/>
                  <a:gd name="connsiteY1" fmla="*/ 750840 h 5444760"/>
                  <a:gd name="connsiteX2" fmla="*/ 4587240 w 4587240"/>
                  <a:gd name="connsiteY2" fmla="*/ 1208040 h 5444760"/>
                  <a:gd name="connsiteX3" fmla="*/ 4320540 w 4587240"/>
                  <a:gd name="connsiteY3" fmla="*/ 3715020 h 5444760"/>
                  <a:gd name="connsiteX4" fmla="*/ 2301240 w 4587240"/>
                  <a:gd name="connsiteY4" fmla="*/ 5444760 h 5444760"/>
                  <a:gd name="connsiteX5" fmla="*/ 304800 w 4587240"/>
                  <a:gd name="connsiteY5" fmla="*/ 3867420 h 5444760"/>
                  <a:gd name="connsiteX6" fmla="*/ 0 w 4587240"/>
                  <a:gd name="connsiteY6" fmla="*/ 1200420 h 5444760"/>
                  <a:gd name="connsiteX7" fmla="*/ 502920 w 4587240"/>
                  <a:gd name="connsiteY7" fmla="*/ 743220 h 5444760"/>
                  <a:gd name="connsiteX8" fmla="*/ 2095500 w 4587240"/>
                  <a:gd name="connsiteY8" fmla="*/ 72660 h 5444760"/>
                  <a:gd name="connsiteX9" fmla="*/ 2491740 w 4587240"/>
                  <a:gd name="connsiteY9" fmla="*/ 72660 h 5444760"/>
                  <a:gd name="connsiteX0" fmla="*/ 2491740 w 4587240"/>
                  <a:gd name="connsiteY0" fmla="*/ 64732 h 5436832"/>
                  <a:gd name="connsiteX1" fmla="*/ 4091940 w 4587240"/>
                  <a:gd name="connsiteY1" fmla="*/ 742912 h 5436832"/>
                  <a:gd name="connsiteX2" fmla="*/ 4587240 w 4587240"/>
                  <a:gd name="connsiteY2" fmla="*/ 1200112 h 5436832"/>
                  <a:gd name="connsiteX3" fmla="*/ 4320540 w 4587240"/>
                  <a:gd name="connsiteY3" fmla="*/ 3707092 h 5436832"/>
                  <a:gd name="connsiteX4" fmla="*/ 2301240 w 4587240"/>
                  <a:gd name="connsiteY4" fmla="*/ 5436832 h 5436832"/>
                  <a:gd name="connsiteX5" fmla="*/ 304800 w 4587240"/>
                  <a:gd name="connsiteY5" fmla="*/ 3859492 h 5436832"/>
                  <a:gd name="connsiteX6" fmla="*/ 0 w 4587240"/>
                  <a:gd name="connsiteY6" fmla="*/ 1192492 h 5436832"/>
                  <a:gd name="connsiteX7" fmla="*/ 502920 w 4587240"/>
                  <a:gd name="connsiteY7" fmla="*/ 735292 h 5436832"/>
                  <a:gd name="connsiteX8" fmla="*/ 2095500 w 4587240"/>
                  <a:gd name="connsiteY8" fmla="*/ 64732 h 5436832"/>
                  <a:gd name="connsiteX9" fmla="*/ 2491740 w 4587240"/>
                  <a:gd name="connsiteY9" fmla="*/ 64732 h 5436832"/>
                  <a:gd name="connsiteX0" fmla="*/ 2491740 w 4587240"/>
                  <a:gd name="connsiteY0" fmla="*/ 66731 h 5438831"/>
                  <a:gd name="connsiteX1" fmla="*/ 4091940 w 4587240"/>
                  <a:gd name="connsiteY1" fmla="*/ 744911 h 5438831"/>
                  <a:gd name="connsiteX2" fmla="*/ 4587240 w 4587240"/>
                  <a:gd name="connsiteY2" fmla="*/ 1202111 h 5438831"/>
                  <a:gd name="connsiteX3" fmla="*/ 4320540 w 4587240"/>
                  <a:gd name="connsiteY3" fmla="*/ 3709091 h 5438831"/>
                  <a:gd name="connsiteX4" fmla="*/ 2301240 w 4587240"/>
                  <a:gd name="connsiteY4" fmla="*/ 5438831 h 5438831"/>
                  <a:gd name="connsiteX5" fmla="*/ 304800 w 4587240"/>
                  <a:gd name="connsiteY5" fmla="*/ 3861491 h 5438831"/>
                  <a:gd name="connsiteX6" fmla="*/ 0 w 4587240"/>
                  <a:gd name="connsiteY6" fmla="*/ 1194491 h 5438831"/>
                  <a:gd name="connsiteX7" fmla="*/ 502920 w 4587240"/>
                  <a:gd name="connsiteY7" fmla="*/ 737291 h 5438831"/>
                  <a:gd name="connsiteX8" fmla="*/ 2095500 w 4587240"/>
                  <a:gd name="connsiteY8" fmla="*/ 66731 h 5438831"/>
                  <a:gd name="connsiteX9" fmla="*/ 2491740 w 4587240"/>
                  <a:gd name="connsiteY9" fmla="*/ 66731 h 543883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6678 h 5436397"/>
                  <a:gd name="connsiteX1" fmla="*/ 4091940 w 4587240"/>
                  <a:gd name="connsiteY1" fmla="*/ 742477 h 5436397"/>
                  <a:gd name="connsiteX2" fmla="*/ 4587240 w 4587240"/>
                  <a:gd name="connsiteY2" fmla="*/ 1199677 h 5436397"/>
                  <a:gd name="connsiteX3" fmla="*/ 4320540 w 4587240"/>
                  <a:gd name="connsiteY3" fmla="*/ 3706657 h 5436397"/>
                  <a:gd name="connsiteX4" fmla="*/ 2301240 w 4587240"/>
                  <a:gd name="connsiteY4" fmla="*/ 5436397 h 5436397"/>
                  <a:gd name="connsiteX5" fmla="*/ 304800 w 4587240"/>
                  <a:gd name="connsiteY5" fmla="*/ 3859057 h 5436397"/>
                  <a:gd name="connsiteX6" fmla="*/ 0 w 4587240"/>
                  <a:gd name="connsiteY6" fmla="*/ 1192057 h 5436397"/>
                  <a:gd name="connsiteX7" fmla="*/ 502920 w 4587240"/>
                  <a:gd name="connsiteY7" fmla="*/ 734857 h 5436397"/>
                  <a:gd name="connsiteX8" fmla="*/ 2095500 w 4587240"/>
                  <a:gd name="connsiteY8" fmla="*/ 64297 h 5436397"/>
                  <a:gd name="connsiteX9" fmla="*/ 2486977 w 4587240"/>
                  <a:gd name="connsiteY9" fmla="*/ 66678 h 5436397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95292"/>
                  <a:gd name="connsiteY0" fmla="*/ 65686 h 5435405"/>
                  <a:gd name="connsiteX1" fmla="*/ 4091940 w 4595292"/>
                  <a:gd name="connsiteY1" fmla="*/ 741485 h 5435405"/>
                  <a:gd name="connsiteX2" fmla="*/ 4587240 w 4595292"/>
                  <a:gd name="connsiteY2" fmla="*/ 1198685 h 5435405"/>
                  <a:gd name="connsiteX3" fmla="*/ 4320540 w 4595292"/>
                  <a:gd name="connsiteY3" fmla="*/ 3705665 h 5435405"/>
                  <a:gd name="connsiteX4" fmla="*/ 2301240 w 4595292"/>
                  <a:gd name="connsiteY4" fmla="*/ 5435405 h 5435405"/>
                  <a:gd name="connsiteX5" fmla="*/ 304800 w 4595292"/>
                  <a:gd name="connsiteY5" fmla="*/ 3858065 h 5435405"/>
                  <a:gd name="connsiteX6" fmla="*/ 0 w 4595292"/>
                  <a:gd name="connsiteY6" fmla="*/ 1191065 h 5435405"/>
                  <a:gd name="connsiteX7" fmla="*/ 502920 w 4595292"/>
                  <a:gd name="connsiteY7" fmla="*/ 733865 h 5435405"/>
                  <a:gd name="connsiteX8" fmla="*/ 2095500 w 4595292"/>
                  <a:gd name="connsiteY8" fmla="*/ 63305 h 5435405"/>
                  <a:gd name="connsiteX9" fmla="*/ 2486977 w 4595292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511909 w 4631396"/>
                  <a:gd name="connsiteY0" fmla="*/ 65686 h 5435405"/>
                  <a:gd name="connsiteX1" fmla="*/ 4116872 w 4631396"/>
                  <a:gd name="connsiteY1" fmla="*/ 741485 h 5435405"/>
                  <a:gd name="connsiteX2" fmla="*/ 4612172 w 4631396"/>
                  <a:gd name="connsiteY2" fmla="*/ 1198685 h 5435405"/>
                  <a:gd name="connsiteX3" fmla="*/ 4345472 w 4631396"/>
                  <a:gd name="connsiteY3" fmla="*/ 3705665 h 5435405"/>
                  <a:gd name="connsiteX4" fmla="*/ 2326172 w 4631396"/>
                  <a:gd name="connsiteY4" fmla="*/ 5435405 h 5435405"/>
                  <a:gd name="connsiteX5" fmla="*/ 329732 w 4631396"/>
                  <a:gd name="connsiteY5" fmla="*/ 3858065 h 5435405"/>
                  <a:gd name="connsiteX6" fmla="*/ 24932 w 4631396"/>
                  <a:gd name="connsiteY6" fmla="*/ 1191065 h 5435405"/>
                  <a:gd name="connsiteX7" fmla="*/ 527852 w 4631396"/>
                  <a:gd name="connsiteY7" fmla="*/ 733865 h 5435405"/>
                  <a:gd name="connsiteX8" fmla="*/ 2120432 w 4631396"/>
                  <a:gd name="connsiteY8" fmla="*/ 63305 h 5435405"/>
                  <a:gd name="connsiteX9" fmla="*/ 2511909 w 4631396"/>
                  <a:gd name="connsiteY9" fmla="*/ 65686 h 5435405"/>
                  <a:gd name="connsiteX0" fmla="*/ 2524166 w 4643653"/>
                  <a:gd name="connsiteY0" fmla="*/ 65686 h 5435405"/>
                  <a:gd name="connsiteX1" fmla="*/ 4129129 w 4643653"/>
                  <a:gd name="connsiteY1" fmla="*/ 741485 h 5435405"/>
                  <a:gd name="connsiteX2" fmla="*/ 4624429 w 4643653"/>
                  <a:gd name="connsiteY2" fmla="*/ 1198685 h 5435405"/>
                  <a:gd name="connsiteX3" fmla="*/ 4357729 w 4643653"/>
                  <a:gd name="connsiteY3" fmla="*/ 3705665 h 5435405"/>
                  <a:gd name="connsiteX4" fmla="*/ 2338429 w 4643653"/>
                  <a:gd name="connsiteY4" fmla="*/ 5435405 h 5435405"/>
                  <a:gd name="connsiteX5" fmla="*/ 341989 w 4643653"/>
                  <a:gd name="connsiteY5" fmla="*/ 3858065 h 5435405"/>
                  <a:gd name="connsiteX6" fmla="*/ 37189 w 4643653"/>
                  <a:gd name="connsiteY6" fmla="*/ 1191065 h 5435405"/>
                  <a:gd name="connsiteX7" fmla="*/ 540109 w 4643653"/>
                  <a:gd name="connsiteY7" fmla="*/ 733865 h 5435405"/>
                  <a:gd name="connsiteX8" fmla="*/ 2132689 w 4643653"/>
                  <a:gd name="connsiteY8" fmla="*/ 63305 h 5435405"/>
                  <a:gd name="connsiteX9" fmla="*/ 2524166 w 4643653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625577" h="5435405">
                    <a:moveTo>
                      <a:pt x="2506090" y="65686"/>
                    </a:moveTo>
                    <a:cubicBezTo>
                      <a:pt x="3183953" y="757677"/>
                      <a:pt x="3942777" y="725769"/>
                      <a:pt x="4111053" y="741485"/>
                    </a:cubicBezTo>
                    <a:cubicBezTo>
                      <a:pt x="4490466" y="817685"/>
                      <a:pt x="4555553" y="1060573"/>
                      <a:pt x="4606353" y="1198685"/>
                    </a:cubicBezTo>
                    <a:cubicBezTo>
                      <a:pt x="4660328" y="2081970"/>
                      <a:pt x="4609528" y="3089080"/>
                      <a:pt x="4339653" y="3705665"/>
                    </a:cubicBezTo>
                    <a:cubicBezTo>
                      <a:pt x="3885628" y="4753732"/>
                      <a:pt x="2922015" y="5330313"/>
                      <a:pt x="2320353" y="5435405"/>
                    </a:cubicBezTo>
                    <a:cubicBezTo>
                      <a:pt x="1707261" y="5347775"/>
                      <a:pt x="760793" y="4788658"/>
                      <a:pt x="323913" y="3858065"/>
                    </a:cubicBezTo>
                    <a:cubicBezTo>
                      <a:pt x="-72962" y="2845240"/>
                      <a:pt x="-3112" y="2065778"/>
                      <a:pt x="19113" y="1191065"/>
                    </a:cubicBezTo>
                    <a:cubicBezTo>
                      <a:pt x="110553" y="833878"/>
                      <a:pt x="354393" y="762440"/>
                      <a:pt x="522033" y="733865"/>
                    </a:cubicBezTo>
                    <a:cubicBezTo>
                      <a:pt x="1486280" y="705608"/>
                      <a:pt x="1807591" y="301113"/>
                      <a:pt x="2114613" y="63305"/>
                    </a:cubicBezTo>
                    <a:cubicBezTo>
                      <a:pt x="2175255" y="3774"/>
                      <a:pt x="2354960" y="-43851"/>
                      <a:pt x="2506090" y="65686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dirty="0"/>
              </a:p>
            </p:txBody>
          </p:sp>
        </p:grpSp>
        <p:pic>
          <p:nvPicPr>
            <p:cNvPr id="247" name="Graphic 246">
              <a:extLst>
                <a:ext uri="{FF2B5EF4-FFF2-40B4-BE49-F238E27FC236}">
                  <a16:creationId xmlns:a16="http://schemas.microsoft.com/office/drawing/2014/main" id="{D7C40BBC-3052-49C2-88BB-CAAC2925ECE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566422" y="1613174"/>
              <a:ext cx="197316" cy="197316"/>
            </a:xfrm>
            <a:prstGeom prst="rect">
              <a:avLst/>
            </a:prstGeom>
          </p:spPr>
        </p:pic>
      </p:grpSp>
      <p:grpSp>
        <p:nvGrpSpPr>
          <p:cNvPr id="251" name="Group 250">
            <a:extLst>
              <a:ext uri="{FF2B5EF4-FFF2-40B4-BE49-F238E27FC236}">
                <a16:creationId xmlns:a16="http://schemas.microsoft.com/office/drawing/2014/main" id="{6321A3BE-6AC4-44C5-A2C0-F341B4467BC0}"/>
              </a:ext>
            </a:extLst>
          </p:cNvPr>
          <p:cNvGrpSpPr/>
          <p:nvPr/>
        </p:nvGrpSpPr>
        <p:grpSpPr>
          <a:xfrm>
            <a:off x="5203192" y="2746967"/>
            <a:ext cx="277188" cy="325716"/>
            <a:chOff x="1493069" y="1510037"/>
            <a:chExt cx="343716" cy="403892"/>
          </a:xfrm>
        </p:grpSpPr>
        <p:grpSp>
          <p:nvGrpSpPr>
            <p:cNvPr id="252" name="Group 251">
              <a:extLst>
                <a:ext uri="{FF2B5EF4-FFF2-40B4-BE49-F238E27FC236}">
                  <a16:creationId xmlns:a16="http://schemas.microsoft.com/office/drawing/2014/main" id="{453F74E9-5F59-4392-B59A-5DC7C6CD73B8}"/>
                </a:ext>
              </a:extLst>
            </p:cNvPr>
            <p:cNvGrpSpPr/>
            <p:nvPr/>
          </p:nvGrpSpPr>
          <p:grpSpPr>
            <a:xfrm>
              <a:off x="1493069" y="1510037"/>
              <a:ext cx="343716" cy="403892"/>
              <a:chOff x="517156" y="363265"/>
              <a:chExt cx="2295542" cy="2697436"/>
            </a:xfrm>
          </p:grpSpPr>
          <p:sp>
            <p:nvSpPr>
              <p:cNvPr id="254" name="Freeform: Shape 253">
                <a:extLst>
                  <a:ext uri="{FF2B5EF4-FFF2-40B4-BE49-F238E27FC236}">
                    <a16:creationId xmlns:a16="http://schemas.microsoft.com/office/drawing/2014/main" id="{6510195B-ED3E-485E-880D-3A0811DEEB60}"/>
                  </a:ext>
                </a:extLst>
              </p:cNvPr>
              <p:cNvSpPr/>
              <p:nvPr/>
            </p:nvSpPr>
            <p:spPr>
              <a:xfrm>
                <a:off x="517156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66BB6A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55" name="Freeform: Shape 254">
                <a:extLst>
                  <a:ext uri="{FF2B5EF4-FFF2-40B4-BE49-F238E27FC236}">
                    <a16:creationId xmlns:a16="http://schemas.microsoft.com/office/drawing/2014/main" id="{ECEF6D0C-8660-4527-B331-D2753B8D4946}"/>
                  </a:ext>
                </a:extLst>
              </p:cNvPr>
              <p:cNvSpPr/>
              <p:nvPr/>
            </p:nvSpPr>
            <p:spPr>
              <a:xfrm flipH="1">
                <a:off x="1658724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4CAF5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56" name="Freeform: Shape 255">
                <a:extLst>
                  <a:ext uri="{FF2B5EF4-FFF2-40B4-BE49-F238E27FC236}">
                    <a16:creationId xmlns:a16="http://schemas.microsoft.com/office/drawing/2014/main" id="{9DDB2FBC-5F7E-447B-B287-438C9350ED07}"/>
                  </a:ext>
                </a:extLst>
              </p:cNvPr>
              <p:cNvSpPr/>
              <p:nvPr/>
            </p:nvSpPr>
            <p:spPr>
              <a:xfrm>
                <a:off x="517156" y="363265"/>
                <a:ext cx="2295542" cy="2697436"/>
              </a:xfrm>
              <a:custGeom>
                <a:avLst/>
                <a:gdLst>
                  <a:gd name="connsiteX0" fmla="*/ 2491740 w 4587240"/>
                  <a:gd name="connsiteY0" fmla="*/ 0 h 5372100"/>
                  <a:gd name="connsiteX1" fmla="*/ 4091940 w 4587240"/>
                  <a:gd name="connsiteY1" fmla="*/ 678180 h 5372100"/>
                  <a:gd name="connsiteX2" fmla="*/ 4587240 w 4587240"/>
                  <a:gd name="connsiteY2" fmla="*/ 1135380 h 5372100"/>
                  <a:gd name="connsiteX3" fmla="*/ 4320540 w 4587240"/>
                  <a:gd name="connsiteY3" fmla="*/ 3642360 h 5372100"/>
                  <a:gd name="connsiteX4" fmla="*/ 2301240 w 4587240"/>
                  <a:gd name="connsiteY4" fmla="*/ 5372100 h 5372100"/>
                  <a:gd name="connsiteX5" fmla="*/ 304800 w 4587240"/>
                  <a:gd name="connsiteY5" fmla="*/ 3794760 h 5372100"/>
                  <a:gd name="connsiteX6" fmla="*/ 0 w 4587240"/>
                  <a:gd name="connsiteY6" fmla="*/ 1127760 h 5372100"/>
                  <a:gd name="connsiteX7" fmla="*/ 502920 w 4587240"/>
                  <a:gd name="connsiteY7" fmla="*/ 670560 h 5372100"/>
                  <a:gd name="connsiteX8" fmla="*/ 2095500 w 4587240"/>
                  <a:gd name="connsiteY8" fmla="*/ 0 h 5372100"/>
                  <a:gd name="connsiteX9" fmla="*/ 2491740 w 4587240"/>
                  <a:gd name="connsiteY9" fmla="*/ 0 h 5372100"/>
                  <a:gd name="connsiteX0" fmla="*/ 2491740 w 4587240"/>
                  <a:gd name="connsiteY0" fmla="*/ 59266 h 5431366"/>
                  <a:gd name="connsiteX1" fmla="*/ 4091940 w 4587240"/>
                  <a:gd name="connsiteY1" fmla="*/ 737446 h 5431366"/>
                  <a:gd name="connsiteX2" fmla="*/ 4587240 w 4587240"/>
                  <a:gd name="connsiteY2" fmla="*/ 1194646 h 5431366"/>
                  <a:gd name="connsiteX3" fmla="*/ 4320540 w 4587240"/>
                  <a:gd name="connsiteY3" fmla="*/ 3701626 h 5431366"/>
                  <a:gd name="connsiteX4" fmla="*/ 2301240 w 4587240"/>
                  <a:gd name="connsiteY4" fmla="*/ 5431366 h 5431366"/>
                  <a:gd name="connsiteX5" fmla="*/ 304800 w 4587240"/>
                  <a:gd name="connsiteY5" fmla="*/ 3854026 h 5431366"/>
                  <a:gd name="connsiteX6" fmla="*/ 0 w 4587240"/>
                  <a:gd name="connsiteY6" fmla="*/ 1187026 h 5431366"/>
                  <a:gd name="connsiteX7" fmla="*/ 502920 w 4587240"/>
                  <a:gd name="connsiteY7" fmla="*/ 729826 h 5431366"/>
                  <a:gd name="connsiteX8" fmla="*/ 2095500 w 4587240"/>
                  <a:gd name="connsiteY8" fmla="*/ 59266 h 5431366"/>
                  <a:gd name="connsiteX9" fmla="*/ 2491740 w 4587240"/>
                  <a:gd name="connsiteY9" fmla="*/ 59266 h 5431366"/>
                  <a:gd name="connsiteX0" fmla="*/ 2491740 w 4587240"/>
                  <a:gd name="connsiteY0" fmla="*/ 76256 h 5448356"/>
                  <a:gd name="connsiteX1" fmla="*/ 4091940 w 4587240"/>
                  <a:gd name="connsiteY1" fmla="*/ 754436 h 5448356"/>
                  <a:gd name="connsiteX2" fmla="*/ 4587240 w 4587240"/>
                  <a:gd name="connsiteY2" fmla="*/ 1211636 h 5448356"/>
                  <a:gd name="connsiteX3" fmla="*/ 4320540 w 4587240"/>
                  <a:gd name="connsiteY3" fmla="*/ 3718616 h 5448356"/>
                  <a:gd name="connsiteX4" fmla="*/ 2301240 w 4587240"/>
                  <a:gd name="connsiteY4" fmla="*/ 5448356 h 5448356"/>
                  <a:gd name="connsiteX5" fmla="*/ 304800 w 4587240"/>
                  <a:gd name="connsiteY5" fmla="*/ 3871016 h 5448356"/>
                  <a:gd name="connsiteX6" fmla="*/ 0 w 4587240"/>
                  <a:gd name="connsiteY6" fmla="*/ 1204016 h 5448356"/>
                  <a:gd name="connsiteX7" fmla="*/ 502920 w 4587240"/>
                  <a:gd name="connsiteY7" fmla="*/ 746816 h 5448356"/>
                  <a:gd name="connsiteX8" fmla="*/ 2095500 w 4587240"/>
                  <a:gd name="connsiteY8" fmla="*/ 76256 h 5448356"/>
                  <a:gd name="connsiteX9" fmla="*/ 2491740 w 4587240"/>
                  <a:gd name="connsiteY9" fmla="*/ 76256 h 5448356"/>
                  <a:gd name="connsiteX0" fmla="*/ 2491740 w 4587240"/>
                  <a:gd name="connsiteY0" fmla="*/ 66256 h 5438356"/>
                  <a:gd name="connsiteX1" fmla="*/ 4091940 w 4587240"/>
                  <a:gd name="connsiteY1" fmla="*/ 744436 h 5438356"/>
                  <a:gd name="connsiteX2" fmla="*/ 4587240 w 4587240"/>
                  <a:gd name="connsiteY2" fmla="*/ 1201636 h 5438356"/>
                  <a:gd name="connsiteX3" fmla="*/ 4320540 w 4587240"/>
                  <a:gd name="connsiteY3" fmla="*/ 3708616 h 5438356"/>
                  <a:gd name="connsiteX4" fmla="*/ 2301240 w 4587240"/>
                  <a:gd name="connsiteY4" fmla="*/ 5438356 h 5438356"/>
                  <a:gd name="connsiteX5" fmla="*/ 304800 w 4587240"/>
                  <a:gd name="connsiteY5" fmla="*/ 3861016 h 5438356"/>
                  <a:gd name="connsiteX6" fmla="*/ 0 w 4587240"/>
                  <a:gd name="connsiteY6" fmla="*/ 1194016 h 5438356"/>
                  <a:gd name="connsiteX7" fmla="*/ 502920 w 4587240"/>
                  <a:gd name="connsiteY7" fmla="*/ 736816 h 5438356"/>
                  <a:gd name="connsiteX8" fmla="*/ 2095500 w 4587240"/>
                  <a:gd name="connsiteY8" fmla="*/ 66256 h 5438356"/>
                  <a:gd name="connsiteX9" fmla="*/ 2491740 w 4587240"/>
                  <a:gd name="connsiteY9" fmla="*/ 66256 h 5438356"/>
                  <a:gd name="connsiteX0" fmla="*/ 2491740 w 4587240"/>
                  <a:gd name="connsiteY0" fmla="*/ 68601 h 5440701"/>
                  <a:gd name="connsiteX1" fmla="*/ 4091940 w 4587240"/>
                  <a:gd name="connsiteY1" fmla="*/ 746781 h 5440701"/>
                  <a:gd name="connsiteX2" fmla="*/ 4587240 w 4587240"/>
                  <a:gd name="connsiteY2" fmla="*/ 1203981 h 5440701"/>
                  <a:gd name="connsiteX3" fmla="*/ 4320540 w 4587240"/>
                  <a:gd name="connsiteY3" fmla="*/ 3710961 h 5440701"/>
                  <a:gd name="connsiteX4" fmla="*/ 2301240 w 4587240"/>
                  <a:gd name="connsiteY4" fmla="*/ 5440701 h 5440701"/>
                  <a:gd name="connsiteX5" fmla="*/ 304800 w 4587240"/>
                  <a:gd name="connsiteY5" fmla="*/ 3863361 h 5440701"/>
                  <a:gd name="connsiteX6" fmla="*/ 0 w 4587240"/>
                  <a:gd name="connsiteY6" fmla="*/ 1196361 h 5440701"/>
                  <a:gd name="connsiteX7" fmla="*/ 502920 w 4587240"/>
                  <a:gd name="connsiteY7" fmla="*/ 739161 h 5440701"/>
                  <a:gd name="connsiteX8" fmla="*/ 2095500 w 4587240"/>
                  <a:gd name="connsiteY8" fmla="*/ 68601 h 5440701"/>
                  <a:gd name="connsiteX9" fmla="*/ 2491740 w 4587240"/>
                  <a:gd name="connsiteY9" fmla="*/ 68601 h 5440701"/>
                  <a:gd name="connsiteX0" fmla="*/ 2491740 w 4587240"/>
                  <a:gd name="connsiteY0" fmla="*/ 72660 h 5444760"/>
                  <a:gd name="connsiteX1" fmla="*/ 4091940 w 4587240"/>
                  <a:gd name="connsiteY1" fmla="*/ 750840 h 5444760"/>
                  <a:gd name="connsiteX2" fmla="*/ 4587240 w 4587240"/>
                  <a:gd name="connsiteY2" fmla="*/ 1208040 h 5444760"/>
                  <a:gd name="connsiteX3" fmla="*/ 4320540 w 4587240"/>
                  <a:gd name="connsiteY3" fmla="*/ 3715020 h 5444760"/>
                  <a:gd name="connsiteX4" fmla="*/ 2301240 w 4587240"/>
                  <a:gd name="connsiteY4" fmla="*/ 5444760 h 5444760"/>
                  <a:gd name="connsiteX5" fmla="*/ 304800 w 4587240"/>
                  <a:gd name="connsiteY5" fmla="*/ 3867420 h 5444760"/>
                  <a:gd name="connsiteX6" fmla="*/ 0 w 4587240"/>
                  <a:gd name="connsiteY6" fmla="*/ 1200420 h 5444760"/>
                  <a:gd name="connsiteX7" fmla="*/ 502920 w 4587240"/>
                  <a:gd name="connsiteY7" fmla="*/ 743220 h 5444760"/>
                  <a:gd name="connsiteX8" fmla="*/ 2095500 w 4587240"/>
                  <a:gd name="connsiteY8" fmla="*/ 72660 h 5444760"/>
                  <a:gd name="connsiteX9" fmla="*/ 2491740 w 4587240"/>
                  <a:gd name="connsiteY9" fmla="*/ 72660 h 5444760"/>
                  <a:gd name="connsiteX0" fmla="*/ 2491740 w 4587240"/>
                  <a:gd name="connsiteY0" fmla="*/ 64732 h 5436832"/>
                  <a:gd name="connsiteX1" fmla="*/ 4091940 w 4587240"/>
                  <a:gd name="connsiteY1" fmla="*/ 742912 h 5436832"/>
                  <a:gd name="connsiteX2" fmla="*/ 4587240 w 4587240"/>
                  <a:gd name="connsiteY2" fmla="*/ 1200112 h 5436832"/>
                  <a:gd name="connsiteX3" fmla="*/ 4320540 w 4587240"/>
                  <a:gd name="connsiteY3" fmla="*/ 3707092 h 5436832"/>
                  <a:gd name="connsiteX4" fmla="*/ 2301240 w 4587240"/>
                  <a:gd name="connsiteY4" fmla="*/ 5436832 h 5436832"/>
                  <a:gd name="connsiteX5" fmla="*/ 304800 w 4587240"/>
                  <a:gd name="connsiteY5" fmla="*/ 3859492 h 5436832"/>
                  <a:gd name="connsiteX6" fmla="*/ 0 w 4587240"/>
                  <a:gd name="connsiteY6" fmla="*/ 1192492 h 5436832"/>
                  <a:gd name="connsiteX7" fmla="*/ 502920 w 4587240"/>
                  <a:gd name="connsiteY7" fmla="*/ 735292 h 5436832"/>
                  <a:gd name="connsiteX8" fmla="*/ 2095500 w 4587240"/>
                  <a:gd name="connsiteY8" fmla="*/ 64732 h 5436832"/>
                  <a:gd name="connsiteX9" fmla="*/ 2491740 w 4587240"/>
                  <a:gd name="connsiteY9" fmla="*/ 64732 h 5436832"/>
                  <a:gd name="connsiteX0" fmla="*/ 2491740 w 4587240"/>
                  <a:gd name="connsiteY0" fmla="*/ 66731 h 5438831"/>
                  <a:gd name="connsiteX1" fmla="*/ 4091940 w 4587240"/>
                  <a:gd name="connsiteY1" fmla="*/ 744911 h 5438831"/>
                  <a:gd name="connsiteX2" fmla="*/ 4587240 w 4587240"/>
                  <a:gd name="connsiteY2" fmla="*/ 1202111 h 5438831"/>
                  <a:gd name="connsiteX3" fmla="*/ 4320540 w 4587240"/>
                  <a:gd name="connsiteY3" fmla="*/ 3709091 h 5438831"/>
                  <a:gd name="connsiteX4" fmla="*/ 2301240 w 4587240"/>
                  <a:gd name="connsiteY4" fmla="*/ 5438831 h 5438831"/>
                  <a:gd name="connsiteX5" fmla="*/ 304800 w 4587240"/>
                  <a:gd name="connsiteY5" fmla="*/ 3861491 h 5438831"/>
                  <a:gd name="connsiteX6" fmla="*/ 0 w 4587240"/>
                  <a:gd name="connsiteY6" fmla="*/ 1194491 h 5438831"/>
                  <a:gd name="connsiteX7" fmla="*/ 502920 w 4587240"/>
                  <a:gd name="connsiteY7" fmla="*/ 737291 h 5438831"/>
                  <a:gd name="connsiteX8" fmla="*/ 2095500 w 4587240"/>
                  <a:gd name="connsiteY8" fmla="*/ 66731 h 5438831"/>
                  <a:gd name="connsiteX9" fmla="*/ 2491740 w 4587240"/>
                  <a:gd name="connsiteY9" fmla="*/ 66731 h 543883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6678 h 5436397"/>
                  <a:gd name="connsiteX1" fmla="*/ 4091940 w 4587240"/>
                  <a:gd name="connsiteY1" fmla="*/ 742477 h 5436397"/>
                  <a:gd name="connsiteX2" fmla="*/ 4587240 w 4587240"/>
                  <a:gd name="connsiteY2" fmla="*/ 1199677 h 5436397"/>
                  <a:gd name="connsiteX3" fmla="*/ 4320540 w 4587240"/>
                  <a:gd name="connsiteY3" fmla="*/ 3706657 h 5436397"/>
                  <a:gd name="connsiteX4" fmla="*/ 2301240 w 4587240"/>
                  <a:gd name="connsiteY4" fmla="*/ 5436397 h 5436397"/>
                  <a:gd name="connsiteX5" fmla="*/ 304800 w 4587240"/>
                  <a:gd name="connsiteY5" fmla="*/ 3859057 h 5436397"/>
                  <a:gd name="connsiteX6" fmla="*/ 0 w 4587240"/>
                  <a:gd name="connsiteY6" fmla="*/ 1192057 h 5436397"/>
                  <a:gd name="connsiteX7" fmla="*/ 502920 w 4587240"/>
                  <a:gd name="connsiteY7" fmla="*/ 734857 h 5436397"/>
                  <a:gd name="connsiteX8" fmla="*/ 2095500 w 4587240"/>
                  <a:gd name="connsiteY8" fmla="*/ 64297 h 5436397"/>
                  <a:gd name="connsiteX9" fmla="*/ 2486977 w 4587240"/>
                  <a:gd name="connsiteY9" fmla="*/ 66678 h 5436397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95292"/>
                  <a:gd name="connsiteY0" fmla="*/ 65686 h 5435405"/>
                  <a:gd name="connsiteX1" fmla="*/ 4091940 w 4595292"/>
                  <a:gd name="connsiteY1" fmla="*/ 741485 h 5435405"/>
                  <a:gd name="connsiteX2" fmla="*/ 4587240 w 4595292"/>
                  <a:gd name="connsiteY2" fmla="*/ 1198685 h 5435405"/>
                  <a:gd name="connsiteX3" fmla="*/ 4320540 w 4595292"/>
                  <a:gd name="connsiteY3" fmla="*/ 3705665 h 5435405"/>
                  <a:gd name="connsiteX4" fmla="*/ 2301240 w 4595292"/>
                  <a:gd name="connsiteY4" fmla="*/ 5435405 h 5435405"/>
                  <a:gd name="connsiteX5" fmla="*/ 304800 w 4595292"/>
                  <a:gd name="connsiteY5" fmla="*/ 3858065 h 5435405"/>
                  <a:gd name="connsiteX6" fmla="*/ 0 w 4595292"/>
                  <a:gd name="connsiteY6" fmla="*/ 1191065 h 5435405"/>
                  <a:gd name="connsiteX7" fmla="*/ 502920 w 4595292"/>
                  <a:gd name="connsiteY7" fmla="*/ 733865 h 5435405"/>
                  <a:gd name="connsiteX8" fmla="*/ 2095500 w 4595292"/>
                  <a:gd name="connsiteY8" fmla="*/ 63305 h 5435405"/>
                  <a:gd name="connsiteX9" fmla="*/ 2486977 w 4595292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511909 w 4631396"/>
                  <a:gd name="connsiteY0" fmla="*/ 65686 h 5435405"/>
                  <a:gd name="connsiteX1" fmla="*/ 4116872 w 4631396"/>
                  <a:gd name="connsiteY1" fmla="*/ 741485 h 5435405"/>
                  <a:gd name="connsiteX2" fmla="*/ 4612172 w 4631396"/>
                  <a:gd name="connsiteY2" fmla="*/ 1198685 h 5435405"/>
                  <a:gd name="connsiteX3" fmla="*/ 4345472 w 4631396"/>
                  <a:gd name="connsiteY3" fmla="*/ 3705665 h 5435405"/>
                  <a:gd name="connsiteX4" fmla="*/ 2326172 w 4631396"/>
                  <a:gd name="connsiteY4" fmla="*/ 5435405 h 5435405"/>
                  <a:gd name="connsiteX5" fmla="*/ 329732 w 4631396"/>
                  <a:gd name="connsiteY5" fmla="*/ 3858065 h 5435405"/>
                  <a:gd name="connsiteX6" fmla="*/ 24932 w 4631396"/>
                  <a:gd name="connsiteY6" fmla="*/ 1191065 h 5435405"/>
                  <a:gd name="connsiteX7" fmla="*/ 527852 w 4631396"/>
                  <a:gd name="connsiteY7" fmla="*/ 733865 h 5435405"/>
                  <a:gd name="connsiteX8" fmla="*/ 2120432 w 4631396"/>
                  <a:gd name="connsiteY8" fmla="*/ 63305 h 5435405"/>
                  <a:gd name="connsiteX9" fmla="*/ 2511909 w 4631396"/>
                  <a:gd name="connsiteY9" fmla="*/ 65686 h 5435405"/>
                  <a:gd name="connsiteX0" fmla="*/ 2524166 w 4643653"/>
                  <a:gd name="connsiteY0" fmla="*/ 65686 h 5435405"/>
                  <a:gd name="connsiteX1" fmla="*/ 4129129 w 4643653"/>
                  <a:gd name="connsiteY1" fmla="*/ 741485 h 5435405"/>
                  <a:gd name="connsiteX2" fmla="*/ 4624429 w 4643653"/>
                  <a:gd name="connsiteY2" fmla="*/ 1198685 h 5435405"/>
                  <a:gd name="connsiteX3" fmla="*/ 4357729 w 4643653"/>
                  <a:gd name="connsiteY3" fmla="*/ 3705665 h 5435405"/>
                  <a:gd name="connsiteX4" fmla="*/ 2338429 w 4643653"/>
                  <a:gd name="connsiteY4" fmla="*/ 5435405 h 5435405"/>
                  <a:gd name="connsiteX5" fmla="*/ 341989 w 4643653"/>
                  <a:gd name="connsiteY5" fmla="*/ 3858065 h 5435405"/>
                  <a:gd name="connsiteX6" fmla="*/ 37189 w 4643653"/>
                  <a:gd name="connsiteY6" fmla="*/ 1191065 h 5435405"/>
                  <a:gd name="connsiteX7" fmla="*/ 540109 w 4643653"/>
                  <a:gd name="connsiteY7" fmla="*/ 733865 h 5435405"/>
                  <a:gd name="connsiteX8" fmla="*/ 2132689 w 4643653"/>
                  <a:gd name="connsiteY8" fmla="*/ 63305 h 5435405"/>
                  <a:gd name="connsiteX9" fmla="*/ 2524166 w 4643653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625577" h="5435405">
                    <a:moveTo>
                      <a:pt x="2506090" y="65686"/>
                    </a:moveTo>
                    <a:cubicBezTo>
                      <a:pt x="3183953" y="757677"/>
                      <a:pt x="3942777" y="725769"/>
                      <a:pt x="4111053" y="741485"/>
                    </a:cubicBezTo>
                    <a:cubicBezTo>
                      <a:pt x="4490466" y="817685"/>
                      <a:pt x="4555553" y="1060573"/>
                      <a:pt x="4606353" y="1198685"/>
                    </a:cubicBezTo>
                    <a:cubicBezTo>
                      <a:pt x="4660328" y="2081970"/>
                      <a:pt x="4609528" y="3089080"/>
                      <a:pt x="4339653" y="3705665"/>
                    </a:cubicBezTo>
                    <a:cubicBezTo>
                      <a:pt x="3885628" y="4753732"/>
                      <a:pt x="2922015" y="5330313"/>
                      <a:pt x="2320353" y="5435405"/>
                    </a:cubicBezTo>
                    <a:cubicBezTo>
                      <a:pt x="1707261" y="5347775"/>
                      <a:pt x="760793" y="4788658"/>
                      <a:pt x="323913" y="3858065"/>
                    </a:cubicBezTo>
                    <a:cubicBezTo>
                      <a:pt x="-72962" y="2845240"/>
                      <a:pt x="-3112" y="2065778"/>
                      <a:pt x="19113" y="1191065"/>
                    </a:cubicBezTo>
                    <a:cubicBezTo>
                      <a:pt x="110553" y="833878"/>
                      <a:pt x="354393" y="762440"/>
                      <a:pt x="522033" y="733865"/>
                    </a:cubicBezTo>
                    <a:cubicBezTo>
                      <a:pt x="1486280" y="705608"/>
                      <a:pt x="1807591" y="301113"/>
                      <a:pt x="2114613" y="63305"/>
                    </a:cubicBezTo>
                    <a:cubicBezTo>
                      <a:pt x="2175255" y="3774"/>
                      <a:pt x="2354960" y="-43851"/>
                      <a:pt x="2506090" y="65686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dirty="0"/>
              </a:p>
            </p:txBody>
          </p:sp>
        </p:grpSp>
        <p:pic>
          <p:nvPicPr>
            <p:cNvPr id="253" name="Graphic 252">
              <a:extLst>
                <a:ext uri="{FF2B5EF4-FFF2-40B4-BE49-F238E27FC236}">
                  <a16:creationId xmlns:a16="http://schemas.microsoft.com/office/drawing/2014/main" id="{DAAE881F-08DC-4D18-99BA-8EF48829CB2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566422" y="1613174"/>
              <a:ext cx="197316" cy="197316"/>
            </a:xfrm>
            <a:prstGeom prst="rect">
              <a:avLst/>
            </a:prstGeom>
          </p:spPr>
        </p:pic>
      </p:grpSp>
      <p:grpSp>
        <p:nvGrpSpPr>
          <p:cNvPr id="263" name="Group 262">
            <a:extLst>
              <a:ext uri="{FF2B5EF4-FFF2-40B4-BE49-F238E27FC236}">
                <a16:creationId xmlns:a16="http://schemas.microsoft.com/office/drawing/2014/main" id="{1B84B3F0-0FCD-4F35-88D1-F1B95CC69B97}"/>
              </a:ext>
            </a:extLst>
          </p:cNvPr>
          <p:cNvGrpSpPr/>
          <p:nvPr/>
        </p:nvGrpSpPr>
        <p:grpSpPr>
          <a:xfrm rot="1669071">
            <a:off x="5512194" y="2359548"/>
            <a:ext cx="277188" cy="325716"/>
            <a:chOff x="1493065" y="1510038"/>
            <a:chExt cx="343715" cy="403892"/>
          </a:xfrm>
        </p:grpSpPr>
        <p:grpSp>
          <p:nvGrpSpPr>
            <p:cNvPr id="264" name="Group 263">
              <a:extLst>
                <a:ext uri="{FF2B5EF4-FFF2-40B4-BE49-F238E27FC236}">
                  <a16:creationId xmlns:a16="http://schemas.microsoft.com/office/drawing/2014/main" id="{58AFD873-A9DA-4F7F-B437-735611B28E00}"/>
                </a:ext>
              </a:extLst>
            </p:cNvPr>
            <p:cNvGrpSpPr/>
            <p:nvPr/>
          </p:nvGrpSpPr>
          <p:grpSpPr>
            <a:xfrm>
              <a:off x="1493065" y="1510038"/>
              <a:ext cx="343715" cy="403892"/>
              <a:chOff x="517156" y="363265"/>
              <a:chExt cx="2295542" cy="2697436"/>
            </a:xfrm>
          </p:grpSpPr>
          <p:sp>
            <p:nvSpPr>
              <p:cNvPr id="266" name="Freeform: Shape 265">
                <a:extLst>
                  <a:ext uri="{FF2B5EF4-FFF2-40B4-BE49-F238E27FC236}">
                    <a16:creationId xmlns:a16="http://schemas.microsoft.com/office/drawing/2014/main" id="{0A9B58D1-7F68-461D-9824-280711E8CCA3}"/>
                  </a:ext>
                </a:extLst>
              </p:cNvPr>
              <p:cNvSpPr/>
              <p:nvPr/>
            </p:nvSpPr>
            <p:spPr>
              <a:xfrm>
                <a:off x="517156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FFA72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67" name="Freeform: Shape 266">
                <a:extLst>
                  <a:ext uri="{FF2B5EF4-FFF2-40B4-BE49-F238E27FC236}">
                    <a16:creationId xmlns:a16="http://schemas.microsoft.com/office/drawing/2014/main" id="{5E6A381C-3E8E-451D-B0E3-A4B0AC9E709E}"/>
                  </a:ext>
                </a:extLst>
              </p:cNvPr>
              <p:cNvSpPr/>
              <p:nvPr/>
            </p:nvSpPr>
            <p:spPr>
              <a:xfrm flipH="1">
                <a:off x="1658724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FF980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68" name="Freeform: Shape 267">
                <a:extLst>
                  <a:ext uri="{FF2B5EF4-FFF2-40B4-BE49-F238E27FC236}">
                    <a16:creationId xmlns:a16="http://schemas.microsoft.com/office/drawing/2014/main" id="{C1CAB050-DE38-4D28-A60A-2561A738A61C}"/>
                  </a:ext>
                </a:extLst>
              </p:cNvPr>
              <p:cNvSpPr/>
              <p:nvPr/>
            </p:nvSpPr>
            <p:spPr>
              <a:xfrm>
                <a:off x="517156" y="363265"/>
                <a:ext cx="2295542" cy="2697436"/>
              </a:xfrm>
              <a:custGeom>
                <a:avLst/>
                <a:gdLst>
                  <a:gd name="connsiteX0" fmla="*/ 2491740 w 4587240"/>
                  <a:gd name="connsiteY0" fmla="*/ 0 h 5372100"/>
                  <a:gd name="connsiteX1" fmla="*/ 4091940 w 4587240"/>
                  <a:gd name="connsiteY1" fmla="*/ 678180 h 5372100"/>
                  <a:gd name="connsiteX2" fmla="*/ 4587240 w 4587240"/>
                  <a:gd name="connsiteY2" fmla="*/ 1135380 h 5372100"/>
                  <a:gd name="connsiteX3" fmla="*/ 4320540 w 4587240"/>
                  <a:gd name="connsiteY3" fmla="*/ 3642360 h 5372100"/>
                  <a:gd name="connsiteX4" fmla="*/ 2301240 w 4587240"/>
                  <a:gd name="connsiteY4" fmla="*/ 5372100 h 5372100"/>
                  <a:gd name="connsiteX5" fmla="*/ 304800 w 4587240"/>
                  <a:gd name="connsiteY5" fmla="*/ 3794760 h 5372100"/>
                  <a:gd name="connsiteX6" fmla="*/ 0 w 4587240"/>
                  <a:gd name="connsiteY6" fmla="*/ 1127760 h 5372100"/>
                  <a:gd name="connsiteX7" fmla="*/ 502920 w 4587240"/>
                  <a:gd name="connsiteY7" fmla="*/ 670560 h 5372100"/>
                  <a:gd name="connsiteX8" fmla="*/ 2095500 w 4587240"/>
                  <a:gd name="connsiteY8" fmla="*/ 0 h 5372100"/>
                  <a:gd name="connsiteX9" fmla="*/ 2491740 w 4587240"/>
                  <a:gd name="connsiteY9" fmla="*/ 0 h 5372100"/>
                  <a:gd name="connsiteX0" fmla="*/ 2491740 w 4587240"/>
                  <a:gd name="connsiteY0" fmla="*/ 59266 h 5431366"/>
                  <a:gd name="connsiteX1" fmla="*/ 4091940 w 4587240"/>
                  <a:gd name="connsiteY1" fmla="*/ 737446 h 5431366"/>
                  <a:gd name="connsiteX2" fmla="*/ 4587240 w 4587240"/>
                  <a:gd name="connsiteY2" fmla="*/ 1194646 h 5431366"/>
                  <a:gd name="connsiteX3" fmla="*/ 4320540 w 4587240"/>
                  <a:gd name="connsiteY3" fmla="*/ 3701626 h 5431366"/>
                  <a:gd name="connsiteX4" fmla="*/ 2301240 w 4587240"/>
                  <a:gd name="connsiteY4" fmla="*/ 5431366 h 5431366"/>
                  <a:gd name="connsiteX5" fmla="*/ 304800 w 4587240"/>
                  <a:gd name="connsiteY5" fmla="*/ 3854026 h 5431366"/>
                  <a:gd name="connsiteX6" fmla="*/ 0 w 4587240"/>
                  <a:gd name="connsiteY6" fmla="*/ 1187026 h 5431366"/>
                  <a:gd name="connsiteX7" fmla="*/ 502920 w 4587240"/>
                  <a:gd name="connsiteY7" fmla="*/ 729826 h 5431366"/>
                  <a:gd name="connsiteX8" fmla="*/ 2095500 w 4587240"/>
                  <a:gd name="connsiteY8" fmla="*/ 59266 h 5431366"/>
                  <a:gd name="connsiteX9" fmla="*/ 2491740 w 4587240"/>
                  <a:gd name="connsiteY9" fmla="*/ 59266 h 5431366"/>
                  <a:gd name="connsiteX0" fmla="*/ 2491740 w 4587240"/>
                  <a:gd name="connsiteY0" fmla="*/ 76256 h 5448356"/>
                  <a:gd name="connsiteX1" fmla="*/ 4091940 w 4587240"/>
                  <a:gd name="connsiteY1" fmla="*/ 754436 h 5448356"/>
                  <a:gd name="connsiteX2" fmla="*/ 4587240 w 4587240"/>
                  <a:gd name="connsiteY2" fmla="*/ 1211636 h 5448356"/>
                  <a:gd name="connsiteX3" fmla="*/ 4320540 w 4587240"/>
                  <a:gd name="connsiteY3" fmla="*/ 3718616 h 5448356"/>
                  <a:gd name="connsiteX4" fmla="*/ 2301240 w 4587240"/>
                  <a:gd name="connsiteY4" fmla="*/ 5448356 h 5448356"/>
                  <a:gd name="connsiteX5" fmla="*/ 304800 w 4587240"/>
                  <a:gd name="connsiteY5" fmla="*/ 3871016 h 5448356"/>
                  <a:gd name="connsiteX6" fmla="*/ 0 w 4587240"/>
                  <a:gd name="connsiteY6" fmla="*/ 1204016 h 5448356"/>
                  <a:gd name="connsiteX7" fmla="*/ 502920 w 4587240"/>
                  <a:gd name="connsiteY7" fmla="*/ 746816 h 5448356"/>
                  <a:gd name="connsiteX8" fmla="*/ 2095500 w 4587240"/>
                  <a:gd name="connsiteY8" fmla="*/ 76256 h 5448356"/>
                  <a:gd name="connsiteX9" fmla="*/ 2491740 w 4587240"/>
                  <a:gd name="connsiteY9" fmla="*/ 76256 h 5448356"/>
                  <a:gd name="connsiteX0" fmla="*/ 2491740 w 4587240"/>
                  <a:gd name="connsiteY0" fmla="*/ 66256 h 5438356"/>
                  <a:gd name="connsiteX1" fmla="*/ 4091940 w 4587240"/>
                  <a:gd name="connsiteY1" fmla="*/ 744436 h 5438356"/>
                  <a:gd name="connsiteX2" fmla="*/ 4587240 w 4587240"/>
                  <a:gd name="connsiteY2" fmla="*/ 1201636 h 5438356"/>
                  <a:gd name="connsiteX3" fmla="*/ 4320540 w 4587240"/>
                  <a:gd name="connsiteY3" fmla="*/ 3708616 h 5438356"/>
                  <a:gd name="connsiteX4" fmla="*/ 2301240 w 4587240"/>
                  <a:gd name="connsiteY4" fmla="*/ 5438356 h 5438356"/>
                  <a:gd name="connsiteX5" fmla="*/ 304800 w 4587240"/>
                  <a:gd name="connsiteY5" fmla="*/ 3861016 h 5438356"/>
                  <a:gd name="connsiteX6" fmla="*/ 0 w 4587240"/>
                  <a:gd name="connsiteY6" fmla="*/ 1194016 h 5438356"/>
                  <a:gd name="connsiteX7" fmla="*/ 502920 w 4587240"/>
                  <a:gd name="connsiteY7" fmla="*/ 736816 h 5438356"/>
                  <a:gd name="connsiteX8" fmla="*/ 2095500 w 4587240"/>
                  <a:gd name="connsiteY8" fmla="*/ 66256 h 5438356"/>
                  <a:gd name="connsiteX9" fmla="*/ 2491740 w 4587240"/>
                  <a:gd name="connsiteY9" fmla="*/ 66256 h 5438356"/>
                  <a:gd name="connsiteX0" fmla="*/ 2491740 w 4587240"/>
                  <a:gd name="connsiteY0" fmla="*/ 68601 h 5440701"/>
                  <a:gd name="connsiteX1" fmla="*/ 4091940 w 4587240"/>
                  <a:gd name="connsiteY1" fmla="*/ 746781 h 5440701"/>
                  <a:gd name="connsiteX2" fmla="*/ 4587240 w 4587240"/>
                  <a:gd name="connsiteY2" fmla="*/ 1203981 h 5440701"/>
                  <a:gd name="connsiteX3" fmla="*/ 4320540 w 4587240"/>
                  <a:gd name="connsiteY3" fmla="*/ 3710961 h 5440701"/>
                  <a:gd name="connsiteX4" fmla="*/ 2301240 w 4587240"/>
                  <a:gd name="connsiteY4" fmla="*/ 5440701 h 5440701"/>
                  <a:gd name="connsiteX5" fmla="*/ 304800 w 4587240"/>
                  <a:gd name="connsiteY5" fmla="*/ 3863361 h 5440701"/>
                  <a:gd name="connsiteX6" fmla="*/ 0 w 4587240"/>
                  <a:gd name="connsiteY6" fmla="*/ 1196361 h 5440701"/>
                  <a:gd name="connsiteX7" fmla="*/ 502920 w 4587240"/>
                  <a:gd name="connsiteY7" fmla="*/ 739161 h 5440701"/>
                  <a:gd name="connsiteX8" fmla="*/ 2095500 w 4587240"/>
                  <a:gd name="connsiteY8" fmla="*/ 68601 h 5440701"/>
                  <a:gd name="connsiteX9" fmla="*/ 2491740 w 4587240"/>
                  <a:gd name="connsiteY9" fmla="*/ 68601 h 5440701"/>
                  <a:gd name="connsiteX0" fmla="*/ 2491740 w 4587240"/>
                  <a:gd name="connsiteY0" fmla="*/ 72660 h 5444760"/>
                  <a:gd name="connsiteX1" fmla="*/ 4091940 w 4587240"/>
                  <a:gd name="connsiteY1" fmla="*/ 750840 h 5444760"/>
                  <a:gd name="connsiteX2" fmla="*/ 4587240 w 4587240"/>
                  <a:gd name="connsiteY2" fmla="*/ 1208040 h 5444760"/>
                  <a:gd name="connsiteX3" fmla="*/ 4320540 w 4587240"/>
                  <a:gd name="connsiteY3" fmla="*/ 3715020 h 5444760"/>
                  <a:gd name="connsiteX4" fmla="*/ 2301240 w 4587240"/>
                  <a:gd name="connsiteY4" fmla="*/ 5444760 h 5444760"/>
                  <a:gd name="connsiteX5" fmla="*/ 304800 w 4587240"/>
                  <a:gd name="connsiteY5" fmla="*/ 3867420 h 5444760"/>
                  <a:gd name="connsiteX6" fmla="*/ 0 w 4587240"/>
                  <a:gd name="connsiteY6" fmla="*/ 1200420 h 5444760"/>
                  <a:gd name="connsiteX7" fmla="*/ 502920 w 4587240"/>
                  <a:gd name="connsiteY7" fmla="*/ 743220 h 5444760"/>
                  <a:gd name="connsiteX8" fmla="*/ 2095500 w 4587240"/>
                  <a:gd name="connsiteY8" fmla="*/ 72660 h 5444760"/>
                  <a:gd name="connsiteX9" fmla="*/ 2491740 w 4587240"/>
                  <a:gd name="connsiteY9" fmla="*/ 72660 h 5444760"/>
                  <a:gd name="connsiteX0" fmla="*/ 2491740 w 4587240"/>
                  <a:gd name="connsiteY0" fmla="*/ 64732 h 5436832"/>
                  <a:gd name="connsiteX1" fmla="*/ 4091940 w 4587240"/>
                  <a:gd name="connsiteY1" fmla="*/ 742912 h 5436832"/>
                  <a:gd name="connsiteX2" fmla="*/ 4587240 w 4587240"/>
                  <a:gd name="connsiteY2" fmla="*/ 1200112 h 5436832"/>
                  <a:gd name="connsiteX3" fmla="*/ 4320540 w 4587240"/>
                  <a:gd name="connsiteY3" fmla="*/ 3707092 h 5436832"/>
                  <a:gd name="connsiteX4" fmla="*/ 2301240 w 4587240"/>
                  <a:gd name="connsiteY4" fmla="*/ 5436832 h 5436832"/>
                  <a:gd name="connsiteX5" fmla="*/ 304800 w 4587240"/>
                  <a:gd name="connsiteY5" fmla="*/ 3859492 h 5436832"/>
                  <a:gd name="connsiteX6" fmla="*/ 0 w 4587240"/>
                  <a:gd name="connsiteY6" fmla="*/ 1192492 h 5436832"/>
                  <a:gd name="connsiteX7" fmla="*/ 502920 w 4587240"/>
                  <a:gd name="connsiteY7" fmla="*/ 735292 h 5436832"/>
                  <a:gd name="connsiteX8" fmla="*/ 2095500 w 4587240"/>
                  <a:gd name="connsiteY8" fmla="*/ 64732 h 5436832"/>
                  <a:gd name="connsiteX9" fmla="*/ 2491740 w 4587240"/>
                  <a:gd name="connsiteY9" fmla="*/ 64732 h 5436832"/>
                  <a:gd name="connsiteX0" fmla="*/ 2491740 w 4587240"/>
                  <a:gd name="connsiteY0" fmla="*/ 66731 h 5438831"/>
                  <a:gd name="connsiteX1" fmla="*/ 4091940 w 4587240"/>
                  <a:gd name="connsiteY1" fmla="*/ 744911 h 5438831"/>
                  <a:gd name="connsiteX2" fmla="*/ 4587240 w 4587240"/>
                  <a:gd name="connsiteY2" fmla="*/ 1202111 h 5438831"/>
                  <a:gd name="connsiteX3" fmla="*/ 4320540 w 4587240"/>
                  <a:gd name="connsiteY3" fmla="*/ 3709091 h 5438831"/>
                  <a:gd name="connsiteX4" fmla="*/ 2301240 w 4587240"/>
                  <a:gd name="connsiteY4" fmla="*/ 5438831 h 5438831"/>
                  <a:gd name="connsiteX5" fmla="*/ 304800 w 4587240"/>
                  <a:gd name="connsiteY5" fmla="*/ 3861491 h 5438831"/>
                  <a:gd name="connsiteX6" fmla="*/ 0 w 4587240"/>
                  <a:gd name="connsiteY6" fmla="*/ 1194491 h 5438831"/>
                  <a:gd name="connsiteX7" fmla="*/ 502920 w 4587240"/>
                  <a:gd name="connsiteY7" fmla="*/ 737291 h 5438831"/>
                  <a:gd name="connsiteX8" fmla="*/ 2095500 w 4587240"/>
                  <a:gd name="connsiteY8" fmla="*/ 66731 h 5438831"/>
                  <a:gd name="connsiteX9" fmla="*/ 2491740 w 4587240"/>
                  <a:gd name="connsiteY9" fmla="*/ 66731 h 543883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6678 h 5436397"/>
                  <a:gd name="connsiteX1" fmla="*/ 4091940 w 4587240"/>
                  <a:gd name="connsiteY1" fmla="*/ 742477 h 5436397"/>
                  <a:gd name="connsiteX2" fmla="*/ 4587240 w 4587240"/>
                  <a:gd name="connsiteY2" fmla="*/ 1199677 h 5436397"/>
                  <a:gd name="connsiteX3" fmla="*/ 4320540 w 4587240"/>
                  <a:gd name="connsiteY3" fmla="*/ 3706657 h 5436397"/>
                  <a:gd name="connsiteX4" fmla="*/ 2301240 w 4587240"/>
                  <a:gd name="connsiteY4" fmla="*/ 5436397 h 5436397"/>
                  <a:gd name="connsiteX5" fmla="*/ 304800 w 4587240"/>
                  <a:gd name="connsiteY5" fmla="*/ 3859057 h 5436397"/>
                  <a:gd name="connsiteX6" fmla="*/ 0 w 4587240"/>
                  <a:gd name="connsiteY6" fmla="*/ 1192057 h 5436397"/>
                  <a:gd name="connsiteX7" fmla="*/ 502920 w 4587240"/>
                  <a:gd name="connsiteY7" fmla="*/ 734857 h 5436397"/>
                  <a:gd name="connsiteX8" fmla="*/ 2095500 w 4587240"/>
                  <a:gd name="connsiteY8" fmla="*/ 64297 h 5436397"/>
                  <a:gd name="connsiteX9" fmla="*/ 2486977 w 4587240"/>
                  <a:gd name="connsiteY9" fmla="*/ 66678 h 5436397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95292"/>
                  <a:gd name="connsiteY0" fmla="*/ 65686 h 5435405"/>
                  <a:gd name="connsiteX1" fmla="*/ 4091940 w 4595292"/>
                  <a:gd name="connsiteY1" fmla="*/ 741485 h 5435405"/>
                  <a:gd name="connsiteX2" fmla="*/ 4587240 w 4595292"/>
                  <a:gd name="connsiteY2" fmla="*/ 1198685 h 5435405"/>
                  <a:gd name="connsiteX3" fmla="*/ 4320540 w 4595292"/>
                  <a:gd name="connsiteY3" fmla="*/ 3705665 h 5435405"/>
                  <a:gd name="connsiteX4" fmla="*/ 2301240 w 4595292"/>
                  <a:gd name="connsiteY4" fmla="*/ 5435405 h 5435405"/>
                  <a:gd name="connsiteX5" fmla="*/ 304800 w 4595292"/>
                  <a:gd name="connsiteY5" fmla="*/ 3858065 h 5435405"/>
                  <a:gd name="connsiteX6" fmla="*/ 0 w 4595292"/>
                  <a:gd name="connsiteY6" fmla="*/ 1191065 h 5435405"/>
                  <a:gd name="connsiteX7" fmla="*/ 502920 w 4595292"/>
                  <a:gd name="connsiteY7" fmla="*/ 733865 h 5435405"/>
                  <a:gd name="connsiteX8" fmla="*/ 2095500 w 4595292"/>
                  <a:gd name="connsiteY8" fmla="*/ 63305 h 5435405"/>
                  <a:gd name="connsiteX9" fmla="*/ 2486977 w 4595292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511909 w 4631396"/>
                  <a:gd name="connsiteY0" fmla="*/ 65686 h 5435405"/>
                  <a:gd name="connsiteX1" fmla="*/ 4116872 w 4631396"/>
                  <a:gd name="connsiteY1" fmla="*/ 741485 h 5435405"/>
                  <a:gd name="connsiteX2" fmla="*/ 4612172 w 4631396"/>
                  <a:gd name="connsiteY2" fmla="*/ 1198685 h 5435405"/>
                  <a:gd name="connsiteX3" fmla="*/ 4345472 w 4631396"/>
                  <a:gd name="connsiteY3" fmla="*/ 3705665 h 5435405"/>
                  <a:gd name="connsiteX4" fmla="*/ 2326172 w 4631396"/>
                  <a:gd name="connsiteY4" fmla="*/ 5435405 h 5435405"/>
                  <a:gd name="connsiteX5" fmla="*/ 329732 w 4631396"/>
                  <a:gd name="connsiteY5" fmla="*/ 3858065 h 5435405"/>
                  <a:gd name="connsiteX6" fmla="*/ 24932 w 4631396"/>
                  <a:gd name="connsiteY6" fmla="*/ 1191065 h 5435405"/>
                  <a:gd name="connsiteX7" fmla="*/ 527852 w 4631396"/>
                  <a:gd name="connsiteY7" fmla="*/ 733865 h 5435405"/>
                  <a:gd name="connsiteX8" fmla="*/ 2120432 w 4631396"/>
                  <a:gd name="connsiteY8" fmla="*/ 63305 h 5435405"/>
                  <a:gd name="connsiteX9" fmla="*/ 2511909 w 4631396"/>
                  <a:gd name="connsiteY9" fmla="*/ 65686 h 5435405"/>
                  <a:gd name="connsiteX0" fmla="*/ 2524166 w 4643653"/>
                  <a:gd name="connsiteY0" fmla="*/ 65686 h 5435405"/>
                  <a:gd name="connsiteX1" fmla="*/ 4129129 w 4643653"/>
                  <a:gd name="connsiteY1" fmla="*/ 741485 h 5435405"/>
                  <a:gd name="connsiteX2" fmla="*/ 4624429 w 4643653"/>
                  <a:gd name="connsiteY2" fmla="*/ 1198685 h 5435405"/>
                  <a:gd name="connsiteX3" fmla="*/ 4357729 w 4643653"/>
                  <a:gd name="connsiteY3" fmla="*/ 3705665 h 5435405"/>
                  <a:gd name="connsiteX4" fmla="*/ 2338429 w 4643653"/>
                  <a:gd name="connsiteY4" fmla="*/ 5435405 h 5435405"/>
                  <a:gd name="connsiteX5" fmla="*/ 341989 w 4643653"/>
                  <a:gd name="connsiteY5" fmla="*/ 3858065 h 5435405"/>
                  <a:gd name="connsiteX6" fmla="*/ 37189 w 4643653"/>
                  <a:gd name="connsiteY6" fmla="*/ 1191065 h 5435405"/>
                  <a:gd name="connsiteX7" fmla="*/ 540109 w 4643653"/>
                  <a:gd name="connsiteY7" fmla="*/ 733865 h 5435405"/>
                  <a:gd name="connsiteX8" fmla="*/ 2132689 w 4643653"/>
                  <a:gd name="connsiteY8" fmla="*/ 63305 h 5435405"/>
                  <a:gd name="connsiteX9" fmla="*/ 2524166 w 4643653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625577" h="5435405">
                    <a:moveTo>
                      <a:pt x="2506090" y="65686"/>
                    </a:moveTo>
                    <a:cubicBezTo>
                      <a:pt x="3183953" y="757677"/>
                      <a:pt x="3942777" y="725769"/>
                      <a:pt x="4111053" y="741485"/>
                    </a:cubicBezTo>
                    <a:cubicBezTo>
                      <a:pt x="4490466" y="817685"/>
                      <a:pt x="4555553" y="1060573"/>
                      <a:pt x="4606353" y="1198685"/>
                    </a:cubicBezTo>
                    <a:cubicBezTo>
                      <a:pt x="4660328" y="2081970"/>
                      <a:pt x="4609528" y="3089080"/>
                      <a:pt x="4339653" y="3705665"/>
                    </a:cubicBezTo>
                    <a:cubicBezTo>
                      <a:pt x="3885628" y="4753732"/>
                      <a:pt x="2922015" y="5330313"/>
                      <a:pt x="2320353" y="5435405"/>
                    </a:cubicBezTo>
                    <a:cubicBezTo>
                      <a:pt x="1707261" y="5347775"/>
                      <a:pt x="760793" y="4788658"/>
                      <a:pt x="323913" y="3858065"/>
                    </a:cubicBezTo>
                    <a:cubicBezTo>
                      <a:pt x="-72962" y="2845240"/>
                      <a:pt x="-3112" y="2065778"/>
                      <a:pt x="19113" y="1191065"/>
                    </a:cubicBezTo>
                    <a:cubicBezTo>
                      <a:pt x="110553" y="833878"/>
                      <a:pt x="354393" y="762440"/>
                      <a:pt x="522033" y="733865"/>
                    </a:cubicBezTo>
                    <a:cubicBezTo>
                      <a:pt x="1486280" y="705608"/>
                      <a:pt x="1807591" y="301113"/>
                      <a:pt x="2114613" y="63305"/>
                    </a:cubicBezTo>
                    <a:cubicBezTo>
                      <a:pt x="2175255" y="3774"/>
                      <a:pt x="2354960" y="-43851"/>
                      <a:pt x="2506090" y="65686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dirty="0"/>
              </a:p>
            </p:txBody>
          </p:sp>
        </p:grpSp>
        <p:pic>
          <p:nvPicPr>
            <p:cNvPr id="265" name="Graphic 264">
              <a:extLst>
                <a:ext uri="{FF2B5EF4-FFF2-40B4-BE49-F238E27FC236}">
                  <a16:creationId xmlns:a16="http://schemas.microsoft.com/office/drawing/2014/main" id="{85466CEF-5453-4B63-96CB-BED2131C33A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566422" y="1613174"/>
              <a:ext cx="197315" cy="197316"/>
            </a:xfrm>
            <a:prstGeom prst="rect">
              <a:avLst/>
            </a:prstGeom>
          </p:spPr>
        </p:pic>
      </p:grpSp>
      <p:sp>
        <p:nvSpPr>
          <p:cNvPr id="269" name="Rectangle: Rounded Corners 268">
            <a:extLst>
              <a:ext uri="{FF2B5EF4-FFF2-40B4-BE49-F238E27FC236}">
                <a16:creationId xmlns:a16="http://schemas.microsoft.com/office/drawing/2014/main" id="{4F518618-DCAE-4F4E-9D2C-98883B662CE0}"/>
              </a:ext>
            </a:extLst>
          </p:cNvPr>
          <p:cNvSpPr/>
          <p:nvPr/>
        </p:nvSpPr>
        <p:spPr>
          <a:xfrm>
            <a:off x="-1271905" y="5762926"/>
            <a:ext cx="1244008" cy="58543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PUSH LEFT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ACQUIRE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1421838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advTm="24375">
        <p159:morph option="byObject"/>
      </p:transition>
    </mc:Choice>
    <mc:Fallback>
      <p:transition advTm="243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6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7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0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1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4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5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8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9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22" dur="16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23" dur="16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16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26" dur="13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27" dur="13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13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30" dur="22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1" dur="22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" dur="22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34" dur="9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5" dur="9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" dur="9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00"/>
                            </p:stCondLst>
                            <p:childTnLst>
                              <p:par>
                                <p:cTn id="48" presetID="42" presetClass="path" presetSubtype="0" repeatCount="3000" accel="12000" decel="6000" autoRev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4.07407E-6 L -0.00625 0.02176 " pathEditMode="relative" rAng="0" ptsTypes="AA">
                                      <p:cBhvr>
                                        <p:cTn id="49" dur="200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3" y="108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400"/>
                            </p:stCondLst>
                            <p:childTnLst>
                              <p:par>
                                <p:cTn id="51" presetID="8" presetClass="emph" presetSubtype="0" repeatCount="3000" autoRev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3360000">
                                      <p:cBhvr>
                                        <p:cTn id="52" dur="250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Rectangle: Rounded Corners 241">
            <a:extLst>
              <a:ext uri="{FF2B5EF4-FFF2-40B4-BE49-F238E27FC236}">
                <a16:creationId xmlns:a16="http://schemas.microsoft.com/office/drawing/2014/main" id="{E02A3B78-FAAD-400E-AB29-226E856B05EE}"/>
              </a:ext>
            </a:extLst>
          </p:cNvPr>
          <p:cNvSpPr/>
          <p:nvPr/>
        </p:nvSpPr>
        <p:spPr>
          <a:xfrm>
            <a:off x="2320151" y="4741238"/>
            <a:ext cx="946436" cy="914400"/>
          </a:xfrm>
          <a:prstGeom prst="roundRect">
            <a:avLst>
              <a:gd name="adj" fmla="val 26579"/>
            </a:avLst>
          </a:prstGeom>
          <a:noFill/>
          <a:ln w="28575">
            <a:solidFill>
              <a:schemeClr val="bg1">
                <a:lumMod val="75000"/>
              </a:schemeClr>
            </a:solidFill>
            <a:prstDash val="sysDash"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Node1</a:t>
            </a:r>
            <a:endParaRPr lang="fr-BE" sz="2000" dirty="0">
              <a:solidFill>
                <a:schemeClr val="bg1">
                  <a:lumMod val="6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43" name="Rectangle: Rounded Corners 242">
            <a:extLst>
              <a:ext uri="{FF2B5EF4-FFF2-40B4-BE49-F238E27FC236}">
                <a16:creationId xmlns:a16="http://schemas.microsoft.com/office/drawing/2014/main" id="{CFD213C2-B8BE-4F23-9396-B0E17B4F3768}"/>
              </a:ext>
            </a:extLst>
          </p:cNvPr>
          <p:cNvSpPr/>
          <p:nvPr/>
        </p:nvSpPr>
        <p:spPr>
          <a:xfrm>
            <a:off x="2320151" y="744182"/>
            <a:ext cx="946436" cy="914400"/>
          </a:xfrm>
          <a:prstGeom prst="roundRect">
            <a:avLst>
              <a:gd name="adj" fmla="val 26579"/>
            </a:avLst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New Node</a:t>
            </a:r>
            <a:endParaRPr lang="fr-BE" sz="2000" dirty="0">
              <a:solidFill>
                <a:schemeClr val="tx1">
                  <a:lumMod val="75000"/>
                  <a:lumOff val="2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5FD3D961-A8E3-4C6A-A4EE-7DD68B18E42C}"/>
              </a:ext>
            </a:extLst>
          </p:cNvPr>
          <p:cNvGrpSpPr/>
          <p:nvPr/>
        </p:nvGrpSpPr>
        <p:grpSpPr>
          <a:xfrm>
            <a:off x="8594509" y="-243840"/>
            <a:ext cx="3800673" cy="1136390"/>
            <a:chOff x="8594509" y="5937504"/>
            <a:chExt cx="3800673" cy="1136390"/>
          </a:xfrm>
        </p:grpSpPr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BFCD429D-CD0C-4067-B74F-46ED0273003D}"/>
                </a:ext>
              </a:extLst>
            </p:cNvPr>
            <p:cNvSpPr/>
            <p:nvPr/>
          </p:nvSpPr>
          <p:spPr>
            <a:xfrm>
              <a:off x="8594509" y="5937504"/>
              <a:ext cx="3800673" cy="1136390"/>
            </a:xfrm>
            <a:prstGeom prst="roundRect">
              <a:avLst/>
            </a:prstGeom>
            <a:solidFill>
              <a:schemeClr val="bg1"/>
            </a:solidFill>
            <a:ln w="571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pic>
          <p:nvPicPr>
            <p:cNvPr id="57" name="Graphic 56">
              <a:extLst>
                <a:ext uri="{FF2B5EF4-FFF2-40B4-BE49-F238E27FC236}">
                  <a16:creationId xmlns:a16="http://schemas.microsoft.com/office/drawing/2014/main" id="{852DB212-A014-4990-869E-0DD9B426A5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8924852" y="6303054"/>
              <a:ext cx="593582" cy="593582"/>
            </a:xfrm>
            <a:prstGeom prst="rect">
              <a:avLst/>
            </a:prstGeom>
          </p:spPr>
        </p:pic>
        <p:pic>
          <p:nvPicPr>
            <p:cNvPr id="58" name="Graphic 57">
              <a:extLst>
                <a:ext uri="{FF2B5EF4-FFF2-40B4-BE49-F238E27FC236}">
                  <a16:creationId xmlns:a16="http://schemas.microsoft.com/office/drawing/2014/main" id="{8E548813-E3B9-46AF-8789-AC4B184425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151216" y="6303054"/>
              <a:ext cx="593582" cy="593582"/>
            </a:xfrm>
            <a:prstGeom prst="rect">
              <a:avLst/>
            </a:prstGeom>
          </p:spPr>
        </p:pic>
        <p:pic>
          <p:nvPicPr>
            <p:cNvPr id="59" name="Graphic 58">
              <a:extLst>
                <a:ext uri="{FF2B5EF4-FFF2-40B4-BE49-F238E27FC236}">
                  <a16:creationId xmlns:a16="http://schemas.microsoft.com/office/drawing/2014/main" id="{56002167-1A27-496B-8268-1F270E0FD00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11349540" y="6303054"/>
              <a:ext cx="593582" cy="593582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EC2C4A4D-4BDC-4727-846A-2BA2A114B58E}"/>
                </a:ext>
              </a:extLst>
            </p:cNvPr>
            <p:cNvSpPr txBox="1"/>
            <p:nvPr/>
          </p:nvSpPr>
          <p:spPr>
            <a:xfrm>
              <a:off x="9526874" y="6143693"/>
              <a:ext cx="60474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/>
                <a:t>&lt;</a:t>
              </a:r>
              <a:endParaRPr lang="fr-BE" sz="4800" b="1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DB020B64-0390-4BDF-9D6C-46E53C19B916}"/>
                </a:ext>
              </a:extLst>
            </p:cNvPr>
            <p:cNvSpPr txBox="1"/>
            <p:nvPr/>
          </p:nvSpPr>
          <p:spPr>
            <a:xfrm>
              <a:off x="10747221" y="6147288"/>
              <a:ext cx="60474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/>
                <a:t>&lt;</a:t>
              </a:r>
              <a:endParaRPr lang="fr-BE" sz="4800" b="1" dirty="0"/>
            </a:p>
          </p:txBody>
        </p:sp>
      </p:grp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8271822D-E9DA-43AF-8C47-820602ECC43C}"/>
              </a:ext>
            </a:extLst>
          </p:cNvPr>
          <p:cNvSpPr/>
          <p:nvPr/>
        </p:nvSpPr>
        <p:spPr>
          <a:xfrm>
            <a:off x="4660647" y="2915697"/>
            <a:ext cx="946436" cy="914400"/>
          </a:xfrm>
          <a:prstGeom prst="roundRect">
            <a:avLst>
              <a:gd name="adj" fmla="val 26579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498E5345-F6A7-46B8-B51A-F214D2E3A208}"/>
              </a:ext>
            </a:extLst>
          </p:cNvPr>
          <p:cNvSpPr/>
          <p:nvPr/>
        </p:nvSpPr>
        <p:spPr>
          <a:xfrm>
            <a:off x="4659780" y="2915417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E0303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LA</a:t>
            </a:r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3AB02E44-3147-4F5B-B6CC-B24F648E947C}"/>
              </a:ext>
            </a:extLst>
          </p:cNvPr>
          <p:cNvSpPr/>
          <p:nvPr/>
        </p:nvSpPr>
        <p:spPr>
          <a:xfrm>
            <a:off x="6108419" y="2915417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3584CB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 1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66631AAC-EA21-42CF-B91F-874E03F19699}"/>
              </a:ext>
            </a:extLst>
          </p:cNvPr>
          <p:cNvSpPr/>
          <p:nvPr/>
        </p:nvSpPr>
        <p:spPr>
          <a:xfrm>
            <a:off x="8308403" y="2910537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78B83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 2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B548A3FA-D96A-4015-B070-B055F56EFFFC}"/>
              </a:ext>
            </a:extLst>
          </p:cNvPr>
          <p:cNvSpPr/>
          <p:nvPr/>
        </p:nvSpPr>
        <p:spPr>
          <a:xfrm>
            <a:off x="5538460" y="2909265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9C8A8B11-F563-4526-B9EB-45B5C17BBBBB}"/>
              </a:ext>
            </a:extLst>
          </p:cNvPr>
          <p:cNvSpPr/>
          <p:nvPr/>
        </p:nvSpPr>
        <p:spPr>
          <a:xfrm>
            <a:off x="10476141" y="2918042"/>
            <a:ext cx="946436" cy="914400"/>
          </a:xfrm>
          <a:prstGeom prst="roundRect">
            <a:avLst>
              <a:gd name="adj" fmla="val 26579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D44E73AB-F84A-40EC-93D0-687D06693101}"/>
              </a:ext>
            </a:extLst>
          </p:cNvPr>
          <p:cNvSpPr/>
          <p:nvPr/>
        </p:nvSpPr>
        <p:spPr>
          <a:xfrm>
            <a:off x="10476998" y="2917082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3584CB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RA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83F40CC4-A5D4-4387-9D65-22A7FED42D19}"/>
              </a:ext>
            </a:extLst>
          </p:cNvPr>
          <p:cNvSpPr/>
          <p:nvPr/>
        </p:nvSpPr>
        <p:spPr>
          <a:xfrm>
            <a:off x="7680301" y="2909265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3DBAC1DD-4305-43CF-8C78-D48785A5364F}"/>
              </a:ext>
            </a:extLst>
          </p:cNvPr>
          <p:cNvSpPr/>
          <p:nvPr/>
        </p:nvSpPr>
        <p:spPr>
          <a:xfrm>
            <a:off x="9877018" y="2904712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93EFD55F-2DE2-49CA-A03D-C3DB8CD5AB4A}"/>
              </a:ext>
            </a:extLst>
          </p:cNvPr>
          <p:cNvSpPr/>
          <p:nvPr/>
        </p:nvSpPr>
        <p:spPr>
          <a:xfrm rot="10800000">
            <a:off x="9821601" y="3710901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D880F619-E66D-471F-87EE-5A97DB8FF725}"/>
              </a:ext>
            </a:extLst>
          </p:cNvPr>
          <p:cNvSpPr/>
          <p:nvPr/>
        </p:nvSpPr>
        <p:spPr>
          <a:xfrm rot="10800000">
            <a:off x="7659974" y="3653283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A8AFBF1F-0C0C-4834-905F-0D7C05CB4ECD}"/>
              </a:ext>
            </a:extLst>
          </p:cNvPr>
          <p:cNvSpPr/>
          <p:nvPr/>
        </p:nvSpPr>
        <p:spPr>
          <a:xfrm rot="10800000">
            <a:off x="5487692" y="3657323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B78D5782-5769-43BC-9C26-D37FDB2BA26E}"/>
              </a:ext>
            </a:extLst>
          </p:cNvPr>
          <p:cNvGrpSpPr/>
          <p:nvPr/>
        </p:nvGrpSpPr>
        <p:grpSpPr>
          <a:xfrm>
            <a:off x="292200" y="673796"/>
            <a:ext cx="1077932" cy="1076788"/>
            <a:chOff x="4322454" y="2326306"/>
            <a:chExt cx="2121384" cy="2119132"/>
          </a:xfrm>
        </p:grpSpPr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BDB21855-249C-4A6B-8805-798EF97B8B32}"/>
                </a:ext>
              </a:extLst>
            </p:cNvPr>
            <p:cNvGrpSpPr/>
            <p:nvPr/>
          </p:nvGrpSpPr>
          <p:grpSpPr>
            <a:xfrm>
              <a:off x="4871096" y="2326306"/>
              <a:ext cx="1080000" cy="156845"/>
              <a:chOff x="4860000" y="2304000"/>
              <a:chExt cx="1080000" cy="156845"/>
            </a:xfrm>
          </p:grpSpPr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99AE82B2-FB5A-400B-B56E-E214E1EEA7A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5707F36A-7B86-418D-9751-B2B7C232120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54AA6B68-67F3-4975-A95E-F341ED9EF553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>
                <a:extLst>
                  <a:ext uri="{FF2B5EF4-FFF2-40B4-BE49-F238E27FC236}">
                    <a16:creationId xmlns:a16="http://schemas.microsoft.com/office/drawing/2014/main" id="{A671943C-6EF4-42AA-975F-45EF9C6A3B3A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3C7E93C7-7C2E-4EC7-BFA1-117A2F7947F1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id="{57878A0D-3480-4FE6-A54D-773553020ADE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4CA2D378-19F2-4F42-9700-024996AC8052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CCF2165B-3FF0-4410-B1BC-F80C39793C92}"/>
                </a:ext>
              </a:extLst>
            </p:cNvPr>
            <p:cNvGrpSpPr/>
            <p:nvPr/>
          </p:nvGrpSpPr>
          <p:grpSpPr>
            <a:xfrm rot="5400000">
              <a:off x="5825416" y="3285860"/>
              <a:ext cx="1080000" cy="156845"/>
              <a:chOff x="4860000" y="2304000"/>
              <a:chExt cx="1080000" cy="156845"/>
            </a:xfrm>
          </p:grpSpPr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922AF6D0-1B88-4D17-AE68-2B30DE90D34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CEEF48AB-87B1-4233-AECE-9C6D6DACE25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8E1D08FC-7904-492D-8D78-FB99259B0DC1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08E836E3-2E6D-4775-8425-C8267C2838AD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503C5DEB-3D5B-4B5E-93D8-6108EDE85082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159FED89-604C-4C6C-A6A0-83FBA3C1530B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A56467B4-3F60-4827-9971-473045E824E8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5A70AE02-8A23-45B5-B4A8-38B98D3373D5}"/>
                </a:ext>
              </a:extLst>
            </p:cNvPr>
            <p:cNvGrpSpPr/>
            <p:nvPr/>
          </p:nvGrpSpPr>
          <p:grpSpPr>
            <a:xfrm>
              <a:off x="4844370" y="4288593"/>
              <a:ext cx="1080000" cy="156845"/>
              <a:chOff x="4860000" y="2304000"/>
              <a:chExt cx="1080000" cy="156845"/>
            </a:xfrm>
          </p:grpSpPr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91A280ED-8867-4F75-8170-92C1ABF252E2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8FE6FEEC-A959-4ADE-BA6E-40EA267EA747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6D220034-E194-4AF6-B161-026C01376DDD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71B42F67-1064-46AF-877F-CCAA7E848371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7FC2A320-3D2A-4CDB-B3BC-383F77088540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B5526348-8D55-4E1D-8977-B74088C6D144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C006205E-8F27-4669-B9ED-D4CBB65ECABD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BBC8BF8A-F44F-4EBE-BF8B-7D55B84E699A}"/>
                </a:ext>
              </a:extLst>
            </p:cNvPr>
            <p:cNvGrpSpPr/>
            <p:nvPr/>
          </p:nvGrpSpPr>
          <p:grpSpPr>
            <a:xfrm rot="5400000">
              <a:off x="3860877" y="3307603"/>
              <a:ext cx="1080000" cy="156845"/>
              <a:chOff x="4860000" y="2304000"/>
              <a:chExt cx="1080000" cy="156845"/>
            </a:xfrm>
          </p:grpSpPr>
          <p:cxnSp>
            <p:nvCxnSpPr>
              <p:cNvPr id="136" name="Straight Connector 135">
                <a:extLst>
                  <a:ext uri="{FF2B5EF4-FFF2-40B4-BE49-F238E27FC236}">
                    <a16:creationId xmlns:a16="http://schemas.microsoft.com/office/drawing/2014/main" id="{B56432A2-B755-4430-9C35-AE2AF065A5D3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0870B305-1837-4900-AE75-EB23D6341A1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2F8F7747-9D14-4150-8BC0-DFF532B680EF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563770AD-CF2C-48B1-A7D0-6286F8A3DD63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131083F2-1F1B-4034-9F62-33ACE5B1F759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E5C0BF2D-FD57-4271-B28B-115E241CD7CD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FDCEE0F7-F70E-4D45-ACFD-E84BBC070EB9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D2AE1C21-40A0-44FF-8349-41CC19614C90}"/>
                </a:ext>
              </a:extLst>
            </p:cNvPr>
            <p:cNvSpPr/>
            <p:nvPr/>
          </p:nvSpPr>
          <p:spPr>
            <a:xfrm>
              <a:off x="4484370" y="2486025"/>
              <a:ext cx="1800000" cy="1800000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solidFill>
              <a:srgbClr val="4CAF50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  <p:sp>
        <p:nvSpPr>
          <p:cNvPr id="164" name="Freeform: Shape 163">
            <a:extLst>
              <a:ext uri="{FF2B5EF4-FFF2-40B4-BE49-F238E27FC236}">
                <a16:creationId xmlns:a16="http://schemas.microsoft.com/office/drawing/2014/main" id="{5A39D777-590E-43AC-A3E7-71099F3EF366}"/>
              </a:ext>
            </a:extLst>
          </p:cNvPr>
          <p:cNvSpPr/>
          <p:nvPr/>
        </p:nvSpPr>
        <p:spPr>
          <a:xfrm>
            <a:off x="504611" y="884870"/>
            <a:ext cx="659567" cy="659567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66BB6A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B2F56CB3-C8B5-4079-84B7-49C1F8665C6C}"/>
              </a:ext>
            </a:extLst>
          </p:cNvPr>
          <p:cNvGrpSpPr/>
          <p:nvPr/>
        </p:nvGrpSpPr>
        <p:grpSpPr>
          <a:xfrm>
            <a:off x="525574" y="1317281"/>
            <a:ext cx="240902" cy="45719"/>
            <a:chOff x="3494087" y="1512707"/>
            <a:chExt cx="460682" cy="143545"/>
          </a:xfrm>
        </p:grpSpPr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9A4659CB-12AA-4567-96FB-0EE0F7131F92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3494087" y="1512707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94BD9989-C454-4066-98D0-E611E4DD2244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512708"/>
              <a:ext cx="0" cy="143544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FD9050D7-A2E3-4649-98E5-1CB74B16638B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656252"/>
              <a:ext cx="14026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9" name="Oval 168">
            <a:extLst>
              <a:ext uri="{FF2B5EF4-FFF2-40B4-BE49-F238E27FC236}">
                <a16:creationId xmlns:a16="http://schemas.microsoft.com/office/drawing/2014/main" id="{5C8D347F-0D1E-48B7-B40B-E7BB6DF38495}"/>
              </a:ext>
            </a:extLst>
          </p:cNvPr>
          <p:cNvSpPr/>
          <p:nvPr/>
        </p:nvSpPr>
        <p:spPr>
          <a:xfrm rot="10800000">
            <a:off x="766505" y="1318808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242D19F2-83EA-4838-8367-B2E4A32D9129}"/>
              </a:ext>
            </a:extLst>
          </p:cNvPr>
          <p:cNvGrpSpPr/>
          <p:nvPr/>
        </p:nvGrpSpPr>
        <p:grpSpPr>
          <a:xfrm>
            <a:off x="1056555" y="1370372"/>
            <a:ext cx="91463" cy="140928"/>
            <a:chOff x="4439732" y="1735257"/>
            <a:chExt cx="249650" cy="266260"/>
          </a:xfrm>
        </p:grpSpPr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AC8A2788-B4A9-4C69-987C-C1F8DBD68F8C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C0A02C94-8373-4008-9879-AB1AD0DF85B5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3" name="Oval 172">
            <a:extLst>
              <a:ext uri="{FF2B5EF4-FFF2-40B4-BE49-F238E27FC236}">
                <a16:creationId xmlns:a16="http://schemas.microsoft.com/office/drawing/2014/main" id="{9B5C56EA-D52E-4B6C-A709-CDC09BCC9EE1}"/>
              </a:ext>
            </a:extLst>
          </p:cNvPr>
          <p:cNvSpPr/>
          <p:nvPr/>
        </p:nvSpPr>
        <p:spPr>
          <a:xfrm rot="5400000">
            <a:off x="1011296" y="1284709"/>
            <a:ext cx="90515" cy="91465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D7B6C123-4A1C-4FA0-A91F-3F9952E97B60}"/>
              </a:ext>
            </a:extLst>
          </p:cNvPr>
          <p:cNvGrpSpPr/>
          <p:nvPr/>
        </p:nvGrpSpPr>
        <p:grpSpPr>
          <a:xfrm rot="16200000">
            <a:off x="747100" y="898922"/>
            <a:ext cx="150485" cy="140928"/>
            <a:chOff x="4439732" y="1735257"/>
            <a:chExt cx="249650" cy="266260"/>
          </a:xfrm>
        </p:grpSpPr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A524254A-1069-4035-AE1F-7A5430A125B4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C88BE510-C0D8-4224-982F-9FE6DFC6F404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7" name="Oval 176">
            <a:extLst>
              <a:ext uri="{FF2B5EF4-FFF2-40B4-BE49-F238E27FC236}">
                <a16:creationId xmlns:a16="http://schemas.microsoft.com/office/drawing/2014/main" id="{07B9720A-634B-46E9-B078-B9ED515F0869}"/>
              </a:ext>
            </a:extLst>
          </p:cNvPr>
          <p:cNvSpPr/>
          <p:nvPr/>
        </p:nvSpPr>
        <p:spPr>
          <a:xfrm>
            <a:off x="665748" y="1001456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81FD4B09-9E03-4A7D-B7CF-8D825D3269D5}"/>
              </a:ext>
            </a:extLst>
          </p:cNvPr>
          <p:cNvGrpSpPr/>
          <p:nvPr/>
        </p:nvGrpSpPr>
        <p:grpSpPr>
          <a:xfrm>
            <a:off x="892807" y="1069228"/>
            <a:ext cx="258856" cy="90000"/>
            <a:chOff x="4268071" y="1075055"/>
            <a:chExt cx="482298" cy="197661"/>
          </a:xfrm>
        </p:grpSpPr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D1E7384D-0398-4062-9E94-C5219D6E49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29947" y="1075055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1A250AE0-EC43-48E8-A106-18D07E9601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68071" y="1075055"/>
              <a:ext cx="161876" cy="197661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1" name="Oval 180">
            <a:extLst>
              <a:ext uri="{FF2B5EF4-FFF2-40B4-BE49-F238E27FC236}">
                <a16:creationId xmlns:a16="http://schemas.microsoft.com/office/drawing/2014/main" id="{5DF51640-6235-4941-9DDE-9F630A4D8DB1}"/>
              </a:ext>
            </a:extLst>
          </p:cNvPr>
          <p:cNvSpPr/>
          <p:nvPr/>
        </p:nvSpPr>
        <p:spPr>
          <a:xfrm>
            <a:off x="826404" y="1130271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82" name="Oval 181">
            <a:extLst>
              <a:ext uri="{FF2B5EF4-FFF2-40B4-BE49-F238E27FC236}">
                <a16:creationId xmlns:a16="http://schemas.microsoft.com/office/drawing/2014/main" id="{0ECEF9C9-13C1-48A0-97BF-A9148C2C376F}"/>
              </a:ext>
            </a:extLst>
          </p:cNvPr>
          <p:cNvSpPr/>
          <p:nvPr/>
        </p:nvSpPr>
        <p:spPr>
          <a:xfrm>
            <a:off x="595928" y="1197339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3" name="Oval 182">
            <a:extLst>
              <a:ext uri="{FF2B5EF4-FFF2-40B4-BE49-F238E27FC236}">
                <a16:creationId xmlns:a16="http://schemas.microsoft.com/office/drawing/2014/main" id="{D7156E56-768F-452B-BA63-F02628FA0DD7}"/>
              </a:ext>
            </a:extLst>
          </p:cNvPr>
          <p:cNvSpPr/>
          <p:nvPr/>
        </p:nvSpPr>
        <p:spPr>
          <a:xfrm>
            <a:off x="979688" y="968240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4" name="Oval 183">
            <a:extLst>
              <a:ext uri="{FF2B5EF4-FFF2-40B4-BE49-F238E27FC236}">
                <a16:creationId xmlns:a16="http://schemas.microsoft.com/office/drawing/2014/main" id="{BF4172B0-EB09-48AC-BADB-2A6C274421D3}"/>
              </a:ext>
            </a:extLst>
          </p:cNvPr>
          <p:cNvSpPr/>
          <p:nvPr/>
        </p:nvSpPr>
        <p:spPr>
          <a:xfrm>
            <a:off x="1029675" y="1168751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5" name="Oval 184">
            <a:extLst>
              <a:ext uri="{FF2B5EF4-FFF2-40B4-BE49-F238E27FC236}">
                <a16:creationId xmlns:a16="http://schemas.microsoft.com/office/drawing/2014/main" id="{6CB1E73C-4500-4227-9182-BD9A76FA2AF9}"/>
              </a:ext>
            </a:extLst>
          </p:cNvPr>
          <p:cNvSpPr/>
          <p:nvPr/>
        </p:nvSpPr>
        <p:spPr>
          <a:xfrm>
            <a:off x="664073" y="1454550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86" name="Group 185">
            <a:extLst>
              <a:ext uri="{FF2B5EF4-FFF2-40B4-BE49-F238E27FC236}">
                <a16:creationId xmlns:a16="http://schemas.microsoft.com/office/drawing/2014/main" id="{98734C58-B44E-45CD-9E04-EE75D5E23F8A}"/>
              </a:ext>
            </a:extLst>
          </p:cNvPr>
          <p:cNvGrpSpPr/>
          <p:nvPr/>
        </p:nvGrpSpPr>
        <p:grpSpPr>
          <a:xfrm>
            <a:off x="296350" y="4684130"/>
            <a:ext cx="1077932" cy="1076788"/>
            <a:chOff x="4322454" y="2326306"/>
            <a:chExt cx="2121384" cy="2119132"/>
          </a:xfrm>
        </p:grpSpPr>
        <p:grpSp>
          <p:nvGrpSpPr>
            <p:cNvPr id="187" name="Group 186">
              <a:extLst>
                <a:ext uri="{FF2B5EF4-FFF2-40B4-BE49-F238E27FC236}">
                  <a16:creationId xmlns:a16="http://schemas.microsoft.com/office/drawing/2014/main" id="{DB45F57F-9258-4AAE-8D1C-68D9FF8FD870}"/>
                </a:ext>
              </a:extLst>
            </p:cNvPr>
            <p:cNvGrpSpPr/>
            <p:nvPr/>
          </p:nvGrpSpPr>
          <p:grpSpPr>
            <a:xfrm>
              <a:off x="4871096" y="2326306"/>
              <a:ext cx="1080000" cy="156845"/>
              <a:chOff x="4860000" y="2304000"/>
              <a:chExt cx="1080000" cy="156845"/>
            </a:xfrm>
          </p:grpSpPr>
          <p:cxnSp>
            <p:nvCxnSpPr>
              <p:cNvPr id="213" name="Straight Connector 212">
                <a:extLst>
                  <a:ext uri="{FF2B5EF4-FFF2-40B4-BE49-F238E27FC236}">
                    <a16:creationId xmlns:a16="http://schemas.microsoft.com/office/drawing/2014/main" id="{D7007581-1757-4BED-A2EC-E796AD247B9E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Straight Connector 213">
                <a:extLst>
                  <a:ext uri="{FF2B5EF4-FFF2-40B4-BE49-F238E27FC236}">
                    <a16:creationId xmlns:a16="http://schemas.microsoft.com/office/drawing/2014/main" id="{497E3056-B8DD-4063-8A1B-38483C20291A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Straight Connector 214">
                <a:extLst>
                  <a:ext uri="{FF2B5EF4-FFF2-40B4-BE49-F238E27FC236}">
                    <a16:creationId xmlns:a16="http://schemas.microsoft.com/office/drawing/2014/main" id="{E31E8523-08FA-4DF6-A0F7-5B7ED7CB1064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Straight Connector 215">
                <a:extLst>
                  <a:ext uri="{FF2B5EF4-FFF2-40B4-BE49-F238E27FC236}">
                    <a16:creationId xmlns:a16="http://schemas.microsoft.com/office/drawing/2014/main" id="{25F2C3C9-19DC-48C4-8718-5315D571FA50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Straight Connector 216">
                <a:extLst>
                  <a:ext uri="{FF2B5EF4-FFF2-40B4-BE49-F238E27FC236}">
                    <a16:creationId xmlns:a16="http://schemas.microsoft.com/office/drawing/2014/main" id="{8D831637-853A-44ED-9B73-F9B38CAF2D6D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Straight Connector 217">
                <a:extLst>
                  <a:ext uri="{FF2B5EF4-FFF2-40B4-BE49-F238E27FC236}">
                    <a16:creationId xmlns:a16="http://schemas.microsoft.com/office/drawing/2014/main" id="{054BA318-A780-4807-A49F-5067DB9154DD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Straight Connector 218">
                <a:extLst>
                  <a:ext uri="{FF2B5EF4-FFF2-40B4-BE49-F238E27FC236}">
                    <a16:creationId xmlns:a16="http://schemas.microsoft.com/office/drawing/2014/main" id="{D414CD2B-69D1-4619-BEEE-589DF1C22BED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8" name="Group 187">
              <a:extLst>
                <a:ext uri="{FF2B5EF4-FFF2-40B4-BE49-F238E27FC236}">
                  <a16:creationId xmlns:a16="http://schemas.microsoft.com/office/drawing/2014/main" id="{5FC814EB-54ED-4148-A106-6E4B3148137D}"/>
                </a:ext>
              </a:extLst>
            </p:cNvPr>
            <p:cNvGrpSpPr/>
            <p:nvPr/>
          </p:nvGrpSpPr>
          <p:grpSpPr>
            <a:xfrm rot="5400000">
              <a:off x="5825416" y="3285860"/>
              <a:ext cx="1080000" cy="156845"/>
              <a:chOff x="4860000" y="2304000"/>
              <a:chExt cx="1080000" cy="156845"/>
            </a:xfrm>
          </p:grpSpPr>
          <p:cxnSp>
            <p:nvCxnSpPr>
              <p:cNvPr id="206" name="Straight Connector 205">
                <a:extLst>
                  <a:ext uri="{FF2B5EF4-FFF2-40B4-BE49-F238E27FC236}">
                    <a16:creationId xmlns:a16="http://schemas.microsoft.com/office/drawing/2014/main" id="{8BAEE222-C779-4CC0-9B5E-9124646BCFBE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Straight Connector 206">
                <a:extLst>
                  <a:ext uri="{FF2B5EF4-FFF2-40B4-BE49-F238E27FC236}">
                    <a16:creationId xmlns:a16="http://schemas.microsoft.com/office/drawing/2014/main" id="{9A5714D8-1C7A-4B0A-A64A-278D3781D48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Straight Connector 207">
                <a:extLst>
                  <a:ext uri="{FF2B5EF4-FFF2-40B4-BE49-F238E27FC236}">
                    <a16:creationId xmlns:a16="http://schemas.microsoft.com/office/drawing/2014/main" id="{939FB976-AF15-41FF-9AF6-C05CCF6E92FF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Straight Connector 208">
                <a:extLst>
                  <a:ext uri="{FF2B5EF4-FFF2-40B4-BE49-F238E27FC236}">
                    <a16:creationId xmlns:a16="http://schemas.microsoft.com/office/drawing/2014/main" id="{68DEA16B-CFF9-40BA-B005-53EAFE9CD0CB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Straight Connector 209">
                <a:extLst>
                  <a:ext uri="{FF2B5EF4-FFF2-40B4-BE49-F238E27FC236}">
                    <a16:creationId xmlns:a16="http://schemas.microsoft.com/office/drawing/2014/main" id="{54DBBE87-B081-4530-986A-81C380271524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Straight Connector 210">
                <a:extLst>
                  <a:ext uri="{FF2B5EF4-FFF2-40B4-BE49-F238E27FC236}">
                    <a16:creationId xmlns:a16="http://schemas.microsoft.com/office/drawing/2014/main" id="{E7D6AE21-ACC7-47DD-AB75-13876041EF59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Straight Connector 211">
                <a:extLst>
                  <a:ext uri="{FF2B5EF4-FFF2-40B4-BE49-F238E27FC236}">
                    <a16:creationId xmlns:a16="http://schemas.microsoft.com/office/drawing/2014/main" id="{B6A5B7DA-ADF0-406D-A933-DF90A4BB7587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9" name="Group 188">
              <a:extLst>
                <a:ext uri="{FF2B5EF4-FFF2-40B4-BE49-F238E27FC236}">
                  <a16:creationId xmlns:a16="http://schemas.microsoft.com/office/drawing/2014/main" id="{44712F4B-A00D-4A37-B2F1-DA358019BA4C}"/>
                </a:ext>
              </a:extLst>
            </p:cNvPr>
            <p:cNvGrpSpPr/>
            <p:nvPr/>
          </p:nvGrpSpPr>
          <p:grpSpPr>
            <a:xfrm>
              <a:off x="4844370" y="4288593"/>
              <a:ext cx="1080000" cy="156845"/>
              <a:chOff x="4860000" y="2304000"/>
              <a:chExt cx="1080000" cy="156845"/>
            </a:xfrm>
          </p:grpSpPr>
          <p:cxnSp>
            <p:nvCxnSpPr>
              <p:cNvPr id="199" name="Straight Connector 198">
                <a:extLst>
                  <a:ext uri="{FF2B5EF4-FFF2-40B4-BE49-F238E27FC236}">
                    <a16:creationId xmlns:a16="http://schemas.microsoft.com/office/drawing/2014/main" id="{E81C24BB-7327-4E6E-8609-104C2439AE76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>
                <a:extLst>
                  <a:ext uri="{FF2B5EF4-FFF2-40B4-BE49-F238E27FC236}">
                    <a16:creationId xmlns:a16="http://schemas.microsoft.com/office/drawing/2014/main" id="{83D4806F-334E-4D5F-87ED-EEF85D6521DE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Straight Connector 200">
                <a:extLst>
                  <a:ext uri="{FF2B5EF4-FFF2-40B4-BE49-F238E27FC236}">
                    <a16:creationId xmlns:a16="http://schemas.microsoft.com/office/drawing/2014/main" id="{8B381C4C-4FA2-42DB-9F8F-684BE88520F9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Straight Connector 201">
                <a:extLst>
                  <a:ext uri="{FF2B5EF4-FFF2-40B4-BE49-F238E27FC236}">
                    <a16:creationId xmlns:a16="http://schemas.microsoft.com/office/drawing/2014/main" id="{0AA40A33-F551-46ED-A88E-BB75910E746C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Straight Connector 202">
                <a:extLst>
                  <a:ext uri="{FF2B5EF4-FFF2-40B4-BE49-F238E27FC236}">
                    <a16:creationId xmlns:a16="http://schemas.microsoft.com/office/drawing/2014/main" id="{D4352537-43B0-4C8C-9948-76A201D65C4A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Straight Connector 203">
                <a:extLst>
                  <a:ext uri="{FF2B5EF4-FFF2-40B4-BE49-F238E27FC236}">
                    <a16:creationId xmlns:a16="http://schemas.microsoft.com/office/drawing/2014/main" id="{9DB186E2-F789-4BFA-B2B9-BF54BB187ED1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Connector 204">
                <a:extLst>
                  <a:ext uri="{FF2B5EF4-FFF2-40B4-BE49-F238E27FC236}">
                    <a16:creationId xmlns:a16="http://schemas.microsoft.com/office/drawing/2014/main" id="{8C9F5AB6-1F5D-4F15-8139-847B7D8C4BA2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0" name="Group 189">
              <a:extLst>
                <a:ext uri="{FF2B5EF4-FFF2-40B4-BE49-F238E27FC236}">
                  <a16:creationId xmlns:a16="http://schemas.microsoft.com/office/drawing/2014/main" id="{427698E4-2E79-441A-8B29-F677A67871DE}"/>
                </a:ext>
              </a:extLst>
            </p:cNvPr>
            <p:cNvGrpSpPr/>
            <p:nvPr/>
          </p:nvGrpSpPr>
          <p:grpSpPr>
            <a:xfrm rot="5400000">
              <a:off x="3860877" y="3307603"/>
              <a:ext cx="1080000" cy="156845"/>
              <a:chOff x="4860000" y="2304000"/>
              <a:chExt cx="1080000" cy="156845"/>
            </a:xfrm>
          </p:grpSpPr>
          <p:cxnSp>
            <p:nvCxnSpPr>
              <p:cNvPr id="192" name="Straight Connector 191">
                <a:extLst>
                  <a:ext uri="{FF2B5EF4-FFF2-40B4-BE49-F238E27FC236}">
                    <a16:creationId xmlns:a16="http://schemas.microsoft.com/office/drawing/2014/main" id="{395676D2-C3CC-48A4-98D0-9E9E8E92A72D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Straight Connector 192">
                <a:extLst>
                  <a:ext uri="{FF2B5EF4-FFF2-40B4-BE49-F238E27FC236}">
                    <a16:creationId xmlns:a16="http://schemas.microsoft.com/office/drawing/2014/main" id="{AA8BB114-DB28-444D-B29A-FC960CAAD956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Straight Connector 193">
                <a:extLst>
                  <a:ext uri="{FF2B5EF4-FFF2-40B4-BE49-F238E27FC236}">
                    <a16:creationId xmlns:a16="http://schemas.microsoft.com/office/drawing/2014/main" id="{202F0B28-E28F-45B9-B1AE-0AB4436CF6DE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Straight Connector 194">
                <a:extLst>
                  <a:ext uri="{FF2B5EF4-FFF2-40B4-BE49-F238E27FC236}">
                    <a16:creationId xmlns:a16="http://schemas.microsoft.com/office/drawing/2014/main" id="{EADEC838-607B-40CE-ACDB-0D9DD4F59BC4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Straight Connector 195">
                <a:extLst>
                  <a:ext uri="{FF2B5EF4-FFF2-40B4-BE49-F238E27FC236}">
                    <a16:creationId xmlns:a16="http://schemas.microsoft.com/office/drawing/2014/main" id="{D48DC4C4-7EFA-4AA6-B695-9CD3CA58AFC6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Straight Connector 196">
                <a:extLst>
                  <a:ext uri="{FF2B5EF4-FFF2-40B4-BE49-F238E27FC236}">
                    <a16:creationId xmlns:a16="http://schemas.microsoft.com/office/drawing/2014/main" id="{8B68D8E8-CE2E-44F1-9FF0-81ADB55D1822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Straight Connector 197">
                <a:extLst>
                  <a:ext uri="{FF2B5EF4-FFF2-40B4-BE49-F238E27FC236}">
                    <a16:creationId xmlns:a16="http://schemas.microsoft.com/office/drawing/2014/main" id="{72A65C28-0E61-4ADA-9848-CB0A09C9C4C1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ACA21D96-2CF5-4B96-8987-36C2292CF184}"/>
                </a:ext>
              </a:extLst>
            </p:cNvPr>
            <p:cNvSpPr/>
            <p:nvPr/>
          </p:nvSpPr>
          <p:spPr>
            <a:xfrm>
              <a:off x="4484370" y="2486025"/>
              <a:ext cx="1800000" cy="1800000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solidFill>
              <a:srgbClr val="FF9800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  <p:sp>
        <p:nvSpPr>
          <p:cNvPr id="220" name="Freeform: Shape 219">
            <a:extLst>
              <a:ext uri="{FF2B5EF4-FFF2-40B4-BE49-F238E27FC236}">
                <a16:creationId xmlns:a16="http://schemas.microsoft.com/office/drawing/2014/main" id="{7A6C1F5D-C647-46DD-BC9A-7FB960ECE68E}"/>
              </a:ext>
            </a:extLst>
          </p:cNvPr>
          <p:cNvSpPr/>
          <p:nvPr/>
        </p:nvSpPr>
        <p:spPr>
          <a:xfrm>
            <a:off x="504611" y="4896557"/>
            <a:ext cx="659567" cy="659567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FFA726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grpSp>
        <p:nvGrpSpPr>
          <p:cNvPr id="221" name="Group 220">
            <a:extLst>
              <a:ext uri="{FF2B5EF4-FFF2-40B4-BE49-F238E27FC236}">
                <a16:creationId xmlns:a16="http://schemas.microsoft.com/office/drawing/2014/main" id="{D7CD01AA-DDC9-4B61-B612-C3C9A595B68E}"/>
              </a:ext>
            </a:extLst>
          </p:cNvPr>
          <p:cNvGrpSpPr/>
          <p:nvPr/>
        </p:nvGrpSpPr>
        <p:grpSpPr>
          <a:xfrm>
            <a:off x="525574" y="5328968"/>
            <a:ext cx="240902" cy="45719"/>
            <a:chOff x="3494087" y="1512707"/>
            <a:chExt cx="460682" cy="143545"/>
          </a:xfrm>
        </p:grpSpPr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2FE7F5C9-F127-4DD8-B021-413B85358748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3494087" y="1512707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48406D54-44F1-4BAC-967E-710443DB1573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512708"/>
              <a:ext cx="0" cy="143544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DDA873B6-6C7F-426B-9FF1-5CC706E89269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656252"/>
              <a:ext cx="14026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5" name="Oval 224">
            <a:extLst>
              <a:ext uri="{FF2B5EF4-FFF2-40B4-BE49-F238E27FC236}">
                <a16:creationId xmlns:a16="http://schemas.microsoft.com/office/drawing/2014/main" id="{DB747689-3F67-48DC-9BFF-0B5D842387F7}"/>
              </a:ext>
            </a:extLst>
          </p:cNvPr>
          <p:cNvSpPr/>
          <p:nvPr/>
        </p:nvSpPr>
        <p:spPr>
          <a:xfrm rot="10800000">
            <a:off x="766505" y="5330495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226" name="Group 225">
            <a:extLst>
              <a:ext uri="{FF2B5EF4-FFF2-40B4-BE49-F238E27FC236}">
                <a16:creationId xmlns:a16="http://schemas.microsoft.com/office/drawing/2014/main" id="{7A2CCE14-76AF-4540-9AFE-B391C17DCC59}"/>
              </a:ext>
            </a:extLst>
          </p:cNvPr>
          <p:cNvGrpSpPr/>
          <p:nvPr/>
        </p:nvGrpSpPr>
        <p:grpSpPr>
          <a:xfrm>
            <a:off x="1056555" y="5382059"/>
            <a:ext cx="91463" cy="140928"/>
            <a:chOff x="4439732" y="1735257"/>
            <a:chExt cx="249650" cy="266260"/>
          </a:xfrm>
        </p:grpSpPr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33A83A69-DF34-4D70-A78B-409FCDE80C79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FFEEF1DA-3D6F-4E01-B6BB-C9E696E8CD52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9" name="Oval 228">
            <a:extLst>
              <a:ext uri="{FF2B5EF4-FFF2-40B4-BE49-F238E27FC236}">
                <a16:creationId xmlns:a16="http://schemas.microsoft.com/office/drawing/2014/main" id="{C1CA274D-EF6A-41BB-889F-26A06F83CDFC}"/>
              </a:ext>
            </a:extLst>
          </p:cNvPr>
          <p:cNvSpPr/>
          <p:nvPr/>
        </p:nvSpPr>
        <p:spPr>
          <a:xfrm rot="5400000">
            <a:off x="1011296" y="5296396"/>
            <a:ext cx="90515" cy="91465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230" name="Group 229">
            <a:extLst>
              <a:ext uri="{FF2B5EF4-FFF2-40B4-BE49-F238E27FC236}">
                <a16:creationId xmlns:a16="http://schemas.microsoft.com/office/drawing/2014/main" id="{CD646F26-C75D-44D5-82AB-D5830035960F}"/>
              </a:ext>
            </a:extLst>
          </p:cNvPr>
          <p:cNvGrpSpPr/>
          <p:nvPr/>
        </p:nvGrpSpPr>
        <p:grpSpPr>
          <a:xfrm rot="16200000">
            <a:off x="747100" y="4910609"/>
            <a:ext cx="150485" cy="140928"/>
            <a:chOff x="4439732" y="1735257"/>
            <a:chExt cx="249650" cy="266260"/>
          </a:xfrm>
        </p:grpSpPr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C0C5B3F1-B0D1-4F83-9163-49948C8AA350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333700D3-CFEE-4882-A0C4-752204923CDE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3" name="Oval 232">
            <a:extLst>
              <a:ext uri="{FF2B5EF4-FFF2-40B4-BE49-F238E27FC236}">
                <a16:creationId xmlns:a16="http://schemas.microsoft.com/office/drawing/2014/main" id="{CED05BB0-5858-4E73-BB5F-0663F0496431}"/>
              </a:ext>
            </a:extLst>
          </p:cNvPr>
          <p:cNvSpPr/>
          <p:nvPr/>
        </p:nvSpPr>
        <p:spPr>
          <a:xfrm>
            <a:off x="665748" y="5013143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234" name="Group 233">
            <a:extLst>
              <a:ext uri="{FF2B5EF4-FFF2-40B4-BE49-F238E27FC236}">
                <a16:creationId xmlns:a16="http://schemas.microsoft.com/office/drawing/2014/main" id="{D9D0BF00-8E28-4079-8D3D-12C88D5A9A01}"/>
              </a:ext>
            </a:extLst>
          </p:cNvPr>
          <p:cNvGrpSpPr/>
          <p:nvPr/>
        </p:nvGrpSpPr>
        <p:grpSpPr>
          <a:xfrm>
            <a:off x="892807" y="5080915"/>
            <a:ext cx="258856" cy="90000"/>
            <a:chOff x="4268071" y="1075055"/>
            <a:chExt cx="482298" cy="197661"/>
          </a:xfrm>
        </p:grpSpPr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DAC9BD68-EDEB-495E-944B-D9DBB3C02B7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29947" y="1075055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id="{A2EF792E-2CFA-4CF4-8707-7DF741E996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68071" y="1075055"/>
              <a:ext cx="161876" cy="197661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7" name="Oval 236">
            <a:extLst>
              <a:ext uri="{FF2B5EF4-FFF2-40B4-BE49-F238E27FC236}">
                <a16:creationId xmlns:a16="http://schemas.microsoft.com/office/drawing/2014/main" id="{79B18FF5-CFD7-463E-BEBB-34DBFD90F317}"/>
              </a:ext>
            </a:extLst>
          </p:cNvPr>
          <p:cNvSpPr/>
          <p:nvPr/>
        </p:nvSpPr>
        <p:spPr>
          <a:xfrm>
            <a:off x="826404" y="5141958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238" name="Oval 237">
            <a:extLst>
              <a:ext uri="{FF2B5EF4-FFF2-40B4-BE49-F238E27FC236}">
                <a16:creationId xmlns:a16="http://schemas.microsoft.com/office/drawing/2014/main" id="{F771A5F8-C250-41E7-AC81-33FC0B6552EC}"/>
              </a:ext>
            </a:extLst>
          </p:cNvPr>
          <p:cNvSpPr/>
          <p:nvPr/>
        </p:nvSpPr>
        <p:spPr>
          <a:xfrm>
            <a:off x="595928" y="5209026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39" name="Oval 238">
            <a:extLst>
              <a:ext uri="{FF2B5EF4-FFF2-40B4-BE49-F238E27FC236}">
                <a16:creationId xmlns:a16="http://schemas.microsoft.com/office/drawing/2014/main" id="{3DFEDD9F-77A5-423A-A13F-DD51B4900797}"/>
              </a:ext>
            </a:extLst>
          </p:cNvPr>
          <p:cNvSpPr/>
          <p:nvPr/>
        </p:nvSpPr>
        <p:spPr>
          <a:xfrm>
            <a:off x="979688" y="4979927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40" name="Oval 239">
            <a:extLst>
              <a:ext uri="{FF2B5EF4-FFF2-40B4-BE49-F238E27FC236}">
                <a16:creationId xmlns:a16="http://schemas.microsoft.com/office/drawing/2014/main" id="{885FAF10-9508-4DF6-9634-6805F1A88F49}"/>
              </a:ext>
            </a:extLst>
          </p:cNvPr>
          <p:cNvSpPr/>
          <p:nvPr/>
        </p:nvSpPr>
        <p:spPr>
          <a:xfrm>
            <a:off x="1029675" y="5180438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41" name="Oval 240">
            <a:extLst>
              <a:ext uri="{FF2B5EF4-FFF2-40B4-BE49-F238E27FC236}">
                <a16:creationId xmlns:a16="http://schemas.microsoft.com/office/drawing/2014/main" id="{0BB638CC-B534-4256-B52A-9E8736B98DE5}"/>
              </a:ext>
            </a:extLst>
          </p:cNvPr>
          <p:cNvSpPr/>
          <p:nvPr/>
        </p:nvSpPr>
        <p:spPr>
          <a:xfrm>
            <a:off x="664073" y="5466237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F5949A1-FA3B-4073-819C-3C1F12A2F2F3}"/>
              </a:ext>
            </a:extLst>
          </p:cNvPr>
          <p:cNvSpPr/>
          <p:nvPr/>
        </p:nvSpPr>
        <p:spPr>
          <a:xfrm>
            <a:off x="213315" y="1762883"/>
            <a:ext cx="1244008" cy="58543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PUSH LEFT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ACQUIRE</a:t>
            </a:r>
          </a:p>
        </p:txBody>
      </p:sp>
      <p:sp>
        <p:nvSpPr>
          <p:cNvPr id="244" name="Rectangle: Rounded Corners 243">
            <a:extLst>
              <a:ext uri="{FF2B5EF4-FFF2-40B4-BE49-F238E27FC236}">
                <a16:creationId xmlns:a16="http://schemas.microsoft.com/office/drawing/2014/main" id="{4DE218C5-779C-4F9B-9C44-811565468ED0}"/>
              </a:ext>
            </a:extLst>
          </p:cNvPr>
          <p:cNvSpPr/>
          <p:nvPr/>
        </p:nvSpPr>
        <p:spPr>
          <a:xfrm>
            <a:off x="277972" y="5817415"/>
            <a:ext cx="1244008" cy="58543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POP LEFT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ACQUIRE</a:t>
            </a:r>
          </a:p>
        </p:txBody>
      </p:sp>
      <p:grpSp>
        <p:nvGrpSpPr>
          <p:cNvPr id="245" name="Group 244">
            <a:extLst>
              <a:ext uri="{FF2B5EF4-FFF2-40B4-BE49-F238E27FC236}">
                <a16:creationId xmlns:a16="http://schemas.microsoft.com/office/drawing/2014/main" id="{A8D008C7-7637-42D2-9BF2-F4F35A4B0035}"/>
              </a:ext>
            </a:extLst>
          </p:cNvPr>
          <p:cNvGrpSpPr/>
          <p:nvPr/>
        </p:nvGrpSpPr>
        <p:grpSpPr>
          <a:xfrm>
            <a:off x="9495395" y="2740687"/>
            <a:ext cx="277188" cy="325716"/>
            <a:chOff x="1493069" y="1510037"/>
            <a:chExt cx="343716" cy="403892"/>
          </a:xfrm>
        </p:grpSpPr>
        <p:grpSp>
          <p:nvGrpSpPr>
            <p:cNvPr id="246" name="Group 245">
              <a:extLst>
                <a:ext uri="{FF2B5EF4-FFF2-40B4-BE49-F238E27FC236}">
                  <a16:creationId xmlns:a16="http://schemas.microsoft.com/office/drawing/2014/main" id="{AE8AF5C9-5EF6-476D-926E-25EDD9B95995}"/>
                </a:ext>
              </a:extLst>
            </p:cNvPr>
            <p:cNvGrpSpPr/>
            <p:nvPr/>
          </p:nvGrpSpPr>
          <p:grpSpPr>
            <a:xfrm>
              <a:off x="1493069" y="1510037"/>
              <a:ext cx="343716" cy="403892"/>
              <a:chOff x="517156" y="363265"/>
              <a:chExt cx="2295542" cy="2697436"/>
            </a:xfrm>
          </p:grpSpPr>
          <p:sp>
            <p:nvSpPr>
              <p:cNvPr id="248" name="Freeform: Shape 247">
                <a:extLst>
                  <a:ext uri="{FF2B5EF4-FFF2-40B4-BE49-F238E27FC236}">
                    <a16:creationId xmlns:a16="http://schemas.microsoft.com/office/drawing/2014/main" id="{74ACB689-3DC1-4784-9EB6-459EC14E1CB4}"/>
                  </a:ext>
                </a:extLst>
              </p:cNvPr>
              <p:cNvSpPr/>
              <p:nvPr/>
            </p:nvSpPr>
            <p:spPr>
              <a:xfrm>
                <a:off x="517156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FFA72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49" name="Freeform: Shape 248">
                <a:extLst>
                  <a:ext uri="{FF2B5EF4-FFF2-40B4-BE49-F238E27FC236}">
                    <a16:creationId xmlns:a16="http://schemas.microsoft.com/office/drawing/2014/main" id="{D3740CBF-1D5D-450F-B79B-5181DAA641D0}"/>
                  </a:ext>
                </a:extLst>
              </p:cNvPr>
              <p:cNvSpPr/>
              <p:nvPr/>
            </p:nvSpPr>
            <p:spPr>
              <a:xfrm flipH="1">
                <a:off x="1658724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FF980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50" name="Freeform: Shape 249">
                <a:extLst>
                  <a:ext uri="{FF2B5EF4-FFF2-40B4-BE49-F238E27FC236}">
                    <a16:creationId xmlns:a16="http://schemas.microsoft.com/office/drawing/2014/main" id="{52174A7C-DE52-434E-B2E8-BB0865E7082C}"/>
                  </a:ext>
                </a:extLst>
              </p:cNvPr>
              <p:cNvSpPr/>
              <p:nvPr/>
            </p:nvSpPr>
            <p:spPr>
              <a:xfrm>
                <a:off x="517156" y="363265"/>
                <a:ext cx="2295542" cy="2697436"/>
              </a:xfrm>
              <a:custGeom>
                <a:avLst/>
                <a:gdLst>
                  <a:gd name="connsiteX0" fmla="*/ 2491740 w 4587240"/>
                  <a:gd name="connsiteY0" fmla="*/ 0 h 5372100"/>
                  <a:gd name="connsiteX1" fmla="*/ 4091940 w 4587240"/>
                  <a:gd name="connsiteY1" fmla="*/ 678180 h 5372100"/>
                  <a:gd name="connsiteX2" fmla="*/ 4587240 w 4587240"/>
                  <a:gd name="connsiteY2" fmla="*/ 1135380 h 5372100"/>
                  <a:gd name="connsiteX3" fmla="*/ 4320540 w 4587240"/>
                  <a:gd name="connsiteY3" fmla="*/ 3642360 h 5372100"/>
                  <a:gd name="connsiteX4" fmla="*/ 2301240 w 4587240"/>
                  <a:gd name="connsiteY4" fmla="*/ 5372100 h 5372100"/>
                  <a:gd name="connsiteX5" fmla="*/ 304800 w 4587240"/>
                  <a:gd name="connsiteY5" fmla="*/ 3794760 h 5372100"/>
                  <a:gd name="connsiteX6" fmla="*/ 0 w 4587240"/>
                  <a:gd name="connsiteY6" fmla="*/ 1127760 h 5372100"/>
                  <a:gd name="connsiteX7" fmla="*/ 502920 w 4587240"/>
                  <a:gd name="connsiteY7" fmla="*/ 670560 h 5372100"/>
                  <a:gd name="connsiteX8" fmla="*/ 2095500 w 4587240"/>
                  <a:gd name="connsiteY8" fmla="*/ 0 h 5372100"/>
                  <a:gd name="connsiteX9" fmla="*/ 2491740 w 4587240"/>
                  <a:gd name="connsiteY9" fmla="*/ 0 h 5372100"/>
                  <a:gd name="connsiteX0" fmla="*/ 2491740 w 4587240"/>
                  <a:gd name="connsiteY0" fmla="*/ 59266 h 5431366"/>
                  <a:gd name="connsiteX1" fmla="*/ 4091940 w 4587240"/>
                  <a:gd name="connsiteY1" fmla="*/ 737446 h 5431366"/>
                  <a:gd name="connsiteX2" fmla="*/ 4587240 w 4587240"/>
                  <a:gd name="connsiteY2" fmla="*/ 1194646 h 5431366"/>
                  <a:gd name="connsiteX3" fmla="*/ 4320540 w 4587240"/>
                  <a:gd name="connsiteY3" fmla="*/ 3701626 h 5431366"/>
                  <a:gd name="connsiteX4" fmla="*/ 2301240 w 4587240"/>
                  <a:gd name="connsiteY4" fmla="*/ 5431366 h 5431366"/>
                  <a:gd name="connsiteX5" fmla="*/ 304800 w 4587240"/>
                  <a:gd name="connsiteY5" fmla="*/ 3854026 h 5431366"/>
                  <a:gd name="connsiteX6" fmla="*/ 0 w 4587240"/>
                  <a:gd name="connsiteY6" fmla="*/ 1187026 h 5431366"/>
                  <a:gd name="connsiteX7" fmla="*/ 502920 w 4587240"/>
                  <a:gd name="connsiteY7" fmla="*/ 729826 h 5431366"/>
                  <a:gd name="connsiteX8" fmla="*/ 2095500 w 4587240"/>
                  <a:gd name="connsiteY8" fmla="*/ 59266 h 5431366"/>
                  <a:gd name="connsiteX9" fmla="*/ 2491740 w 4587240"/>
                  <a:gd name="connsiteY9" fmla="*/ 59266 h 5431366"/>
                  <a:gd name="connsiteX0" fmla="*/ 2491740 w 4587240"/>
                  <a:gd name="connsiteY0" fmla="*/ 76256 h 5448356"/>
                  <a:gd name="connsiteX1" fmla="*/ 4091940 w 4587240"/>
                  <a:gd name="connsiteY1" fmla="*/ 754436 h 5448356"/>
                  <a:gd name="connsiteX2" fmla="*/ 4587240 w 4587240"/>
                  <a:gd name="connsiteY2" fmla="*/ 1211636 h 5448356"/>
                  <a:gd name="connsiteX3" fmla="*/ 4320540 w 4587240"/>
                  <a:gd name="connsiteY3" fmla="*/ 3718616 h 5448356"/>
                  <a:gd name="connsiteX4" fmla="*/ 2301240 w 4587240"/>
                  <a:gd name="connsiteY4" fmla="*/ 5448356 h 5448356"/>
                  <a:gd name="connsiteX5" fmla="*/ 304800 w 4587240"/>
                  <a:gd name="connsiteY5" fmla="*/ 3871016 h 5448356"/>
                  <a:gd name="connsiteX6" fmla="*/ 0 w 4587240"/>
                  <a:gd name="connsiteY6" fmla="*/ 1204016 h 5448356"/>
                  <a:gd name="connsiteX7" fmla="*/ 502920 w 4587240"/>
                  <a:gd name="connsiteY7" fmla="*/ 746816 h 5448356"/>
                  <a:gd name="connsiteX8" fmla="*/ 2095500 w 4587240"/>
                  <a:gd name="connsiteY8" fmla="*/ 76256 h 5448356"/>
                  <a:gd name="connsiteX9" fmla="*/ 2491740 w 4587240"/>
                  <a:gd name="connsiteY9" fmla="*/ 76256 h 5448356"/>
                  <a:gd name="connsiteX0" fmla="*/ 2491740 w 4587240"/>
                  <a:gd name="connsiteY0" fmla="*/ 66256 h 5438356"/>
                  <a:gd name="connsiteX1" fmla="*/ 4091940 w 4587240"/>
                  <a:gd name="connsiteY1" fmla="*/ 744436 h 5438356"/>
                  <a:gd name="connsiteX2" fmla="*/ 4587240 w 4587240"/>
                  <a:gd name="connsiteY2" fmla="*/ 1201636 h 5438356"/>
                  <a:gd name="connsiteX3" fmla="*/ 4320540 w 4587240"/>
                  <a:gd name="connsiteY3" fmla="*/ 3708616 h 5438356"/>
                  <a:gd name="connsiteX4" fmla="*/ 2301240 w 4587240"/>
                  <a:gd name="connsiteY4" fmla="*/ 5438356 h 5438356"/>
                  <a:gd name="connsiteX5" fmla="*/ 304800 w 4587240"/>
                  <a:gd name="connsiteY5" fmla="*/ 3861016 h 5438356"/>
                  <a:gd name="connsiteX6" fmla="*/ 0 w 4587240"/>
                  <a:gd name="connsiteY6" fmla="*/ 1194016 h 5438356"/>
                  <a:gd name="connsiteX7" fmla="*/ 502920 w 4587240"/>
                  <a:gd name="connsiteY7" fmla="*/ 736816 h 5438356"/>
                  <a:gd name="connsiteX8" fmla="*/ 2095500 w 4587240"/>
                  <a:gd name="connsiteY8" fmla="*/ 66256 h 5438356"/>
                  <a:gd name="connsiteX9" fmla="*/ 2491740 w 4587240"/>
                  <a:gd name="connsiteY9" fmla="*/ 66256 h 5438356"/>
                  <a:gd name="connsiteX0" fmla="*/ 2491740 w 4587240"/>
                  <a:gd name="connsiteY0" fmla="*/ 68601 h 5440701"/>
                  <a:gd name="connsiteX1" fmla="*/ 4091940 w 4587240"/>
                  <a:gd name="connsiteY1" fmla="*/ 746781 h 5440701"/>
                  <a:gd name="connsiteX2" fmla="*/ 4587240 w 4587240"/>
                  <a:gd name="connsiteY2" fmla="*/ 1203981 h 5440701"/>
                  <a:gd name="connsiteX3" fmla="*/ 4320540 w 4587240"/>
                  <a:gd name="connsiteY3" fmla="*/ 3710961 h 5440701"/>
                  <a:gd name="connsiteX4" fmla="*/ 2301240 w 4587240"/>
                  <a:gd name="connsiteY4" fmla="*/ 5440701 h 5440701"/>
                  <a:gd name="connsiteX5" fmla="*/ 304800 w 4587240"/>
                  <a:gd name="connsiteY5" fmla="*/ 3863361 h 5440701"/>
                  <a:gd name="connsiteX6" fmla="*/ 0 w 4587240"/>
                  <a:gd name="connsiteY6" fmla="*/ 1196361 h 5440701"/>
                  <a:gd name="connsiteX7" fmla="*/ 502920 w 4587240"/>
                  <a:gd name="connsiteY7" fmla="*/ 739161 h 5440701"/>
                  <a:gd name="connsiteX8" fmla="*/ 2095500 w 4587240"/>
                  <a:gd name="connsiteY8" fmla="*/ 68601 h 5440701"/>
                  <a:gd name="connsiteX9" fmla="*/ 2491740 w 4587240"/>
                  <a:gd name="connsiteY9" fmla="*/ 68601 h 5440701"/>
                  <a:gd name="connsiteX0" fmla="*/ 2491740 w 4587240"/>
                  <a:gd name="connsiteY0" fmla="*/ 72660 h 5444760"/>
                  <a:gd name="connsiteX1" fmla="*/ 4091940 w 4587240"/>
                  <a:gd name="connsiteY1" fmla="*/ 750840 h 5444760"/>
                  <a:gd name="connsiteX2" fmla="*/ 4587240 w 4587240"/>
                  <a:gd name="connsiteY2" fmla="*/ 1208040 h 5444760"/>
                  <a:gd name="connsiteX3" fmla="*/ 4320540 w 4587240"/>
                  <a:gd name="connsiteY3" fmla="*/ 3715020 h 5444760"/>
                  <a:gd name="connsiteX4" fmla="*/ 2301240 w 4587240"/>
                  <a:gd name="connsiteY4" fmla="*/ 5444760 h 5444760"/>
                  <a:gd name="connsiteX5" fmla="*/ 304800 w 4587240"/>
                  <a:gd name="connsiteY5" fmla="*/ 3867420 h 5444760"/>
                  <a:gd name="connsiteX6" fmla="*/ 0 w 4587240"/>
                  <a:gd name="connsiteY6" fmla="*/ 1200420 h 5444760"/>
                  <a:gd name="connsiteX7" fmla="*/ 502920 w 4587240"/>
                  <a:gd name="connsiteY7" fmla="*/ 743220 h 5444760"/>
                  <a:gd name="connsiteX8" fmla="*/ 2095500 w 4587240"/>
                  <a:gd name="connsiteY8" fmla="*/ 72660 h 5444760"/>
                  <a:gd name="connsiteX9" fmla="*/ 2491740 w 4587240"/>
                  <a:gd name="connsiteY9" fmla="*/ 72660 h 5444760"/>
                  <a:gd name="connsiteX0" fmla="*/ 2491740 w 4587240"/>
                  <a:gd name="connsiteY0" fmla="*/ 64732 h 5436832"/>
                  <a:gd name="connsiteX1" fmla="*/ 4091940 w 4587240"/>
                  <a:gd name="connsiteY1" fmla="*/ 742912 h 5436832"/>
                  <a:gd name="connsiteX2" fmla="*/ 4587240 w 4587240"/>
                  <a:gd name="connsiteY2" fmla="*/ 1200112 h 5436832"/>
                  <a:gd name="connsiteX3" fmla="*/ 4320540 w 4587240"/>
                  <a:gd name="connsiteY3" fmla="*/ 3707092 h 5436832"/>
                  <a:gd name="connsiteX4" fmla="*/ 2301240 w 4587240"/>
                  <a:gd name="connsiteY4" fmla="*/ 5436832 h 5436832"/>
                  <a:gd name="connsiteX5" fmla="*/ 304800 w 4587240"/>
                  <a:gd name="connsiteY5" fmla="*/ 3859492 h 5436832"/>
                  <a:gd name="connsiteX6" fmla="*/ 0 w 4587240"/>
                  <a:gd name="connsiteY6" fmla="*/ 1192492 h 5436832"/>
                  <a:gd name="connsiteX7" fmla="*/ 502920 w 4587240"/>
                  <a:gd name="connsiteY7" fmla="*/ 735292 h 5436832"/>
                  <a:gd name="connsiteX8" fmla="*/ 2095500 w 4587240"/>
                  <a:gd name="connsiteY8" fmla="*/ 64732 h 5436832"/>
                  <a:gd name="connsiteX9" fmla="*/ 2491740 w 4587240"/>
                  <a:gd name="connsiteY9" fmla="*/ 64732 h 5436832"/>
                  <a:gd name="connsiteX0" fmla="*/ 2491740 w 4587240"/>
                  <a:gd name="connsiteY0" fmla="*/ 66731 h 5438831"/>
                  <a:gd name="connsiteX1" fmla="*/ 4091940 w 4587240"/>
                  <a:gd name="connsiteY1" fmla="*/ 744911 h 5438831"/>
                  <a:gd name="connsiteX2" fmla="*/ 4587240 w 4587240"/>
                  <a:gd name="connsiteY2" fmla="*/ 1202111 h 5438831"/>
                  <a:gd name="connsiteX3" fmla="*/ 4320540 w 4587240"/>
                  <a:gd name="connsiteY3" fmla="*/ 3709091 h 5438831"/>
                  <a:gd name="connsiteX4" fmla="*/ 2301240 w 4587240"/>
                  <a:gd name="connsiteY4" fmla="*/ 5438831 h 5438831"/>
                  <a:gd name="connsiteX5" fmla="*/ 304800 w 4587240"/>
                  <a:gd name="connsiteY5" fmla="*/ 3861491 h 5438831"/>
                  <a:gd name="connsiteX6" fmla="*/ 0 w 4587240"/>
                  <a:gd name="connsiteY6" fmla="*/ 1194491 h 5438831"/>
                  <a:gd name="connsiteX7" fmla="*/ 502920 w 4587240"/>
                  <a:gd name="connsiteY7" fmla="*/ 737291 h 5438831"/>
                  <a:gd name="connsiteX8" fmla="*/ 2095500 w 4587240"/>
                  <a:gd name="connsiteY8" fmla="*/ 66731 h 5438831"/>
                  <a:gd name="connsiteX9" fmla="*/ 2491740 w 4587240"/>
                  <a:gd name="connsiteY9" fmla="*/ 66731 h 543883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6678 h 5436397"/>
                  <a:gd name="connsiteX1" fmla="*/ 4091940 w 4587240"/>
                  <a:gd name="connsiteY1" fmla="*/ 742477 h 5436397"/>
                  <a:gd name="connsiteX2" fmla="*/ 4587240 w 4587240"/>
                  <a:gd name="connsiteY2" fmla="*/ 1199677 h 5436397"/>
                  <a:gd name="connsiteX3" fmla="*/ 4320540 w 4587240"/>
                  <a:gd name="connsiteY3" fmla="*/ 3706657 h 5436397"/>
                  <a:gd name="connsiteX4" fmla="*/ 2301240 w 4587240"/>
                  <a:gd name="connsiteY4" fmla="*/ 5436397 h 5436397"/>
                  <a:gd name="connsiteX5" fmla="*/ 304800 w 4587240"/>
                  <a:gd name="connsiteY5" fmla="*/ 3859057 h 5436397"/>
                  <a:gd name="connsiteX6" fmla="*/ 0 w 4587240"/>
                  <a:gd name="connsiteY6" fmla="*/ 1192057 h 5436397"/>
                  <a:gd name="connsiteX7" fmla="*/ 502920 w 4587240"/>
                  <a:gd name="connsiteY7" fmla="*/ 734857 h 5436397"/>
                  <a:gd name="connsiteX8" fmla="*/ 2095500 w 4587240"/>
                  <a:gd name="connsiteY8" fmla="*/ 64297 h 5436397"/>
                  <a:gd name="connsiteX9" fmla="*/ 2486977 w 4587240"/>
                  <a:gd name="connsiteY9" fmla="*/ 66678 h 5436397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95292"/>
                  <a:gd name="connsiteY0" fmla="*/ 65686 h 5435405"/>
                  <a:gd name="connsiteX1" fmla="*/ 4091940 w 4595292"/>
                  <a:gd name="connsiteY1" fmla="*/ 741485 h 5435405"/>
                  <a:gd name="connsiteX2" fmla="*/ 4587240 w 4595292"/>
                  <a:gd name="connsiteY2" fmla="*/ 1198685 h 5435405"/>
                  <a:gd name="connsiteX3" fmla="*/ 4320540 w 4595292"/>
                  <a:gd name="connsiteY3" fmla="*/ 3705665 h 5435405"/>
                  <a:gd name="connsiteX4" fmla="*/ 2301240 w 4595292"/>
                  <a:gd name="connsiteY4" fmla="*/ 5435405 h 5435405"/>
                  <a:gd name="connsiteX5" fmla="*/ 304800 w 4595292"/>
                  <a:gd name="connsiteY5" fmla="*/ 3858065 h 5435405"/>
                  <a:gd name="connsiteX6" fmla="*/ 0 w 4595292"/>
                  <a:gd name="connsiteY6" fmla="*/ 1191065 h 5435405"/>
                  <a:gd name="connsiteX7" fmla="*/ 502920 w 4595292"/>
                  <a:gd name="connsiteY7" fmla="*/ 733865 h 5435405"/>
                  <a:gd name="connsiteX8" fmla="*/ 2095500 w 4595292"/>
                  <a:gd name="connsiteY8" fmla="*/ 63305 h 5435405"/>
                  <a:gd name="connsiteX9" fmla="*/ 2486977 w 4595292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511909 w 4631396"/>
                  <a:gd name="connsiteY0" fmla="*/ 65686 h 5435405"/>
                  <a:gd name="connsiteX1" fmla="*/ 4116872 w 4631396"/>
                  <a:gd name="connsiteY1" fmla="*/ 741485 h 5435405"/>
                  <a:gd name="connsiteX2" fmla="*/ 4612172 w 4631396"/>
                  <a:gd name="connsiteY2" fmla="*/ 1198685 h 5435405"/>
                  <a:gd name="connsiteX3" fmla="*/ 4345472 w 4631396"/>
                  <a:gd name="connsiteY3" fmla="*/ 3705665 h 5435405"/>
                  <a:gd name="connsiteX4" fmla="*/ 2326172 w 4631396"/>
                  <a:gd name="connsiteY4" fmla="*/ 5435405 h 5435405"/>
                  <a:gd name="connsiteX5" fmla="*/ 329732 w 4631396"/>
                  <a:gd name="connsiteY5" fmla="*/ 3858065 h 5435405"/>
                  <a:gd name="connsiteX6" fmla="*/ 24932 w 4631396"/>
                  <a:gd name="connsiteY6" fmla="*/ 1191065 h 5435405"/>
                  <a:gd name="connsiteX7" fmla="*/ 527852 w 4631396"/>
                  <a:gd name="connsiteY7" fmla="*/ 733865 h 5435405"/>
                  <a:gd name="connsiteX8" fmla="*/ 2120432 w 4631396"/>
                  <a:gd name="connsiteY8" fmla="*/ 63305 h 5435405"/>
                  <a:gd name="connsiteX9" fmla="*/ 2511909 w 4631396"/>
                  <a:gd name="connsiteY9" fmla="*/ 65686 h 5435405"/>
                  <a:gd name="connsiteX0" fmla="*/ 2524166 w 4643653"/>
                  <a:gd name="connsiteY0" fmla="*/ 65686 h 5435405"/>
                  <a:gd name="connsiteX1" fmla="*/ 4129129 w 4643653"/>
                  <a:gd name="connsiteY1" fmla="*/ 741485 h 5435405"/>
                  <a:gd name="connsiteX2" fmla="*/ 4624429 w 4643653"/>
                  <a:gd name="connsiteY2" fmla="*/ 1198685 h 5435405"/>
                  <a:gd name="connsiteX3" fmla="*/ 4357729 w 4643653"/>
                  <a:gd name="connsiteY3" fmla="*/ 3705665 h 5435405"/>
                  <a:gd name="connsiteX4" fmla="*/ 2338429 w 4643653"/>
                  <a:gd name="connsiteY4" fmla="*/ 5435405 h 5435405"/>
                  <a:gd name="connsiteX5" fmla="*/ 341989 w 4643653"/>
                  <a:gd name="connsiteY5" fmla="*/ 3858065 h 5435405"/>
                  <a:gd name="connsiteX6" fmla="*/ 37189 w 4643653"/>
                  <a:gd name="connsiteY6" fmla="*/ 1191065 h 5435405"/>
                  <a:gd name="connsiteX7" fmla="*/ 540109 w 4643653"/>
                  <a:gd name="connsiteY7" fmla="*/ 733865 h 5435405"/>
                  <a:gd name="connsiteX8" fmla="*/ 2132689 w 4643653"/>
                  <a:gd name="connsiteY8" fmla="*/ 63305 h 5435405"/>
                  <a:gd name="connsiteX9" fmla="*/ 2524166 w 4643653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625577" h="5435405">
                    <a:moveTo>
                      <a:pt x="2506090" y="65686"/>
                    </a:moveTo>
                    <a:cubicBezTo>
                      <a:pt x="3183953" y="757677"/>
                      <a:pt x="3942777" y="725769"/>
                      <a:pt x="4111053" y="741485"/>
                    </a:cubicBezTo>
                    <a:cubicBezTo>
                      <a:pt x="4490466" y="817685"/>
                      <a:pt x="4555553" y="1060573"/>
                      <a:pt x="4606353" y="1198685"/>
                    </a:cubicBezTo>
                    <a:cubicBezTo>
                      <a:pt x="4660328" y="2081970"/>
                      <a:pt x="4609528" y="3089080"/>
                      <a:pt x="4339653" y="3705665"/>
                    </a:cubicBezTo>
                    <a:cubicBezTo>
                      <a:pt x="3885628" y="4753732"/>
                      <a:pt x="2922015" y="5330313"/>
                      <a:pt x="2320353" y="5435405"/>
                    </a:cubicBezTo>
                    <a:cubicBezTo>
                      <a:pt x="1707261" y="5347775"/>
                      <a:pt x="760793" y="4788658"/>
                      <a:pt x="323913" y="3858065"/>
                    </a:cubicBezTo>
                    <a:cubicBezTo>
                      <a:pt x="-72962" y="2845240"/>
                      <a:pt x="-3112" y="2065778"/>
                      <a:pt x="19113" y="1191065"/>
                    </a:cubicBezTo>
                    <a:cubicBezTo>
                      <a:pt x="110553" y="833878"/>
                      <a:pt x="354393" y="762440"/>
                      <a:pt x="522033" y="733865"/>
                    </a:cubicBezTo>
                    <a:cubicBezTo>
                      <a:pt x="1486280" y="705608"/>
                      <a:pt x="1807591" y="301113"/>
                      <a:pt x="2114613" y="63305"/>
                    </a:cubicBezTo>
                    <a:cubicBezTo>
                      <a:pt x="2175255" y="3774"/>
                      <a:pt x="2354960" y="-43851"/>
                      <a:pt x="2506090" y="65686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dirty="0"/>
              </a:p>
            </p:txBody>
          </p:sp>
        </p:grpSp>
        <p:pic>
          <p:nvPicPr>
            <p:cNvPr id="247" name="Graphic 246">
              <a:extLst>
                <a:ext uri="{FF2B5EF4-FFF2-40B4-BE49-F238E27FC236}">
                  <a16:creationId xmlns:a16="http://schemas.microsoft.com/office/drawing/2014/main" id="{D7C40BBC-3052-49C2-88BB-CAAC2925ECE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566422" y="1613174"/>
              <a:ext cx="197316" cy="197316"/>
            </a:xfrm>
            <a:prstGeom prst="rect">
              <a:avLst/>
            </a:prstGeom>
          </p:spPr>
        </p:pic>
      </p:grpSp>
      <p:grpSp>
        <p:nvGrpSpPr>
          <p:cNvPr id="251" name="Group 250">
            <a:extLst>
              <a:ext uri="{FF2B5EF4-FFF2-40B4-BE49-F238E27FC236}">
                <a16:creationId xmlns:a16="http://schemas.microsoft.com/office/drawing/2014/main" id="{6321A3BE-6AC4-44C5-A2C0-F341B4467BC0}"/>
              </a:ext>
            </a:extLst>
          </p:cNvPr>
          <p:cNvGrpSpPr/>
          <p:nvPr/>
        </p:nvGrpSpPr>
        <p:grpSpPr>
          <a:xfrm>
            <a:off x="5203192" y="2746967"/>
            <a:ext cx="277188" cy="325716"/>
            <a:chOff x="1493069" y="1510037"/>
            <a:chExt cx="343716" cy="403892"/>
          </a:xfrm>
        </p:grpSpPr>
        <p:grpSp>
          <p:nvGrpSpPr>
            <p:cNvPr id="252" name="Group 251">
              <a:extLst>
                <a:ext uri="{FF2B5EF4-FFF2-40B4-BE49-F238E27FC236}">
                  <a16:creationId xmlns:a16="http://schemas.microsoft.com/office/drawing/2014/main" id="{453F74E9-5F59-4392-B59A-5DC7C6CD73B8}"/>
                </a:ext>
              </a:extLst>
            </p:cNvPr>
            <p:cNvGrpSpPr/>
            <p:nvPr/>
          </p:nvGrpSpPr>
          <p:grpSpPr>
            <a:xfrm>
              <a:off x="1493069" y="1510037"/>
              <a:ext cx="343716" cy="403892"/>
              <a:chOff x="517156" y="363265"/>
              <a:chExt cx="2295542" cy="2697436"/>
            </a:xfrm>
          </p:grpSpPr>
          <p:sp>
            <p:nvSpPr>
              <p:cNvPr id="254" name="Freeform: Shape 253">
                <a:extLst>
                  <a:ext uri="{FF2B5EF4-FFF2-40B4-BE49-F238E27FC236}">
                    <a16:creationId xmlns:a16="http://schemas.microsoft.com/office/drawing/2014/main" id="{6510195B-ED3E-485E-880D-3A0811DEEB60}"/>
                  </a:ext>
                </a:extLst>
              </p:cNvPr>
              <p:cNvSpPr/>
              <p:nvPr/>
            </p:nvSpPr>
            <p:spPr>
              <a:xfrm>
                <a:off x="517156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66BB6A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55" name="Freeform: Shape 254">
                <a:extLst>
                  <a:ext uri="{FF2B5EF4-FFF2-40B4-BE49-F238E27FC236}">
                    <a16:creationId xmlns:a16="http://schemas.microsoft.com/office/drawing/2014/main" id="{ECEF6D0C-8660-4527-B331-D2753B8D4946}"/>
                  </a:ext>
                </a:extLst>
              </p:cNvPr>
              <p:cNvSpPr/>
              <p:nvPr/>
            </p:nvSpPr>
            <p:spPr>
              <a:xfrm flipH="1">
                <a:off x="1658724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4CAF5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56" name="Freeform: Shape 255">
                <a:extLst>
                  <a:ext uri="{FF2B5EF4-FFF2-40B4-BE49-F238E27FC236}">
                    <a16:creationId xmlns:a16="http://schemas.microsoft.com/office/drawing/2014/main" id="{9DDB2FBC-5F7E-447B-B287-438C9350ED07}"/>
                  </a:ext>
                </a:extLst>
              </p:cNvPr>
              <p:cNvSpPr/>
              <p:nvPr/>
            </p:nvSpPr>
            <p:spPr>
              <a:xfrm>
                <a:off x="517156" y="363265"/>
                <a:ext cx="2295542" cy="2697436"/>
              </a:xfrm>
              <a:custGeom>
                <a:avLst/>
                <a:gdLst>
                  <a:gd name="connsiteX0" fmla="*/ 2491740 w 4587240"/>
                  <a:gd name="connsiteY0" fmla="*/ 0 h 5372100"/>
                  <a:gd name="connsiteX1" fmla="*/ 4091940 w 4587240"/>
                  <a:gd name="connsiteY1" fmla="*/ 678180 h 5372100"/>
                  <a:gd name="connsiteX2" fmla="*/ 4587240 w 4587240"/>
                  <a:gd name="connsiteY2" fmla="*/ 1135380 h 5372100"/>
                  <a:gd name="connsiteX3" fmla="*/ 4320540 w 4587240"/>
                  <a:gd name="connsiteY3" fmla="*/ 3642360 h 5372100"/>
                  <a:gd name="connsiteX4" fmla="*/ 2301240 w 4587240"/>
                  <a:gd name="connsiteY4" fmla="*/ 5372100 h 5372100"/>
                  <a:gd name="connsiteX5" fmla="*/ 304800 w 4587240"/>
                  <a:gd name="connsiteY5" fmla="*/ 3794760 h 5372100"/>
                  <a:gd name="connsiteX6" fmla="*/ 0 w 4587240"/>
                  <a:gd name="connsiteY6" fmla="*/ 1127760 h 5372100"/>
                  <a:gd name="connsiteX7" fmla="*/ 502920 w 4587240"/>
                  <a:gd name="connsiteY7" fmla="*/ 670560 h 5372100"/>
                  <a:gd name="connsiteX8" fmla="*/ 2095500 w 4587240"/>
                  <a:gd name="connsiteY8" fmla="*/ 0 h 5372100"/>
                  <a:gd name="connsiteX9" fmla="*/ 2491740 w 4587240"/>
                  <a:gd name="connsiteY9" fmla="*/ 0 h 5372100"/>
                  <a:gd name="connsiteX0" fmla="*/ 2491740 w 4587240"/>
                  <a:gd name="connsiteY0" fmla="*/ 59266 h 5431366"/>
                  <a:gd name="connsiteX1" fmla="*/ 4091940 w 4587240"/>
                  <a:gd name="connsiteY1" fmla="*/ 737446 h 5431366"/>
                  <a:gd name="connsiteX2" fmla="*/ 4587240 w 4587240"/>
                  <a:gd name="connsiteY2" fmla="*/ 1194646 h 5431366"/>
                  <a:gd name="connsiteX3" fmla="*/ 4320540 w 4587240"/>
                  <a:gd name="connsiteY3" fmla="*/ 3701626 h 5431366"/>
                  <a:gd name="connsiteX4" fmla="*/ 2301240 w 4587240"/>
                  <a:gd name="connsiteY4" fmla="*/ 5431366 h 5431366"/>
                  <a:gd name="connsiteX5" fmla="*/ 304800 w 4587240"/>
                  <a:gd name="connsiteY5" fmla="*/ 3854026 h 5431366"/>
                  <a:gd name="connsiteX6" fmla="*/ 0 w 4587240"/>
                  <a:gd name="connsiteY6" fmla="*/ 1187026 h 5431366"/>
                  <a:gd name="connsiteX7" fmla="*/ 502920 w 4587240"/>
                  <a:gd name="connsiteY7" fmla="*/ 729826 h 5431366"/>
                  <a:gd name="connsiteX8" fmla="*/ 2095500 w 4587240"/>
                  <a:gd name="connsiteY8" fmla="*/ 59266 h 5431366"/>
                  <a:gd name="connsiteX9" fmla="*/ 2491740 w 4587240"/>
                  <a:gd name="connsiteY9" fmla="*/ 59266 h 5431366"/>
                  <a:gd name="connsiteX0" fmla="*/ 2491740 w 4587240"/>
                  <a:gd name="connsiteY0" fmla="*/ 76256 h 5448356"/>
                  <a:gd name="connsiteX1" fmla="*/ 4091940 w 4587240"/>
                  <a:gd name="connsiteY1" fmla="*/ 754436 h 5448356"/>
                  <a:gd name="connsiteX2" fmla="*/ 4587240 w 4587240"/>
                  <a:gd name="connsiteY2" fmla="*/ 1211636 h 5448356"/>
                  <a:gd name="connsiteX3" fmla="*/ 4320540 w 4587240"/>
                  <a:gd name="connsiteY3" fmla="*/ 3718616 h 5448356"/>
                  <a:gd name="connsiteX4" fmla="*/ 2301240 w 4587240"/>
                  <a:gd name="connsiteY4" fmla="*/ 5448356 h 5448356"/>
                  <a:gd name="connsiteX5" fmla="*/ 304800 w 4587240"/>
                  <a:gd name="connsiteY5" fmla="*/ 3871016 h 5448356"/>
                  <a:gd name="connsiteX6" fmla="*/ 0 w 4587240"/>
                  <a:gd name="connsiteY6" fmla="*/ 1204016 h 5448356"/>
                  <a:gd name="connsiteX7" fmla="*/ 502920 w 4587240"/>
                  <a:gd name="connsiteY7" fmla="*/ 746816 h 5448356"/>
                  <a:gd name="connsiteX8" fmla="*/ 2095500 w 4587240"/>
                  <a:gd name="connsiteY8" fmla="*/ 76256 h 5448356"/>
                  <a:gd name="connsiteX9" fmla="*/ 2491740 w 4587240"/>
                  <a:gd name="connsiteY9" fmla="*/ 76256 h 5448356"/>
                  <a:gd name="connsiteX0" fmla="*/ 2491740 w 4587240"/>
                  <a:gd name="connsiteY0" fmla="*/ 66256 h 5438356"/>
                  <a:gd name="connsiteX1" fmla="*/ 4091940 w 4587240"/>
                  <a:gd name="connsiteY1" fmla="*/ 744436 h 5438356"/>
                  <a:gd name="connsiteX2" fmla="*/ 4587240 w 4587240"/>
                  <a:gd name="connsiteY2" fmla="*/ 1201636 h 5438356"/>
                  <a:gd name="connsiteX3" fmla="*/ 4320540 w 4587240"/>
                  <a:gd name="connsiteY3" fmla="*/ 3708616 h 5438356"/>
                  <a:gd name="connsiteX4" fmla="*/ 2301240 w 4587240"/>
                  <a:gd name="connsiteY4" fmla="*/ 5438356 h 5438356"/>
                  <a:gd name="connsiteX5" fmla="*/ 304800 w 4587240"/>
                  <a:gd name="connsiteY5" fmla="*/ 3861016 h 5438356"/>
                  <a:gd name="connsiteX6" fmla="*/ 0 w 4587240"/>
                  <a:gd name="connsiteY6" fmla="*/ 1194016 h 5438356"/>
                  <a:gd name="connsiteX7" fmla="*/ 502920 w 4587240"/>
                  <a:gd name="connsiteY7" fmla="*/ 736816 h 5438356"/>
                  <a:gd name="connsiteX8" fmla="*/ 2095500 w 4587240"/>
                  <a:gd name="connsiteY8" fmla="*/ 66256 h 5438356"/>
                  <a:gd name="connsiteX9" fmla="*/ 2491740 w 4587240"/>
                  <a:gd name="connsiteY9" fmla="*/ 66256 h 5438356"/>
                  <a:gd name="connsiteX0" fmla="*/ 2491740 w 4587240"/>
                  <a:gd name="connsiteY0" fmla="*/ 68601 h 5440701"/>
                  <a:gd name="connsiteX1" fmla="*/ 4091940 w 4587240"/>
                  <a:gd name="connsiteY1" fmla="*/ 746781 h 5440701"/>
                  <a:gd name="connsiteX2" fmla="*/ 4587240 w 4587240"/>
                  <a:gd name="connsiteY2" fmla="*/ 1203981 h 5440701"/>
                  <a:gd name="connsiteX3" fmla="*/ 4320540 w 4587240"/>
                  <a:gd name="connsiteY3" fmla="*/ 3710961 h 5440701"/>
                  <a:gd name="connsiteX4" fmla="*/ 2301240 w 4587240"/>
                  <a:gd name="connsiteY4" fmla="*/ 5440701 h 5440701"/>
                  <a:gd name="connsiteX5" fmla="*/ 304800 w 4587240"/>
                  <a:gd name="connsiteY5" fmla="*/ 3863361 h 5440701"/>
                  <a:gd name="connsiteX6" fmla="*/ 0 w 4587240"/>
                  <a:gd name="connsiteY6" fmla="*/ 1196361 h 5440701"/>
                  <a:gd name="connsiteX7" fmla="*/ 502920 w 4587240"/>
                  <a:gd name="connsiteY7" fmla="*/ 739161 h 5440701"/>
                  <a:gd name="connsiteX8" fmla="*/ 2095500 w 4587240"/>
                  <a:gd name="connsiteY8" fmla="*/ 68601 h 5440701"/>
                  <a:gd name="connsiteX9" fmla="*/ 2491740 w 4587240"/>
                  <a:gd name="connsiteY9" fmla="*/ 68601 h 5440701"/>
                  <a:gd name="connsiteX0" fmla="*/ 2491740 w 4587240"/>
                  <a:gd name="connsiteY0" fmla="*/ 72660 h 5444760"/>
                  <a:gd name="connsiteX1" fmla="*/ 4091940 w 4587240"/>
                  <a:gd name="connsiteY1" fmla="*/ 750840 h 5444760"/>
                  <a:gd name="connsiteX2" fmla="*/ 4587240 w 4587240"/>
                  <a:gd name="connsiteY2" fmla="*/ 1208040 h 5444760"/>
                  <a:gd name="connsiteX3" fmla="*/ 4320540 w 4587240"/>
                  <a:gd name="connsiteY3" fmla="*/ 3715020 h 5444760"/>
                  <a:gd name="connsiteX4" fmla="*/ 2301240 w 4587240"/>
                  <a:gd name="connsiteY4" fmla="*/ 5444760 h 5444760"/>
                  <a:gd name="connsiteX5" fmla="*/ 304800 w 4587240"/>
                  <a:gd name="connsiteY5" fmla="*/ 3867420 h 5444760"/>
                  <a:gd name="connsiteX6" fmla="*/ 0 w 4587240"/>
                  <a:gd name="connsiteY6" fmla="*/ 1200420 h 5444760"/>
                  <a:gd name="connsiteX7" fmla="*/ 502920 w 4587240"/>
                  <a:gd name="connsiteY7" fmla="*/ 743220 h 5444760"/>
                  <a:gd name="connsiteX8" fmla="*/ 2095500 w 4587240"/>
                  <a:gd name="connsiteY8" fmla="*/ 72660 h 5444760"/>
                  <a:gd name="connsiteX9" fmla="*/ 2491740 w 4587240"/>
                  <a:gd name="connsiteY9" fmla="*/ 72660 h 5444760"/>
                  <a:gd name="connsiteX0" fmla="*/ 2491740 w 4587240"/>
                  <a:gd name="connsiteY0" fmla="*/ 64732 h 5436832"/>
                  <a:gd name="connsiteX1" fmla="*/ 4091940 w 4587240"/>
                  <a:gd name="connsiteY1" fmla="*/ 742912 h 5436832"/>
                  <a:gd name="connsiteX2" fmla="*/ 4587240 w 4587240"/>
                  <a:gd name="connsiteY2" fmla="*/ 1200112 h 5436832"/>
                  <a:gd name="connsiteX3" fmla="*/ 4320540 w 4587240"/>
                  <a:gd name="connsiteY3" fmla="*/ 3707092 h 5436832"/>
                  <a:gd name="connsiteX4" fmla="*/ 2301240 w 4587240"/>
                  <a:gd name="connsiteY4" fmla="*/ 5436832 h 5436832"/>
                  <a:gd name="connsiteX5" fmla="*/ 304800 w 4587240"/>
                  <a:gd name="connsiteY5" fmla="*/ 3859492 h 5436832"/>
                  <a:gd name="connsiteX6" fmla="*/ 0 w 4587240"/>
                  <a:gd name="connsiteY6" fmla="*/ 1192492 h 5436832"/>
                  <a:gd name="connsiteX7" fmla="*/ 502920 w 4587240"/>
                  <a:gd name="connsiteY7" fmla="*/ 735292 h 5436832"/>
                  <a:gd name="connsiteX8" fmla="*/ 2095500 w 4587240"/>
                  <a:gd name="connsiteY8" fmla="*/ 64732 h 5436832"/>
                  <a:gd name="connsiteX9" fmla="*/ 2491740 w 4587240"/>
                  <a:gd name="connsiteY9" fmla="*/ 64732 h 5436832"/>
                  <a:gd name="connsiteX0" fmla="*/ 2491740 w 4587240"/>
                  <a:gd name="connsiteY0" fmla="*/ 66731 h 5438831"/>
                  <a:gd name="connsiteX1" fmla="*/ 4091940 w 4587240"/>
                  <a:gd name="connsiteY1" fmla="*/ 744911 h 5438831"/>
                  <a:gd name="connsiteX2" fmla="*/ 4587240 w 4587240"/>
                  <a:gd name="connsiteY2" fmla="*/ 1202111 h 5438831"/>
                  <a:gd name="connsiteX3" fmla="*/ 4320540 w 4587240"/>
                  <a:gd name="connsiteY3" fmla="*/ 3709091 h 5438831"/>
                  <a:gd name="connsiteX4" fmla="*/ 2301240 w 4587240"/>
                  <a:gd name="connsiteY4" fmla="*/ 5438831 h 5438831"/>
                  <a:gd name="connsiteX5" fmla="*/ 304800 w 4587240"/>
                  <a:gd name="connsiteY5" fmla="*/ 3861491 h 5438831"/>
                  <a:gd name="connsiteX6" fmla="*/ 0 w 4587240"/>
                  <a:gd name="connsiteY6" fmla="*/ 1194491 h 5438831"/>
                  <a:gd name="connsiteX7" fmla="*/ 502920 w 4587240"/>
                  <a:gd name="connsiteY7" fmla="*/ 737291 h 5438831"/>
                  <a:gd name="connsiteX8" fmla="*/ 2095500 w 4587240"/>
                  <a:gd name="connsiteY8" fmla="*/ 66731 h 5438831"/>
                  <a:gd name="connsiteX9" fmla="*/ 2491740 w 4587240"/>
                  <a:gd name="connsiteY9" fmla="*/ 66731 h 543883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6678 h 5436397"/>
                  <a:gd name="connsiteX1" fmla="*/ 4091940 w 4587240"/>
                  <a:gd name="connsiteY1" fmla="*/ 742477 h 5436397"/>
                  <a:gd name="connsiteX2" fmla="*/ 4587240 w 4587240"/>
                  <a:gd name="connsiteY2" fmla="*/ 1199677 h 5436397"/>
                  <a:gd name="connsiteX3" fmla="*/ 4320540 w 4587240"/>
                  <a:gd name="connsiteY3" fmla="*/ 3706657 h 5436397"/>
                  <a:gd name="connsiteX4" fmla="*/ 2301240 w 4587240"/>
                  <a:gd name="connsiteY4" fmla="*/ 5436397 h 5436397"/>
                  <a:gd name="connsiteX5" fmla="*/ 304800 w 4587240"/>
                  <a:gd name="connsiteY5" fmla="*/ 3859057 h 5436397"/>
                  <a:gd name="connsiteX6" fmla="*/ 0 w 4587240"/>
                  <a:gd name="connsiteY6" fmla="*/ 1192057 h 5436397"/>
                  <a:gd name="connsiteX7" fmla="*/ 502920 w 4587240"/>
                  <a:gd name="connsiteY7" fmla="*/ 734857 h 5436397"/>
                  <a:gd name="connsiteX8" fmla="*/ 2095500 w 4587240"/>
                  <a:gd name="connsiteY8" fmla="*/ 64297 h 5436397"/>
                  <a:gd name="connsiteX9" fmla="*/ 2486977 w 4587240"/>
                  <a:gd name="connsiteY9" fmla="*/ 66678 h 5436397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95292"/>
                  <a:gd name="connsiteY0" fmla="*/ 65686 h 5435405"/>
                  <a:gd name="connsiteX1" fmla="*/ 4091940 w 4595292"/>
                  <a:gd name="connsiteY1" fmla="*/ 741485 h 5435405"/>
                  <a:gd name="connsiteX2" fmla="*/ 4587240 w 4595292"/>
                  <a:gd name="connsiteY2" fmla="*/ 1198685 h 5435405"/>
                  <a:gd name="connsiteX3" fmla="*/ 4320540 w 4595292"/>
                  <a:gd name="connsiteY3" fmla="*/ 3705665 h 5435405"/>
                  <a:gd name="connsiteX4" fmla="*/ 2301240 w 4595292"/>
                  <a:gd name="connsiteY4" fmla="*/ 5435405 h 5435405"/>
                  <a:gd name="connsiteX5" fmla="*/ 304800 w 4595292"/>
                  <a:gd name="connsiteY5" fmla="*/ 3858065 h 5435405"/>
                  <a:gd name="connsiteX6" fmla="*/ 0 w 4595292"/>
                  <a:gd name="connsiteY6" fmla="*/ 1191065 h 5435405"/>
                  <a:gd name="connsiteX7" fmla="*/ 502920 w 4595292"/>
                  <a:gd name="connsiteY7" fmla="*/ 733865 h 5435405"/>
                  <a:gd name="connsiteX8" fmla="*/ 2095500 w 4595292"/>
                  <a:gd name="connsiteY8" fmla="*/ 63305 h 5435405"/>
                  <a:gd name="connsiteX9" fmla="*/ 2486977 w 4595292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511909 w 4631396"/>
                  <a:gd name="connsiteY0" fmla="*/ 65686 h 5435405"/>
                  <a:gd name="connsiteX1" fmla="*/ 4116872 w 4631396"/>
                  <a:gd name="connsiteY1" fmla="*/ 741485 h 5435405"/>
                  <a:gd name="connsiteX2" fmla="*/ 4612172 w 4631396"/>
                  <a:gd name="connsiteY2" fmla="*/ 1198685 h 5435405"/>
                  <a:gd name="connsiteX3" fmla="*/ 4345472 w 4631396"/>
                  <a:gd name="connsiteY3" fmla="*/ 3705665 h 5435405"/>
                  <a:gd name="connsiteX4" fmla="*/ 2326172 w 4631396"/>
                  <a:gd name="connsiteY4" fmla="*/ 5435405 h 5435405"/>
                  <a:gd name="connsiteX5" fmla="*/ 329732 w 4631396"/>
                  <a:gd name="connsiteY5" fmla="*/ 3858065 h 5435405"/>
                  <a:gd name="connsiteX6" fmla="*/ 24932 w 4631396"/>
                  <a:gd name="connsiteY6" fmla="*/ 1191065 h 5435405"/>
                  <a:gd name="connsiteX7" fmla="*/ 527852 w 4631396"/>
                  <a:gd name="connsiteY7" fmla="*/ 733865 h 5435405"/>
                  <a:gd name="connsiteX8" fmla="*/ 2120432 w 4631396"/>
                  <a:gd name="connsiteY8" fmla="*/ 63305 h 5435405"/>
                  <a:gd name="connsiteX9" fmla="*/ 2511909 w 4631396"/>
                  <a:gd name="connsiteY9" fmla="*/ 65686 h 5435405"/>
                  <a:gd name="connsiteX0" fmla="*/ 2524166 w 4643653"/>
                  <a:gd name="connsiteY0" fmla="*/ 65686 h 5435405"/>
                  <a:gd name="connsiteX1" fmla="*/ 4129129 w 4643653"/>
                  <a:gd name="connsiteY1" fmla="*/ 741485 h 5435405"/>
                  <a:gd name="connsiteX2" fmla="*/ 4624429 w 4643653"/>
                  <a:gd name="connsiteY2" fmla="*/ 1198685 h 5435405"/>
                  <a:gd name="connsiteX3" fmla="*/ 4357729 w 4643653"/>
                  <a:gd name="connsiteY3" fmla="*/ 3705665 h 5435405"/>
                  <a:gd name="connsiteX4" fmla="*/ 2338429 w 4643653"/>
                  <a:gd name="connsiteY4" fmla="*/ 5435405 h 5435405"/>
                  <a:gd name="connsiteX5" fmla="*/ 341989 w 4643653"/>
                  <a:gd name="connsiteY5" fmla="*/ 3858065 h 5435405"/>
                  <a:gd name="connsiteX6" fmla="*/ 37189 w 4643653"/>
                  <a:gd name="connsiteY6" fmla="*/ 1191065 h 5435405"/>
                  <a:gd name="connsiteX7" fmla="*/ 540109 w 4643653"/>
                  <a:gd name="connsiteY7" fmla="*/ 733865 h 5435405"/>
                  <a:gd name="connsiteX8" fmla="*/ 2132689 w 4643653"/>
                  <a:gd name="connsiteY8" fmla="*/ 63305 h 5435405"/>
                  <a:gd name="connsiteX9" fmla="*/ 2524166 w 4643653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625577" h="5435405">
                    <a:moveTo>
                      <a:pt x="2506090" y="65686"/>
                    </a:moveTo>
                    <a:cubicBezTo>
                      <a:pt x="3183953" y="757677"/>
                      <a:pt x="3942777" y="725769"/>
                      <a:pt x="4111053" y="741485"/>
                    </a:cubicBezTo>
                    <a:cubicBezTo>
                      <a:pt x="4490466" y="817685"/>
                      <a:pt x="4555553" y="1060573"/>
                      <a:pt x="4606353" y="1198685"/>
                    </a:cubicBezTo>
                    <a:cubicBezTo>
                      <a:pt x="4660328" y="2081970"/>
                      <a:pt x="4609528" y="3089080"/>
                      <a:pt x="4339653" y="3705665"/>
                    </a:cubicBezTo>
                    <a:cubicBezTo>
                      <a:pt x="3885628" y="4753732"/>
                      <a:pt x="2922015" y="5330313"/>
                      <a:pt x="2320353" y="5435405"/>
                    </a:cubicBezTo>
                    <a:cubicBezTo>
                      <a:pt x="1707261" y="5347775"/>
                      <a:pt x="760793" y="4788658"/>
                      <a:pt x="323913" y="3858065"/>
                    </a:cubicBezTo>
                    <a:cubicBezTo>
                      <a:pt x="-72962" y="2845240"/>
                      <a:pt x="-3112" y="2065778"/>
                      <a:pt x="19113" y="1191065"/>
                    </a:cubicBezTo>
                    <a:cubicBezTo>
                      <a:pt x="110553" y="833878"/>
                      <a:pt x="354393" y="762440"/>
                      <a:pt x="522033" y="733865"/>
                    </a:cubicBezTo>
                    <a:cubicBezTo>
                      <a:pt x="1486280" y="705608"/>
                      <a:pt x="1807591" y="301113"/>
                      <a:pt x="2114613" y="63305"/>
                    </a:cubicBezTo>
                    <a:cubicBezTo>
                      <a:pt x="2175255" y="3774"/>
                      <a:pt x="2354960" y="-43851"/>
                      <a:pt x="2506090" y="65686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dirty="0"/>
              </a:p>
            </p:txBody>
          </p:sp>
        </p:grpSp>
        <p:pic>
          <p:nvPicPr>
            <p:cNvPr id="253" name="Graphic 252">
              <a:extLst>
                <a:ext uri="{FF2B5EF4-FFF2-40B4-BE49-F238E27FC236}">
                  <a16:creationId xmlns:a16="http://schemas.microsoft.com/office/drawing/2014/main" id="{DAAE881F-08DC-4D18-99BA-8EF48829CB2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566422" y="1613174"/>
              <a:ext cx="197316" cy="197316"/>
            </a:xfrm>
            <a:prstGeom prst="rect">
              <a:avLst/>
            </a:prstGeom>
          </p:spPr>
        </p:pic>
      </p:grpSp>
      <p:grpSp>
        <p:nvGrpSpPr>
          <p:cNvPr id="263" name="Group 262">
            <a:extLst>
              <a:ext uri="{FF2B5EF4-FFF2-40B4-BE49-F238E27FC236}">
                <a16:creationId xmlns:a16="http://schemas.microsoft.com/office/drawing/2014/main" id="{1B84B3F0-0FCD-4F35-88D1-F1B95CC69B97}"/>
              </a:ext>
            </a:extLst>
          </p:cNvPr>
          <p:cNvGrpSpPr/>
          <p:nvPr/>
        </p:nvGrpSpPr>
        <p:grpSpPr>
          <a:xfrm rot="1669071">
            <a:off x="5512194" y="2359548"/>
            <a:ext cx="277188" cy="325716"/>
            <a:chOff x="1493065" y="1510038"/>
            <a:chExt cx="343715" cy="403892"/>
          </a:xfrm>
        </p:grpSpPr>
        <p:grpSp>
          <p:nvGrpSpPr>
            <p:cNvPr id="264" name="Group 263">
              <a:extLst>
                <a:ext uri="{FF2B5EF4-FFF2-40B4-BE49-F238E27FC236}">
                  <a16:creationId xmlns:a16="http://schemas.microsoft.com/office/drawing/2014/main" id="{58AFD873-A9DA-4F7F-B437-735611B28E00}"/>
                </a:ext>
              </a:extLst>
            </p:cNvPr>
            <p:cNvGrpSpPr/>
            <p:nvPr/>
          </p:nvGrpSpPr>
          <p:grpSpPr>
            <a:xfrm>
              <a:off x="1493065" y="1510038"/>
              <a:ext cx="343715" cy="403892"/>
              <a:chOff x="517156" y="363265"/>
              <a:chExt cx="2295542" cy="2697436"/>
            </a:xfrm>
          </p:grpSpPr>
          <p:sp>
            <p:nvSpPr>
              <p:cNvPr id="266" name="Freeform: Shape 265">
                <a:extLst>
                  <a:ext uri="{FF2B5EF4-FFF2-40B4-BE49-F238E27FC236}">
                    <a16:creationId xmlns:a16="http://schemas.microsoft.com/office/drawing/2014/main" id="{0A9B58D1-7F68-461D-9824-280711E8CCA3}"/>
                  </a:ext>
                </a:extLst>
              </p:cNvPr>
              <p:cNvSpPr/>
              <p:nvPr/>
            </p:nvSpPr>
            <p:spPr>
              <a:xfrm>
                <a:off x="517156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FFA72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67" name="Freeform: Shape 266">
                <a:extLst>
                  <a:ext uri="{FF2B5EF4-FFF2-40B4-BE49-F238E27FC236}">
                    <a16:creationId xmlns:a16="http://schemas.microsoft.com/office/drawing/2014/main" id="{5E6A381C-3E8E-451D-B0E3-A4B0AC9E709E}"/>
                  </a:ext>
                </a:extLst>
              </p:cNvPr>
              <p:cNvSpPr/>
              <p:nvPr/>
            </p:nvSpPr>
            <p:spPr>
              <a:xfrm flipH="1">
                <a:off x="1658724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FF980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68" name="Freeform: Shape 267">
                <a:extLst>
                  <a:ext uri="{FF2B5EF4-FFF2-40B4-BE49-F238E27FC236}">
                    <a16:creationId xmlns:a16="http://schemas.microsoft.com/office/drawing/2014/main" id="{C1CAB050-DE38-4D28-A60A-2561A738A61C}"/>
                  </a:ext>
                </a:extLst>
              </p:cNvPr>
              <p:cNvSpPr/>
              <p:nvPr/>
            </p:nvSpPr>
            <p:spPr>
              <a:xfrm>
                <a:off x="517156" y="363265"/>
                <a:ext cx="2295542" cy="2697436"/>
              </a:xfrm>
              <a:custGeom>
                <a:avLst/>
                <a:gdLst>
                  <a:gd name="connsiteX0" fmla="*/ 2491740 w 4587240"/>
                  <a:gd name="connsiteY0" fmla="*/ 0 h 5372100"/>
                  <a:gd name="connsiteX1" fmla="*/ 4091940 w 4587240"/>
                  <a:gd name="connsiteY1" fmla="*/ 678180 h 5372100"/>
                  <a:gd name="connsiteX2" fmla="*/ 4587240 w 4587240"/>
                  <a:gd name="connsiteY2" fmla="*/ 1135380 h 5372100"/>
                  <a:gd name="connsiteX3" fmla="*/ 4320540 w 4587240"/>
                  <a:gd name="connsiteY3" fmla="*/ 3642360 h 5372100"/>
                  <a:gd name="connsiteX4" fmla="*/ 2301240 w 4587240"/>
                  <a:gd name="connsiteY4" fmla="*/ 5372100 h 5372100"/>
                  <a:gd name="connsiteX5" fmla="*/ 304800 w 4587240"/>
                  <a:gd name="connsiteY5" fmla="*/ 3794760 h 5372100"/>
                  <a:gd name="connsiteX6" fmla="*/ 0 w 4587240"/>
                  <a:gd name="connsiteY6" fmla="*/ 1127760 h 5372100"/>
                  <a:gd name="connsiteX7" fmla="*/ 502920 w 4587240"/>
                  <a:gd name="connsiteY7" fmla="*/ 670560 h 5372100"/>
                  <a:gd name="connsiteX8" fmla="*/ 2095500 w 4587240"/>
                  <a:gd name="connsiteY8" fmla="*/ 0 h 5372100"/>
                  <a:gd name="connsiteX9" fmla="*/ 2491740 w 4587240"/>
                  <a:gd name="connsiteY9" fmla="*/ 0 h 5372100"/>
                  <a:gd name="connsiteX0" fmla="*/ 2491740 w 4587240"/>
                  <a:gd name="connsiteY0" fmla="*/ 59266 h 5431366"/>
                  <a:gd name="connsiteX1" fmla="*/ 4091940 w 4587240"/>
                  <a:gd name="connsiteY1" fmla="*/ 737446 h 5431366"/>
                  <a:gd name="connsiteX2" fmla="*/ 4587240 w 4587240"/>
                  <a:gd name="connsiteY2" fmla="*/ 1194646 h 5431366"/>
                  <a:gd name="connsiteX3" fmla="*/ 4320540 w 4587240"/>
                  <a:gd name="connsiteY3" fmla="*/ 3701626 h 5431366"/>
                  <a:gd name="connsiteX4" fmla="*/ 2301240 w 4587240"/>
                  <a:gd name="connsiteY4" fmla="*/ 5431366 h 5431366"/>
                  <a:gd name="connsiteX5" fmla="*/ 304800 w 4587240"/>
                  <a:gd name="connsiteY5" fmla="*/ 3854026 h 5431366"/>
                  <a:gd name="connsiteX6" fmla="*/ 0 w 4587240"/>
                  <a:gd name="connsiteY6" fmla="*/ 1187026 h 5431366"/>
                  <a:gd name="connsiteX7" fmla="*/ 502920 w 4587240"/>
                  <a:gd name="connsiteY7" fmla="*/ 729826 h 5431366"/>
                  <a:gd name="connsiteX8" fmla="*/ 2095500 w 4587240"/>
                  <a:gd name="connsiteY8" fmla="*/ 59266 h 5431366"/>
                  <a:gd name="connsiteX9" fmla="*/ 2491740 w 4587240"/>
                  <a:gd name="connsiteY9" fmla="*/ 59266 h 5431366"/>
                  <a:gd name="connsiteX0" fmla="*/ 2491740 w 4587240"/>
                  <a:gd name="connsiteY0" fmla="*/ 76256 h 5448356"/>
                  <a:gd name="connsiteX1" fmla="*/ 4091940 w 4587240"/>
                  <a:gd name="connsiteY1" fmla="*/ 754436 h 5448356"/>
                  <a:gd name="connsiteX2" fmla="*/ 4587240 w 4587240"/>
                  <a:gd name="connsiteY2" fmla="*/ 1211636 h 5448356"/>
                  <a:gd name="connsiteX3" fmla="*/ 4320540 w 4587240"/>
                  <a:gd name="connsiteY3" fmla="*/ 3718616 h 5448356"/>
                  <a:gd name="connsiteX4" fmla="*/ 2301240 w 4587240"/>
                  <a:gd name="connsiteY4" fmla="*/ 5448356 h 5448356"/>
                  <a:gd name="connsiteX5" fmla="*/ 304800 w 4587240"/>
                  <a:gd name="connsiteY5" fmla="*/ 3871016 h 5448356"/>
                  <a:gd name="connsiteX6" fmla="*/ 0 w 4587240"/>
                  <a:gd name="connsiteY6" fmla="*/ 1204016 h 5448356"/>
                  <a:gd name="connsiteX7" fmla="*/ 502920 w 4587240"/>
                  <a:gd name="connsiteY7" fmla="*/ 746816 h 5448356"/>
                  <a:gd name="connsiteX8" fmla="*/ 2095500 w 4587240"/>
                  <a:gd name="connsiteY8" fmla="*/ 76256 h 5448356"/>
                  <a:gd name="connsiteX9" fmla="*/ 2491740 w 4587240"/>
                  <a:gd name="connsiteY9" fmla="*/ 76256 h 5448356"/>
                  <a:gd name="connsiteX0" fmla="*/ 2491740 w 4587240"/>
                  <a:gd name="connsiteY0" fmla="*/ 66256 h 5438356"/>
                  <a:gd name="connsiteX1" fmla="*/ 4091940 w 4587240"/>
                  <a:gd name="connsiteY1" fmla="*/ 744436 h 5438356"/>
                  <a:gd name="connsiteX2" fmla="*/ 4587240 w 4587240"/>
                  <a:gd name="connsiteY2" fmla="*/ 1201636 h 5438356"/>
                  <a:gd name="connsiteX3" fmla="*/ 4320540 w 4587240"/>
                  <a:gd name="connsiteY3" fmla="*/ 3708616 h 5438356"/>
                  <a:gd name="connsiteX4" fmla="*/ 2301240 w 4587240"/>
                  <a:gd name="connsiteY4" fmla="*/ 5438356 h 5438356"/>
                  <a:gd name="connsiteX5" fmla="*/ 304800 w 4587240"/>
                  <a:gd name="connsiteY5" fmla="*/ 3861016 h 5438356"/>
                  <a:gd name="connsiteX6" fmla="*/ 0 w 4587240"/>
                  <a:gd name="connsiteY6" fmla="*/ 1194016 h 5438356"/>
                  <a:gd name="connsiteX7" fmla="*/ 502920 w 4587240"/>
                  <a:gd name="connsiteY7" fmla="*/ 736816 h 5438356"/>
                  <a:gd name="connsiteX8" fmla="*/ 2095500 w 4587240"/>
                  <a:gd name="connsiteY8" fmla="*/ 66256 h 5438356"/>
                  <a:gd name="connsiteX9" fmla="*/ 2491740 w 4587240"/>
                  <a:gd name="connsiteY9" fmla="*/ 66256 h 5438356"/>
                  <a:gd name="connsiteX0" fmla="*/ 2491740 w 4587240"/>
                  <a:gd name="connsiteY0" fmla="*/ 68601 h 5440701"/>
                  <a:gd name="connsiteX1" fmla="*/ 4091940 w 4587240"/>
                  <a:gd name="connsiteY1" fmla="*/ 746781 h 5440701"/>
                  <a:gd name="connsiteX2" fmla="*/ 4587240 w 4587240"/>
                  <a:gd name="connsiteY2" fmla="*/ 1203981 h 5440701"/>
                  <a:gd name="connsiteX3" fmla="*/ 4320540 w 4587240"/>
                  <a:gd name="connsiteY3" fmla="*/ 3710961 h 5440701"/>
                  <a:gd name="connsiteX4" fmla="*/ 2301240 w 4587240"/>
                  <a:gd name="connsiteY4" fmla="*/ 5440701 h 5440701"/>
                  <a:gd name="connsiteX5" fmla="*/ 304800 w 4587240"/>
                  <a:gd name="connsiteY5" fmla="*/ 3863361 h 5440701"/>
                  <a:gd name="connsiteX6" fmla="*/ 0 w 4587240"/>
                  <a:gd name="connsiteY6" fmla="*/ 1196361 h 5440701"/>
                  <a:gd name="connsiteX7" fmla="*/ 502920 w 4587240"/>
                  <a:gd name="connsiteY7" fmla="*/ 739161 h 5440701"/>
                  <a:gd name="connsiteX8" fmla="*/ 2095500 w 4587240"/>
                  <a:gd name="connsiteY8" fmla="*/ 68601 h 5440701"/>
                  <a:gd name="connsiteX9" fmla="*/ 2491740 w 4587240"/>
                  <a:gd name="connsiteY9" fmla="*/ 68601 h 5440701"/>
                  <a:gd name="connsiteX0" fmla="*/ 2491740 w 4587240"/>
                  <a:gd name="connsiteY0" fmla="*/ 72660 h 5444760"/>
                  <a:gd name="connsiteX1" fmla="*/ 4091940 w 4587240"/>
                  <a:gd name="connsiteY1" fmla="*/ 750840 h 5444760"/>
                  <a:gd name="connsiteX2" fmla="*/ 4587240 w 4587240"/>
                  <a:gd name="connsiteY2" fmla="*/ 1208040 h 5444760"/>
                  <a:gd name="connsiteX3" fmla="*/ 4320540 w 4587240"/>
                  <a:gd name="connsiteY3" fmla="*/ 3715020 h 5444760"/>
                  <a:gd name="connsiteX4" fmla="*/ 2301240 w 4587240"/>
                  <a:gd name="connsiteY4" fmla="*/ 5444760 h 5444760"/>
                  <a:gd name="connsiteX5" fmla="*/ 304800 w 4587240"/>
                  <a:gd name="connsiteY5" fmla="*/ 3867420 h 5444760"/>
                  <a:gd name="connsiteX6" fmla="*/ 0 w 4587240"/>
                  <a:gd name="connsiteY6" fmla="*/ 1200420 h 5444760"/>
                  <a:gd name="connsiteX7" fmla="*/ 502920 w 4587240"/>
                  <a:gd name="connsiteY7" fmla="*/ 743220 h 5444760"/>
                  <a:gd name="connsiteX8" fmla="*/ 2095500 w 4587240"/>
                  <a:gd name="connsiteY8" fmla="*/ 72660 h 5444760"/>
                  <a:gd name="connsiteX9" fmla="*/ 2491740 w 4587240"/>
                  <a:gd name="connsiteY9" fmla="*/ 72660 h 5444760"/>
                  <a:gd name="connsiteX0" fmla="*/ 2491740 w 4587240"/>
                  <a:gd name="connsiteY0" fmla="*/ 64732 h 5436832"/>
                  <a:gd name="connsiteX1" fmla="*/ 4091940 w 4587240"/>
                  <a:gd name="connsiteY1" fmla="*/ 742912 h 5436832"/>
                  <a:gd name="connsiteX2" fmla="*/ 4587240 w 4587240"/>
                  <a:gd name="connsiteY2" fmla="*/ 1200112 h 5436832"/>
                  <a:gd name="connsiteX3" fmla="*/ 4320540 w 4587240"/>
                  <a:gd name="connsiteY3" fmla="*/ 3707092 h 5436832"/>
                  <a:gd name="connsiteX4" fmla="*/ 2301240 w 4587240"/>
                  <a:gd name="connsiteY4" fmla="*/ 5436832 h 5436832"/>
                  <a:gd name="connsiteX5" fmla="*/ 304800 w 4587240"/>
                  <a:gd name="connsiteY5" fmla="*/ 3859492 h 5436832"/>
                  <a:gd name="connsiteX6" fmla="*/ 0 w 4587240"/>
                  <a:gd name="connsiteY6" fmla="*/ 1192492 h 5436832"/>
                  <a:gd name="connsiteX7" fmla="*/ 502920 w 4587240"/>
                  <a:gd name="connsiteY7" fmla="*/ 735292 h 5436832"/>
                  <a:gd name="connsiteX8" fmla="*/ 2095500 w 4587240"/>
                  <a:gd name="connsiteY8" fmla="*/ 64732 h 5436832"/>
                  <a:gd name="connsiteX9" fmla="*/ 2491740 w 4587240"/>
                  <a:gd name="connsiteY9" fmla="*/ 64732 h 5436832"/>
                  <a:gd name="connsiteX0" fmla="*/ 2491740 w 4587240"/>
                  <a:gd name="connsiteY0" fmla="*/ 66731 h 5438831"/>
                  <a:gd name="connsiteX1" fmla="*/ 4091940 w 4587240"/>
                  <a:gd name="connsiteY1" fmla="*/ 744911 h 5438831"/>
                  <a:gd name="connsiteX2" fmla="*/ 4587240 w 4587240"/>
                  <a:gd name="connsiteY2" fmla="*/ 1202111 h 5438831"/>
                  <a:gd name="connsiteX3" fmla="*/ 4320540 w 4587240"/>
                  <a:gd name="connsiteY3" fmla="*/ 3709091 h 5438831"/>
                  <a:gd name="connsiteX4" fmla="*/ 2301240 w 4587240"/>
                  <a:gd name="connsiteY4" fmla="*/ 5438831 h 5438831"/>
                  <a:gd name="connsiteX5" fmla="*/ 304800 w 4587240"/>
                  <a:gd name="connsiteY5" fmla="*/ 3861491 h 5438831"/>
                  <a:gd name="connsiteX6" fmla="*/ 0 w 4587240"/>
                  <a:gd name="connsiteY6" fmla="*/ 1194491 h 5438831"/>
                  <a:gd name="connsiteX7" fmla="*/ 502920 w 4587240"/>
                  <a:gd name="connsiteY7" fmla="*/ 737291 h 5438831"/>
                  <a:gd name="connsiteX8" fmla="*/ 2095500 w 4587240"/>
                  <a:gd name="connsiteY8" fmla="*/ 66731 h 5438831"/>
                  <a:gd name="connsiteX9" fmla="*/ 2491740 w 4587240"/>
                  <a:gd name="connsiteY9" fmla="*/ 66731 h 543883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6678 h 5436397"/>
                  <a:gd name="connsiteX1" fmla="*/ 4091940 w 4587240"/>
                  <a:gd name="connsiteY1" fmla="*/ 742477 h 5436397"/>
                  <a:gd name="connsiteX2" fmla="*/ 4587240 w 4587240"/>
                  <a:gd name="connsiteY2" fmla="*/ 1199677 h 5436397"/>
                  <a:gd name="connsiteX3" fmla="*/ 4320540 w 4587240"/>
                  <a:gd name="connsiteY3" fmla="*/ 3706657 h 5436397"/>
                  <a:gd name="connsiteX4" fmla="*/ 2301240 w 4587240"/>
                  <a:gd name="connsiteY4" fmla="*/ 5436397 h 5436397"/>
                  <a:gd name="connsiteX5" fmla="*/ 304800 w 4587240"/>
                  <a:gd name="connsiteY5" fmla="*/ 3859057 h 5436397"/>
                  <a:gd name="connsiteX6" fmla="*/ 0 w 4587240"/>
                  <a:gd name="connsiteY6" fmla="*/ 1192057 h 5436397"/>
                  <a:gd name="connsiteX7" fmla="*/ 502920 w 4587240"/>
                  <a:gd name="connsiteY7" fmla="*/ 734857 h 5436397"/>
                  <a:gd name="connsiteX8" fmla="*/ 2095500 w 4587240"/>
                  <a:gd name="connsiteY8" fmla="*/ 64297 h 5436397"/>
                  <a:gd name="connsiteX9" fmla="*/ 2486977 w 4587240"/>
                  <a:gd name="connsiteY9" fmla="*/ 66678 h 5436397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95292"/>
                  <a:gd name="connsiteY0" fmla="*/ 65686 h 5435405"/>
                  <a:gd name="connsiteX1" fmla="*/ 4091940 w 4595292"/>
                  <a:gd name="connsiteY1" fmla="*/ 741485 h 5435405"/>
                  <a:gd name="connsiteX2" fmla="*/ 4587240 w 4595292"/>
                  <a:gd name="connsiteY2" fmla="*/ 1198685 h 5435405"/>
                  <a:gd name="connsiteX3" fmla="*/ 4320540 w 4595292"/>
                  <a:gd name="connsiteY3" fmla="*/ 3705665 h 5435405"/>
                  <a:gd name="connsiteX4" fmla="*/ 2301240 w 4595292"/>
                  <a:gd name="connsiteY4" fmla="*/ 5435405 h 5435405"/>
                  <a:gd name="connsiteX5" fmla="*/ 304800 w 4595292"/>
                  <a:gd name="connsiteY5" fmla="*/ 3858065 h 5435405"/>
                  <a:gd name="connsiteX6" fmla="*/ 0 w 4595292"/>
                  <a:gd name="connsiteY6" fmla="*/ 1191065 h 5435405"/>
                  <a:gd name="connsiteX7" fmla="*/ 502920 w 4595292"/>
                  <a:gd name="connsiteY7" fmla="*/ 733865 h 5435405"/>
                  <a:gd name="connsiteX8" fmla="*/ 2095500 w 4595292"/>
                  <a:gd name="connsiteY8" fmla="*/ 63305 h 5435405"/>
                  <a:gd name="connsiteX9" fmla="*/ 2486977 w 4595292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511909 w 4631396"/>
                  <a:gd name="connsiteY0" fmla="*/ 65686 h 5435405"/>
                  <a:gd name="connsiteX1" fmla="*/ 4116872 w 4631396"/>
                  <a:gd name="connsiteY1" fmla="*/ 741485 h 5435405"/>
                  <a:gd name="connsiteX2" fmla="*/ 4612172 w 4631396"/>
                  <a:gd name="connsiteY2" fmla="*/ 1198685 h 5435405"/>
                  <a:gd name="connsiteX3" fmla="*/ 4345472 w 4631396"/>
                  <a:gd name="connsiteY3" fmla="*/ 3705665 h 5435405"/>
                  <a:gd name="connsiteX4" fmla="*/ 2326172 w 4631396"/>
                  <a:gd name="connsiteY4" fmla="*/ 5435405 h 5435405"/>
                  <a:gd name="connsiteX5" fmla="*/ 329732 w 4631396"/>
                  <a:gd name="connsiteY5" fmla="*/ 3858065 h 5435405"/>
                  <a:gd name="connsiteX6" fmla="*/ 24932 w 4631396"/>
                  <a:gd name="connsiteY6" fmla="*/ 1191065 h 5435405"/>
                  <a:gd name="connsiteX7" fmla="*/ 527852 w 4631396"/>
                  <a:gd name="connsiteY7" fmla="*/ 733865 h 5435405"/>
                  <a:gd name="connsiteX8" fmla="*/ 2120432 w 4631396"/>
                  <a:gd name="connsiteY8" fmla="*/ 63305 h 5435405"/>
                  <a:gd name="connsiteX9" fmla="*/ 2511909 w 4631396"/>
                  <a:gd name="connsiteY9" fmla="*/ 65686 h 5435405"/>
                  <a:gd name="connsiteX0" fmla="*/ 2524166 w 4643653"/>
                  <a:gd name="connsiteY0" fmla="*/ 65686 h 5435405"/>
                  <a:gd name="connsiteX1" fmla="*/ 4129129 w 4643653"/>
                  <a:gd name="connsiteY1" fmla="*/ 741485 h 5435405"/>
                  <a:gd name="connsiteX2" fmla="*/ 4624429 w 4643653"/>
                  <a:gd name="connsiteY2" fmla="*/ 1198685 h 5435405"/>
                  <a:gd name="connsiteX3" fmla="*/ 4357729 w 4643653"/>
                  <a:gd name="connsiteY3" fmla="*/ 3705665 h 5435405"/>
                  <a:gd name="connsiteX4" fmla="*/ 2338429 w 4643653"/>
                  <a:gd name="connsiteY4" fmla="*/ 5435405 h 5435405"/>
                  <a:gd name="connsiteX5" fmla="*/ 341989 w 4643653"/>
                  <a:gd name="connsiteY5" fmla="*/ 3858065 h 5435405"/>
                  <a:gd name="connsiteX6" fmla="*/ 37189 w 4643653"/>
                  <a:gd name="connsiteY6" fmla="*/ 1191065 h 5435405"/>
                  <a:gd name="connsiteX7" fmla="*/ 540109 w 4643653"/>
                  <a:gd name="connsiteY7" fmla="*/ 733865 h 5435405"/>
                  <a:gd name="connsiteX8" fmla="*/ 2132689 w 4643653"/>
                  <a:gd name="connsiteY8" fmla="*/ 63305 h 5435405"/>
                  <a:gd name="connsiteX9" fmla="*/ 2524166 w 4643653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625577" h="5435405">
                    <a:moveTo>
                      <a:pt x="2506090" y="65686"/>
                    </a:moveTo>
                    <a:cubicBezTo>
                      <a:pt x="3183953" y="757677"/>
                      <a:pt x="3942777" y="725769"/>
                      <a:pt x="4111053" y="741485"/>
                    </a:cubicBezTo>
                    <a:cubicBezTo>
                      <a:pt x="4490466" y="817685"/>
                      <a:pt x="4555553" y="1060573"/>
                      <a:pt x="4606353" y="1198685"/>
                    </a:cubicBezTo>
                    <a:cubicBezTo>
                      <a:pt x="4660328" y="2081970"/>
                      <a:pt x="4609528" y="3089080"/>
                      <a:pt x="4339653" y="3705665"/>
                    </a:cubicBezTo>
                    <a:cubicBezTo>
                      <a:pt x="3885628" y="4753732"/>
                      <a:pt x="2922015" y="5330313"/>
                      <a:pt x="2320353" y="5435405"/>
                    </a:cubicBezTo>
                    <a:cubicBezTo>
                      <a:pt x="1707261" y="5347775"/>
                      <a:pt x="760793" y="4788658"/>
                      <a:pt x="323913" y="3858065"/>
                    </a:cubicBezTo>
                    <a:cubicBezTo>
                      <a:pt x="-72962" y="2845240"/>
                      <a:pt x="-3112" y="2065778"/>
                      <a:pt x="19113" y="1191065"/>
                    </a:cubicBezTo>
                    <a:cubicBezTo>
                      <a:pt x="110553" y="833878"/>
                      <a:pt x="354393" y="762440"/>
                      <a:pt x="522033" y="733865"/>
                    </a:cubicBezTo>
                    <a:cubicBezTo>
                      <a:pt x="1486280" y="705608"/>
                      <a:pt x="1807591" y="301113"/>
                      <a:pt x="2114613" y="63305"/>
                    </a:cubicBezTo>
                    <a:cubicBezTo>
                      <a:pt x="2175255" y="3774"/>
                      <a:pt x="2354960" y="-43851"/>
                      <a:pt x="2506090" y="65686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dirty="0"/>
              </a:p>
            </p:txBody>
          </p:sp>
        </p:grpSp>
        <p:pic>
          <p:nvPicPr>
            <p:cNvPr id="265" name="Graphic 264">
              <a:extLst>
                <a:ext uri="{FF2B5EF4-FFF2-40B4-BE49-F238E27FC236}">
                  <a16:creationId xmlns:a16="http://schemas.microsoft.com/office/drawing/2014/main" id="{85466CEF-5453-4B63-96CB-BED2131C33A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566422" y="1613174"/>
              <a:ext cx="197315" cy="197316"/>
            </a:xfrm>
            <a:prstGeom prst="rect">
              <a:avLst/>
            </a:prstGeom>
          </p:spPr>
        </p:pic>
      </p:grpSp>
      <p:sp>
        <p:nvSpPr>
          <p:cNvPr id="257" name="Rectangle: Rounded Corners 256">
            <a:extLst>
              <a:ext uri="{FF2B5EF4-FFF2-40B4-BE49-F238E27FC236}">
                <a16:creationId xmlns:a16="http://schemas.microsoft.com/office/drawing/2014/main" id="{62CEBC59-F22D-4D26-B0F1-4447A14DD94F}"/>
              </a:ext>
            </a:extLst>
          </p:cNvPr>
          <p:cNvSpPr/>
          <p:nvPr/>
        </p:nvSpPr>
        <p:spPr>
          <a:xfrm>
            <a:off x="221165" y="5762926"/>
            <a:ext cx="1244008" cy="58543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PUSH LEFT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ACQUIRE</a:t>
            </a:r>
          </a:p>
        </p:txBody>
      </p:sp>
    </p:spTree>
    <p:extLst>
      <p:ext uri="{BB962C8B-B14F-4D97-AF65-F5344CB8AC3E}">
        <p14:creationId xmlns:p14="http://schemas.microsoft.com/office/powerpoint/2010/main" val="201558876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advTm="2846">
        <p159:morph option="byObject"/>
      </p:transition>
    </mc:Choice>
    <mc:Fallback>
      <p:transition advTm="284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6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7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0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1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4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5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8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9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22" dur="16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23" dur="16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16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26" dur="13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27" dur="13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13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30" dur="22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1" dur="22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" dur="22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34" dur="9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5" dur="9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" dur="9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Rectangle: Rounded Corners 547">
            <a:extLst>
              <a:ext uri="{FF2B5EF4-FFF2-40B4-BE49-F238E27FC236}">
                <a16:creationId xmlns:a16="http://schemas.microsoft.com/office/drawing/2014/main" id="{763F402D-57A6-4C4D-B660-E16CF8E061CF}"/>
              </a:ext>
            </a:extLst>
          </p:cNvPr>
          <p:cNvSpPr/>
          <p:nvPr/>
        </p:nvSpPr>
        <p:spPr>
          <a:xfrm>
            <a:off x="1704172" y="2915697"/>
            <a:ext cx="946436" cy="914400"/>
          </a:xfrm>
          <a:prstGeom prst="roundRect">
            <a:avLst>
              <a:gd name="adj" fmla="val 26579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88" name="Rectangle: Rounded Corners 487">
            <a:extLst>
              <a:ext uri="{FF2B5EF4-FFF2-40B4-BE49-F238E27FC236}">
                <a16:creationId xmlns:a16="http://schemas.microsoft.com/office/drawing/2014/main" id="{3D0D5074-9652-4C88-92B1-BDCF3D9F1F29}"/>
              </a:ext>
            </a:extLst>
          </p:cNvPr>
          <p:cNvSpPr/>
          <p:nvPr/>
        </p:nvSpPr>
        <p:spPr>
          <a:xfrm>
            <a:off x="1703305" y="2915417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FFC00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LA</a:t>
            </a:r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89" name="Rectangle: Rounded Corners 488">
            <a:extLst>
              <a:ext uri="{FF2B5EF4-FFF2-40B4-BE49-F238E27FC236}">
                <a16:creationId xmlns:a16="http://schemas.microsoft.com/office/drawing/2014/main" id="{1C4041E1-15D6-4C60-8408-882C960597EE}"/>
              </a:ext>
            </a:extLst>
          </p:cNvPr>
          <p:cNvSpPr/>
          <p:nvPr/>
        </p:nvSpPr>
        <p:spPr>
          <a:xfrm>
            <a:off x="3151944" y="2915417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2980B9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90" name="Rectangle: Rounded Corners 489">
            <a:extLst>
              <a:ext uri="{FF2B5EF4-FFF2-40B4-BE49-F238E27FC236}">
                <a16:creationId xmlns:a16="http://schemas.microsoft.com/office/drawing/2014/main" id="{424F22FF-E803-4003-8AD4-02B5297E7498}"/>
              </a:ext>
            </a:extLst>
          </p:cNvPr>
          <p:cNvSpPr/>
          <p:nvPr/>
        </p:nvSpPr>
        <p:spPr>
          <a:xfrm>
            <a:off x="5321058" y="2912508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2980B9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92" name="Rectangle: Rounded Corners 491">
            <a:extLst>
              <a:ext uri="{FF2B5EF4-FFF2-40B4-BE49-F238E27FC236}">
                <a16:creationId xmlns:a16="http://schemas.microsoft.com/office/drawing/2014/main" id="{20628779-C306-42AB-AFCE-FD1230B919B7}"/>
              </a:ext>
            </a:extLst>
          </p:cNvPr>
          <p:cNvSpPr/>
          <p:nvPr/>
        </p:nvSpPr>
        <p:spPr>
          <a:xfrm>
            <a:off x="7472828" y="2910537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2980B9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504" name="Freeform: Shape 503">
            <a:extLst>
              <a:ext uri="{FF2B5EF4-FFF2-40B4-BE49-F238E27FC236}">
                <a16:creationId xmlns:a16="http://schemas.microsoft.com/office/drawing/2014/main" id="{09987C28-2CBA-4260-929E-0A658B5AE8EB}"/>
              </a:ext>
            </a:extLst>
          </p:cNvPr>
          <p:cNvSpPr/>
          <p:nvPr/>
        </p:nvSpPr>
        <p:spPr>
          <a:xfrm>
            <a:off x="2581985" y="2909265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49" name="Rectangle: Rounded Corners 548">
            <a:extLst>
              <a:ext uri="{FF2B5EF4-FFF2-40B4-BE49-F238E27FC236}">
                <a16:creationId xmlns:a16="http://schemas.microsoft.com/office/drawing/2014/main" id="{5B903454-9631-4BE6-A784-0D1FD9367C84}"/>
              </a:ext>
            </a:extLst>
          </p:cNvPr>
          <p:cNvSpPr/>
          <p:nvPr/>
        </p:nvSpPr>
        <p:spPr>
          <a:xfrm>
            <a:off x="9640566" y="2918042"/>
            <a:ext cx="946436" cy="914400"/>
          </a:xfrm>
          <a:prstGeom prst="roundRect">
            <a:avLst>
              <a:gd name="adj" fmla="val 26579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514" name="Rectangle: Rounded Corners 513">
            <a:extLst>
              <a:ext uri="{FF2B5EF4-FFF2-40B4-BE49-F238E27FC236}">
                <a16:creationId xmlns:a16="http://schemas.microsoft.com/office/drawing/2014/main" id="{44708A4A-6356-41C7-A8D2-D5600D5197E3}"/>
              </a:ext>
            </a:extLst>
          </p:cNvPr>
          <p:cNvSpPr/>
          <p:nvPr/>
        </p:nvSpPr>
        <p:spPr>
          <a:xfrm>
            <a:off x="9641423" y="2917082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FFC00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RA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515" name="Freeform: Shape 514">
            <a:extLst>
              <a:ext uri="{FF2B5EF4-FFF2-40B4-BE49-F238E27FC236}">
                <a16:creationId xmlns:a16="http://schemas.microsoft.com/office/drawing/2014/main" id="{6B6BA2E8-C0CC-4835-9F91-24854951DA12}"/>
              </a:ext>
            </a:extLst>
          </p:cNvPr>
          <p:cNvSpPr/>
          <p:nvPr/>
        </p:nvSpPr>
        <p:spPr>
          <a:xfrm>
            <a:off x="4723826" y="2909265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16" name="Freeform: Shape 515">
            <a:extLst>
              <a:ext uri="{FF2B5EF4-FFF2-40B4-BE49-F238E27FC236}">
                <a16:creationId xmlns:a16="http://schemas.microsoft.com/office/drawing/2014/main" id="{E6D484F0-F0C5-4D89-9EFD-6D31ABC683D6}"/>
              </a:ext>
            </a:extLst>
          </p:cNvPr>
          <p:cNvSpPr/>
          <p:nvPr/>
        </p:nvSpPr>
        <p:spPr>
          <a:xfrm>
            <a:off x="6867190" y="2909265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18" name="Freeform: Shape 517">
            <a:extLst>
              <a:ext uri="{FF2B5EF4-FFF2-40B4-BE49-F238E27FC236}">
                <a16:creationId xmlns:a16="http://schemas.microsoft.com/office/drawing/2014/main" id="{602A1181-663D-486E-B87F-B8D72FF1E72C}"/>
              </a:ext>
            </a:extLst>
          </p:cNvPr>
          <p:cNvSpPr/>
          <p:nvPr/>
        </p:nvSpPr>
        <p:spPr>
          <a:xfrm>
            <a:off x="9041443" y="2904712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19" name="Freeform: Shape 518">
            <a:extLst>
              <a:ext uri="{FF2B5EF4-FFF2-40B4-BE49-F238E27FC236}">
                <a16:creationId xmlns:a16="http://schemas.microsoft.com/office/drawing/2014/main" id="{88F6687C-3A80-4739-9018-1176EE159FD4}"/>
              </a:ext>
            </a:extLst>
          </p:cNvPr>
          <p:cNvSpPr/>
          <p:nvPr/>
        </p:nvSpPr>
        <p:spPr>
          <a:xfrm rot="10800000">
            <a:off x="8986026" y="3710901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21" name="Freeform: Shape 520">
            <a:extLst>
              <a:ext uri="{FF2B5EF4-FFF2-40B4-BE49-F238E27FC236}">
                <a16:creationId xmlns:a16="http://schemas.microsoft.com/office/drawing/2014/main" id="{441AF468-2274-47EA-A02B-234ED58058B8}"/>
              </a:ext>
            </a:extLst>
          </p:cNvPr>
          <p:cNvSpPr/>
          <p:nvPr/>
        </p:nvSpPr>
        <p:spPr>
          <a:xfrm rot="10800000">
            <a:off x="6875424" y="3648420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22" name="Freeform: Shape 521">
            <a:extLst>
              <a:ext uri="{FF2B5EF4-FFF2-40B4-BE49-F238E27FC236}">
                <a16:creationId xmlns:a16="http://schemas.microsoft.com/office/drawing/2014/main" id="{4D36CAFD-6425-44AD-84E1-6D845E8307F1}"/>
              </a:ext>
            </a:extLst>
          </p:cNvPr>
          <p:cNvSpPr/>
          <p:nvPr/>
        </p:nvSpPr>
        <p:spPr>
          <a:xfrm rot="10800000">
            <a:off x="4703499" y="3653283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23" name="Freeform: Shape 522">
            <a:extLst>
              <a:ext uri="{FF2B5EF4-FFF2-40B4-BE49-F238E27FC236}">
                <a16:creationId xmlns:a16="http://schemas.microsoft.com/office/drawing/2014/main" id="{D37513B1-2037-4069-BCF6-93A0762761C1}"/>
              </a:ext>
            </a:extLst>
          </p:cNvPr>
          <p:cNvSpPr/>
          <p:nvPr/>
        </p:nvSpPr>
        <p:spPr>
          <a:xfrm rot="10800000">
            <a:off x="2531217" y="3657323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50" name="TextBox 549">
            <a:extLst>
              <a:ext uri="{FF2B5EF4-FFF2-40B4-BE49-F238E27FC236}">
                <a16:creationId xmlns:a16="http://schemas.microsoft.com/office/drawing/2014/main" id="{7CCEEDAC-D591-4728-9246-5F88FA385B94}"/>
              </a:ext>
            </a:extLst>
          </p:cNvPr>
          <p:cNvSpPr txBox="1"/>
          <p:nvPr/>
        </p:nvSpPr>
        <p:spPr>
          <a:xfrm>
            <a:off x="3137952" y="684808"/>
            <a:ext cx="59453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Doubly-Linked List</a:t>
            </a:r>
            <a:endParaRPr lang="fr-BE" sz="4000" dirty="0">
              <a:solidFill>
                <a:schemeClr val="tx1">
                  <a:lumMod val="85000"/>
                  <a:lumOff val="1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E15E5A58-3E70-4673-A32F-92D5AA33C1D0}"/>
              </a:ext>
            </a:extLst>
          </p:cNvPr>
          <p:cNvSpPr/>
          <p:nvPr/>
        </p:nvSpPr>
        <p:spPr>
          <a:xfrm>
            <a:off x="4231716" y="7020283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2980B9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21104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428"/>
    </mc:Choice>
    <mc:Fallback>
      <p:transition spd="slow" advTm="4428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Rectangle: Rounded Corners 241">
            <a:extLst>
              <a:ext uri="{FF2B5EF4-FFF2-40B4-BE49-F238E27FC236}">
                <a16:creationId xmlns:a16="http://schemas.microsoft.com/office/drawing/2014/main" id="{E02A3B78-FAAD-400E-AB29-226E856B05EE}"/>
              </a:ext>
            </a:extLst>
          </p:cNvPr>
          <p:cNvSpPr/>
          <p:nvPr/>
        </p:nvSpPr>
        <p:spPr>
          <a:xfrm>
            <a:off x="2320151" y="4741238"/>
            <a:ext cx="946436" cy="914400"/>
          </a:xfrm>
          <a:prstGeom prst="roundRect">
            <a:avLst>
              <a:gd name="adj" fmla="val 26579"/>
            </a:avLst>
          </a:prstGeom>
          <a:noFill/>
          <a:ln w="28575">
            <a:solidFill>
              <a:schemeClr val="bg1">
                <a:lumMod val="75000"/>
              </a:schemeClr>
            </a:solidFill>
            <a:prstDash val="sysDash"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Node1</a:t>
            </a:r>
            <a:endParaRPr lang="fr-BE" sz="2000" dirty="0">
              <a:solidFill>
                <a:schemeClr val="bg1">
                  <a:lumMod val="6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43" name="Rectangle: Rounded Corners 242">
            <a:extLst>
              <a:ext uri="{FF2B5EF4-FFF2-40B4-BE49-F238E27FC236}">
                <a16:creationId xmlns:a16="http://schemas.microsoft.com/office/drawing/2014/main" id="{CFD213C2-B8BE-4F23-9396-B0E17B4F3768}"/>
              </a:ext>
            </a:extLst>
          </p:cNvPr>
          <p:cNvSpPr/>
          <p:nvPr/>
        </p:nvSpPr>
        <p:spPr>
          <a:xfrm>
            <a:off x="2320151" y="744182"/>
            <a:ext cx="946436" cy="914400"/>
          </a:xfrm>
          <a:prstGeom prst="roundRect">
            <a:avLst>
              <a:gd name="adj" fmla="val 26579"/>
            </a:avLst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New Node</a:t>
            </a:r>
            <a:endParaRPr lang="fr-BE" sz="2000" dirty="0">
              <a:solidFill>
                <a:schemeClr val="tx1">
                  <a:lumMod val="75000"/>
                  <a:lumOff val="2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5FD3D961-A8E3-4C6A-A4EE-7DD68B18E42C}"/>
              </a:ext>
            </a:extLst>
          </p:cNvPr>
          <p:cNvGrpSpPr/>
          <p:nvPr/>
        </p:nvGrpSpPr>
        <p:grpSpPr>
          <a:xfrm>
            <a:off x="8594509" y="-243840"/>
            <a:ext cx="3800673" cy="1136390"/>
            <a:chOff x="8594509" y="5937504"/>
            <a:chExt cx="3800673" cy="1136390"/>
          </a:xfrm>
        </p:grpSpPr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BFCD429D-CD0C-4067-B74F-46ED0273003D}"/>
                </a:ext>
              </a:extLst>
            </p:cNvPr>
            <p:cNvSpPr/>
            <p:nvPr/>
          </p:nvSpPr>
          <p:spPr>
            <a:xfrm>
              <a:off x="8594509" y="5937504"/>
              <a:ext cx="3800673" cy="1136390"/>
            </a:xfrm>
            <a:prstGeom prst="roundRect">
              <a:avLst/>
            </a:prstGeom>
            <a:solidFill>
              <a:schemeClr val="bg1"/>
            </a:solidFill>
            <a:ln w="571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pic>
          <p:nvPicPr>
            <p:cNvPr id="57" name="Graphic 56">
              <a:extLst>
                <a:ext uri="{FF2B5EF4-FFF2-40B4-BE49-F238E27FC236}">
                  <a16:creationId xmlns:a16="http://schemas.microsoft.com/office/drawing/2014/main" id="{852DB212-A014-4990-869E-0DD9B426A5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8924852" y="6303054"/>
              <a:ext cx="593582" cy="593582"/>
            </a:xfrm>
            <a:prstGeom prst="rect">
              <a:avLst/>
            </a:prstGeom>
          </p:spPr>
        </p:pic>
        <p:pic>
          <p:nvPicPr>
            <p:cNvPr id="58" name="Graphic 57">
              <a:extLst>
                <a:ext uri="{FF2B5EF4-FFF2-40B4-BE49-F238E27FC236}">
                  <a16:creationId xmlns:a16="http://schemas.microsoft.com/office/drawing/2014/main" id="{8E548813-E3B9-46AF-8789-AC4B184425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151216" y="6303054"/>
              <a:ext cx="593582" cy="593582"/>
            </a:xfrm>
            <a:prstGeom prst="rect">
              <a:avLst/>
            </a:prstGeom>
          </p:spPr>
        </p:pic>
        <p:pic>
          <p:nvPicPr>
            <p:cNvPr id="59" name="Graphic 58">
              <a:extLst>
                <a:ext uri="{FF2B5EF4-FFF2-40B4-BE49-F238E27FC236}">
                  <a16:creationId xmlns:a16="http://schemas.microsoft.com/office/drawing/2014/main" id="{56002167-1A27-496B-8268-1F270E0FD00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11349540" y="6303054"/>
              <a:ext cx="593582" cy="593582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EC2C4A4D-4BDC-4727-846A-2BA2A114B58E}"/>
                </a:ext>
              </a:extLst>
            </p:cNvPr>
            <p:cNvSpPr txBox="1"/>
            <p:nvPr/>
          </p:nvSpPr>
          <p:spPr>
            <a:xfrm>
              <a:off x="9526874" y="6143693"/>
              <a:ext cx="60474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/>
                <a:t>&lt;</a:t>
              </a:r>
              <a:endParaRPr lang="fr-BE" sz="4800" b="1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DB020B64-0390-4BDF-9D6C-46E53C19B916}"/>
                </a:ext>
              </a:extLst>
            </p:cNvPr>
            <p:cNvSpPr txBox="1"/>
            <p:nvPr/>
          </p:nvSpPr>
          <p:spPr>
            <a:xfrm>
              <a:off x="10747221" y="6147288"/>
              <a:ext cx="60474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/>
                <a:t>&lt;</a:t>
              </a:r>
              <a:endParaRPr lang="fr-BE" sz="4800" b="1" dirty="0"/>
            </a:p>
          </p:txBody>
        </p:sp>
      </p:grp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8271822D-E9DA-43AF-8C47-820602ECC43C}"/>
              </a:ext>
            </a:extLst>
          </p:cNvPr>
          <p:cNvSpPr/>
          <p:nvPr/>
        </p:nvSpPr>
        <p:spPr>
          <a:xfrm>
            <a:off x="4660647" y="2915697"/>
            <a:ext cx="946436" cy="914400"/>
          </a:xfrm>
          <a:prstGeom prst="roundRect">
            <a:avLst>
              <a:gd name="adj" fmla="val 26579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498E5345-F6A7-46B8-B51A-F214D2E3A208}"/>
              </a:ext>
            </a:extLst>
          </p:cNvPr>
          <p:cNvSpPr/>
          <p:nvPr/>
        </p:nvSpPr>
        <p:spPr>
          <a:xfrm>
            <a:off x="4659780" y="2915417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E0303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LA</a:t>
            </a:r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3AB02E44-3147-4F5B-B6CC-B24F648E947C}"/>
              </a:ext>
            </a:extLst>
          </p:cNvPr>
          <p:cNvSpPr/>
          <p:nvPr/>
        </p:nvSpPr>
        <p:spPr>
          <a:xfrm>
            <a:off x="6108419" y="2915417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3584CB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 1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66631AAC-EA21-42CF-B91F-874E03F19699}"/>
              </a:ext>
            </a:extLst>
          </p:cNvPr>
          <p:cNvSpPr/>
          <p:nvPr/>
        </p:nvSpPr>
        <p:spPr>
          <a:xfrm>
            <a:off x="8308403" y="2910537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78B83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 2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B548A3FA-D96A-4015-B070-B055F56EFFFC}"/>
              </a:ext>
            </a:extLst>
          </p:cNvPr>
          <p:cNvSpPr/>
          <p:nvPr/>
        </p:nvSpPr>
        <p:spPr>
          <a:xfrm>
            <a:off x="5538460" y="2909265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9C8A8B11-F563-4526-B9EB-45B5C17BBBBB}"/>
              </a:ext>
            </a:extLst>
          </p:cNvPr>
          <p:cNvSpPr/>
          <p:nvPr/>
        </p:nvSpPr>
        <p:spPr>
          <a:xfrm>
            <a:off x="10476141" y="2918042"/>
            <a:ext cx="946436" cy="914400"/>
          </a:xfrm>
          <a:prstGeom prst="roundRect">
            <a:avLst>
              <a:gd name="adj" fmla="val 26579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D44E73AB-F84A-40EC-93D0-687D06693101}"/>
              </a:ext>
            </a:extLst>
          </p:cNvPr>
          <p:cNvSpPr/>
          <p:nvPr/>
        </p:nvSpPr>
        <p:spPr>
          <a:xfrm>
            <a:off x="10476998" y="2917082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3584CB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RA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83F40CC4-A5D4-4387-9D65-22A7FED42D19}"/>
              </a:ext>
            </a:extLst>
          </p:cNvPr>
          <p:cNvSpPr/>
          <p:nvPr/>
        </p:nvSpPr>
        <p:spPr>
          <a:xfrm>
            <a:off x="7680301" y="2909265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3DBAC1DD-4305-43CF-8C78-D48785A5364F}"/>
              </a:ext>
            </a:extLst>
          </p:cNvPr>
          <p:cNvSpPr/>
          <p:nvPr/>
        </p:nvSpPr>
        <p:spPr>
          <a:xfrm>
            <a:off x="9877018" y="2904712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93EFD55F-2DE2-49CA-A03D-C3DB8CD5AB4A}"/>
              </a:ext>
            </a:extLst>
          </p:cNvPr>
          <p:cNvSpPr/>
          <p:nvPr/>
        </p:nvSpPr>
        <p:spPr>
          <a:xfrm rot="10800000">
            <a:off x="9821601" y="3710901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D880F619-E66D-471F-87EE-5A97DB8FF725}"/>
              </a:ext>
            </a:extLst>
          </p:cNvPr>
          <p:cNvSpPr/>
          <p:nvPr/>
        </p:nvSpPr>
        <p:spPr>
          <a:xfrm rot="10800000">
            <a:off x="7659974" y="3653283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A8AFBF1F-0C0C-4834-905F-0D7C05CB4ECD}"/>
              </a:ext>
            </a:extLst>
          </p:cNvPr>
          <p:cNvSpPr/>
          <p:nvPr/>
        </p:nvSpPr>
        <p:spPr>
          <a:xfrm rot="10800000">
            <a:off x="5487692" y="3657323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B78D5782-5769-43BC-9C26-D37FDB2BA26E}"/>
              </a:ext>
            </a:extLst>
          </p:cNvPr>
          <p:cNvGrpSpPr/>
          <p:nvPr/>
        </p:nvGrpSpPr>
        <p:grpSpPr>
          <a:xfrm>
            <a:off x="292200" y="673796"/>
            <a:ext cx="1077932" cy="1076788"/>
            <a:chOff x="4322454" y="2326306"/>
            <a:chExt cx="2121384" cy="2119132"/>
          </a:xfrm>
        </p:grpSpPr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BDB21855-249C-4A6B-8805-798EF97B8B32}"/>
                </a:ext>
              </a:extLst>
            </p:cNvPr>
            <p:cNvGrpSpPr/>
            <p:nvPr/>
          </p:nvGrpSpPr>
          <p:grpSpPr>
            <a:xfrm>
              <a:off x="4871096" y="2326306"/>
              <a:ext cx="1080000" cy="156845"/>
              <a:chOff x="4860000" y="2304000"/>
              <a:chExt cx="1080000" cy="156845"/>
            </a:xfrm>
          </p:grpSpPr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99AE82B2-FB5A-400B-B56E-E214E1EEA7A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5707F36A-7B86-418D-9751-B2B7C232120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54AA6B68-67F3-4975-A95E-F341ED9EF553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>
                <a:extLst>
                  <a:ext uri="{FF2B5EF4-FFF2-40B4-BE49-F238E27FC236}">
                    <a16:creationId xmlns:a16="http://schemas.microsoft.com/office/drawing/2014/main" id="{A671943C-6EF4-42AA-975F-45EF9C6A3B3A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3C7E93C7-7C2E-4EC7-BFA1-117A2F7947F1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id="{57878A0D-3480-4FE6-A54D-773553020ADE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4CA2D378-19F2-4F42-9700-024996AC8052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CCF2165B-3FF0-4410-B1BC-F80C39793C92}"/>
                </a:ext>
              </a:extLst>
            </p:cNvPr>
            <p:cNvGrpSpPr/>
            <p:nvPr/>
          </p:nvGrpSpPr>
          <p:grpSpPr>
            <a:xfrm rot="5400000">
              <a:off x="5825416" y="3285860"/>
              <a:ext cx="1080000" cy="156845"/>
              <a:chOff x="4860000" y="2304000"/>
              <a:chExt cx="1080000" cy="156845"/>
            </a:xfrm>
          </p:grpSpPr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922AF6D0-1B88-4D17-AE68-2B30DE90D34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CEEF48AB-87B1-4233-AECE-9C6D6DACE25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8E1D08FC-7904-492D-8D78-FB99259B0DC1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08E836E3-2E6D-4775-8425-C8267C2838AD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503C5DEB-3D5B-4B5E-93D8-6108EDE85082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159FED89-604C-4C6C-A6A0-83FBA3C1530B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A56467B4-3F60-4827-9971-473045E824E8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5A70AE02-8A23-45B5-B4A8-38B98D3373D5}"/>
                </a:ext>
              </a:extLst>
            </p:cNvPr>
            <p:cNvGrpSpPr/>
            <p:nvPr/>
          </p:nvGrpSpPr>
          <p:grpSpPr>
            <a:xfrm>
              <a:off x="4844370" y="4288593"/>
              <a:ext cx="1080000" cy="156845"/>
              <a:chOff x="4860000" y="2304000"/>
              <a:chExt cx="1080000" cy="156845"/>
            </a:xfrm>
          </p:grpSpPr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91A280ED-8867-4F75-8170-92C1ABF252E2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8FE6FEEC-A959-4ADE-BA6E-40EA267EA747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6D220034-E194-4AF6-B161-026C01376DDD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71B42F67-1064-46AF-877F-CCAA7E848371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7FC2A320-3D2A-4CDB-B3BC-383F77088540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B5526348-8D55-4E1D-8977-B74088C6D144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C006205E-8F27-4669-B9ED-D4CBB65ECABD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BBC8BF8A-F44F-4EBE-BF8B-7D55B84E699A}"/>
                </a:ext>
              </a:extLst>
            </p:cNvPr>
            <p:cNvGrpSpPr/>
            <p:nvPr/>
          </p:nvGrpSpPr>
          <p:grpSpPr>
            <a:xfrm rot="5400000">
              <a:off x="3860877" y="3307603"/>
              <a:ext cx="1080000" cy="156845"/>
              <a:chOff x="4860000" y="2304000"/>
              <a:chExt cx="1080000" cy="156845"/>
            </a:xfrm>
          </p:grpSpPr>
          <p:cxnSp>
            <p:nvCxnSpPr>
              <p:cNvPr id="136" name="Straight Connector 135">
                <a:extLst>
                  <a:ext uri="{FF2B5EF4-FFF2-40B4-BE49-F238E27FC236}">
                    <a16:creationId xmlns:a16="http://schemas.microsoft.com/office/drawing/2014/main" id="{B56432A2-B755-4430-9C35-AE2AF065A5D3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0870B305-1837-4900-AE75-EB23D6341A1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2F8F7747-9D14-4150-8BC0-DFF532B680EF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563770AD-CF2C-48B1-A7D0-6286F8A3DD63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131083F2-1F1B-4034-9F62-33ACE5B1F759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E5C0BF2D-FD57-4271-B28B-115E241CD7CD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FDCEE0F7-F70E-4D45-ACFD-E84BBC070EB9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D2AE1C21-40A0-44FF-8349-41CC19614C90}"/>
                </a:ext>
              </a:extLst>
            </p:cNvPr>
            <p:cNvSpPr/>
            <p:nvPr/>
          </p:nvSpPr>
          <p:spPr>
            <a:xfrm>
              <a:off x="4484370" y="2486025"/>
              <a:ext cx="1800000" cy="1800000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solidFill>
              <a:srgbClr val="4CAF50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  <p:sp>
        <p:nvSpPr>
          <p:cNvPr id="164" name="Freeform: Shape 163">
            <a:extLst>
              <a:ext uri="{FF2B5EF4-FFF2-40B4-BE49-F238E27FC236}">
                <a16:creationId xmlns:a16="http://schemas.microsoft.com/office/drawing/2014/main" id="{5A39D777-590E-43AC-A3E7-71099F3EF366}"/>
              </a:ext>
            </a:extLst>
          </p:cNvPr>
          <p:cNvSpPr/>
          <p:nvPr/>
        </p:nvSpPr>
        <p:spPr>
          <a:xfrm>
            <a:off x="504611" y="884870"/>
            <a:ext cx="659567" cy="659567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66BB6A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B2F56CB3-C8B5-4079-84B7-49C1F8665C6C}"/>
              </a:ext>
            </a:extLst>
          </p:cNvPr>
          <p:cNvGrpSpPr/>
          <p:nvPr/>
        </p:nvGrpSpPr>
        <p:grpSpPr>
          <a:xfrm>
            <a:off x="525574" y="1317281"/>
            <a:ext cx="240902" cy="45719"/>
            <a:chOff x="3494087" y="1512707"/>
            <a:chExt cx="460682" cy="143545"/>
          </a:xfrm>
        </p:grpSpPr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9A4659CB-12AA-4567-96FB-0EE0F7131F92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3494087" y="1512707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94BD9989-C454-4066-98D0-E611E4DD2244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512708"/>
              <a:ext cx="0" cy="143544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FD9050D7-A2E3-4649-98E5-1CB74B16638B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656252"/>
              <a:ext cx="14026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9" name="Oval 168">
            <a:extLst>
              <a:ext uri="{FF2B5EF4-FFF2-40B4-BE49-F238E27FC236}">
                <a16:creationId xmlns:a16="http://schemas.microsoft.com/office/drawing/2014/main" id="{5C8D347F-0D1E-48B7-B40B-E7BB6DF38495}"/>
              </a:ext>
            </a:extLst>
          </p:cNvPr>
          <p:cNvSpPr/>
          <p:nvPr/>
        </p:nvSpPr>
        <p:spPr>
          <a:xfrm rot="10800000">
            <a:off x="766505" y="1318808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242D19F2-83EA-4838-8367-B2E4A32D9129}"/>
              </a:ext>
            </a:extLst>
          </p:cNvPr>
          <p:cNvGrpSpPr/>
          <p:nvPr/>
        </p:nvGrpSpPr>
        <p:grpSpPr>
          <a:xfrm>
            <a:off x="1056555" y="1370372"/>
            <a:ext cx="91463" cy="140928"/>
            <a:chOff x="4439732" y="1735257"/>
            <a:chExt cx="249650" cy="266260"/>
          </a:xfrm>
        </p:grpSpPr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AC8A2788-B4A9-4C69-987C-C1F8DBD68F8C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C0A02C94-8373-4008-9879-AB1AD0DF85B5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3" name="Oval 172">
            <a:extLst>
              <a:ext uri="{FF2B5EF4-FFF2-40B4-BE49-F238E27FC236}">
                <a16:creationId xmlns:a16="http://schemas.microsoft.com/office/drawing/2014/main" id="{9B5C56EA-D52E-4B6C-A709-CDC09BCC9EE1}"/>
              </a:ext>
            </a:extLst>
          </p:cNvPr>
          <p:cNvSpPr/>
          <p:nvPr/>
        </p:nvSpPr>
        <p:spPr>
          <a:xfrm rot="5400000">
            <a:off x="1011296" y="1284709"/>
            <a:ext cx="90515" cy="91465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D7B6C123-4A1C-4FA0-A91F-3F9952E97B60}"/>
              </a:ext>
            </a:extLst>
          </p:cNvPr>
          <p:cNvGrpSpPr/>
          <p:nvPr/>
        </p:nvGrpSpPr>
        <p:grpSpPr>
          <a:xfrm rot="16200000">
            <a:off x="747100" y="898922"/>
            <a:ext cx="150485" cy="140928"/>
            <a:chOff x="4439732" y="1735257"/>
            <a:chExt cx="249650" cy="266260"/>
          </a:xfrm>
        </p:grpSpPr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A524254A-1069-4035-AE1F-7A5430A125B4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C88BE510-C0D8-4224-982F-9FE6DFC6F404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7" name="Oval 176">
            <a:extLst>
              <a:ext uri="{FF2B5EF4-FFF2-40B4-BE49-F238E27FC236}">
                <a16:creationId xmlns:a16="http://schemas.microsoft.com/office/drawing/2014/main" id="{07B9720A-634B-46E9-B078-B9ED515F0869}"/>
              </a:ext>
            </a:extLst>
          </p:cNvPr>
          <p:cNvSpPr/>
          <p:nvPr/>
        </p:nvSpPr>
        <p:spPr>
          <a:xfrm>
            <a:off x="665748" y="1001456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81FD4B09-9E03-4A7D-B7CF-8D825D3269D5}"/>
              </a:ext>
            </a:extLst>
          </p:cNvPr>
          <p:cNvGrpSpPr/>
          <p:nvPr/>
        </p:nvGrpSpPr>
        <p:grpSpPr>
          <a:xfrm>
            <a:off x="892807" y="1069228"/>
            <a:ext cx="258856" cy="90000"/>
            <a:chOff x="4268071" y="1075055"/>
            <a:chExt cx="482298" cy="197661"/>
          </a:xfrm>
        </p:grpSpPr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D1E7384D-0398-4062-9E94-C5219D6E49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29947" y="1075055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1A250AE0-EC43-48E8-A106-18D07E9601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68071" y="1075055"/>
              <a:ext cx="161876" cy="197661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1" name="Oval 180">
            <a:extLst>
              <a:ext uri="{FF2B5EF4-FFF2-40B4-BE49-F238E27FC236}">
                <a16:creationId xmlns:a16="http://schemas.microsoft.com/office/drawing/2014/main" id="{5DF51640-6235-4941-9DDE-9F630A4D8DB1}"/>
              </a:ext>
            </a:extLst>
          </p:cNvPr>
          <p:cNvSpPr/>
          <p:nvPr/>
        </p:nvSpPr>
        <p:spPr>
          <a:xfrm>
            <a:off x="826404" y="1130271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82" name="Oval 181">
            <a:extLst>
              <a:ext uri="{FF2B5EF4-FFF2-40B4-BE49-F238E27FC236}">
                <a16:creationId xmlns:a16="http://schemas.microsoft.com/office/drawing/2014/main" id="{0ECEF9C9-13C1-48A0-97BF-A9148C2C376F}"/>
              </a:ext>
            </a:extLst>
          </p:cNvPr>
          <p:cNvSpPr/>
          <p:nvPr/>
        </p:nvSpPr>
        <p:spPr>
          <a:xfrm>
            <a:off x="595928" y="1197339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3" name="Oval 182">
            <a:extLst>
              <a:ext uri="{FF2B5EF4-FFF2-40B4-BE49-F238E27FC236}">
                <a16:creationId xmlns:a16="http://schemas.microsoft.com/office/drawing/2014/main" id="{D7156E56-768F-452B-BA63-F02628FA0DD7}"/>
              </a:ext>
            </a:extLst>
          </p:cNvPr>
          <p:cNvSpPr/>
          <p:nvPr/>
        </p:nvSpPr>
        <p:spPr>
          <a:xfrm>
            <a:off x="979688" y="968240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4" name="Oval 183">
            <a:extLst>
              <a:ext uri="{FF2B5EF4-FFF2-40B4-BE49-F238E27FC236}">
                <a16:creationId xmlns:a16="http://schemas.microsoft.com/office/drawing/2014/main" id="{BF4172B0-EB09-48AC-BADB-2A6C274421D3}"/>
              </a:ext>
            </a:extLst>
          </p:cNvPr>
          <p:cNvSpPr/>
          <p:nvPr/>
        </p:nvSpPr>
        <p:spPr>
          <a:xfrm>
            <a:off x="1029675" y="1168751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5" name="Oval 184">
            <a:extLst>
              <a:ext uri="{FF2B5EF4-FFF2-40B4-BE49-F238E27FC236}">
                <a16:creationId xmlns:a16="http://schemas.microsoft.com/office/drawing/2014/main" id="{6CB1E73C-4500-4227-9182-BD9A76FA2AF9}"/>
              </a:ext>
            </a:extLst>
          </p:cNvPr>
          <p:cNvSpPr/>
          <p:nvPr/>
        </p:nvSpPr>
        <p:spPr>
          <a:xfrm>
            <a:off x="664073" y="1454550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F5949A1-FA3B-4073-819C-3C1F12A2F2F3}"/>
              </a:ext>
            </a:extLst>
          </p:cNvPr>
          <p:cNvSpPr/>
          <p:nvPr/>
        </p:nvSpPr>
        <p:spPr>
          <a:xfrm>
            <a:off x="213315" y="1762883"/>
            <a:ext cx="1244008" cy="58543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PUSH LEFT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ACQUIRE</a:t>
            </a:r>
          </a:p>
        </p:txBody>
      </p:sp>
      <p:grpSp>
        <p:nvGrpSpPr>
          <p:cNvPr id="245" name="Group 244">
            <a:extLst>
              <a:ext uri="{FF2B5EF4-FFF2-40B4-BE49-F238E27FC236}">
                <a16:creationId xmlns:a16="http://schemas.microsoft.com/office/drawing/2014/main" id="{A8D008C7-7637-42D2-9BF2-F4F35A4B0035}"/>
              </a:ext>
            </a:extLst>
          </p:cNvPr>
          <p:cNvGrpSpPr/>
          <p:nvPr/>
        </p:nvGrpSpPr>
        <p:grpSpPr>
          <a:xfrm>
            <a:off x="9495395" y="2740687"/>
            <a:ext cx="277188" cy="325716"/>
            <a:chOff x="1493069" y="1510037"/>
            <a:chExt cx="343716" cy="403892"/>
          </a:xfrm>
        </p:grpSpPr>
        <p:grpSp>
          <p:nvGrpSpPr>
            <p:cNvPr id="246" name="Group 245">
              <a:extLst>
                <a:ext uri="{FF2B5EF4-FFF2-40B4-BE49-F238E27FC236}">
                  <a16:creationId xmlns:a16="http://schemas.microsoft.com/office/drawing/2014/main" id="{AE8AF5C9-5EF6-476D-926E-25EDD9B95995}"/>
                </a:ext>
              </a:extLst>
            </p:cNvPr>
            <p:cNvGrpSpPr/>
            <p:nvPr/>
          </p:nvGrpSpPr>
          <p:grpSpPr>
            <a:xfrm>
              <a:off x="1493069" y="1510037"/>
              <a:ext cx="343716" cy="403892"/>
              <a:chOff x="517156" y="363265"/>
              <a:chExt cx="2295542" cy="2697436"/>
            </a:xfrm>
          </p:grpSpPr>
          <p:sp>
            <p:nvSpPr>
              <p:cNvPr id="248" name="Freeform: Shape 247">
                <a:extLst>
                  <a:ext uri="{FF2B5EF4-FFF2-40B4-BE49-F238E27FC236}">
                    <a16:creationId xmlns:a16="http://schemas.microsoft.com/office/drawing/2014/main" id="{74ACB689-3DC1-4784-9EB6-459EC14E1CB4}"/>
                  </a:ext>
                </a:extLst>
              </p:cNvPr>
              <p:cNvSpPr/>
              <p:nvPr/>
            </p:nvSpPr>
            <p:spPr>
              <a:xfrm>
                <a:off x="517156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FFA72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49" name="Freeform: Shape 248">
                <a:extLst>
                  <a:ext uri="{FF2B5EF4-FFF2-40B4-BE49-F238E27FC236}">
                    <a16:creationId xmlns:a16="http://schemas.microsoft.com/office/drawing/2014/main" id="{D3740CBF-1D5D-450F-B79B-5181DAA641D0}"/>
                  </a:ext>
                </a:extLst>
              </p:cNvPr>
              <p:cNvSpPr/>
              <p:nvPr/>
            </p:nvSpPr>
            <p:spPr>
              <a:xfrm flipH="1">
                <a:off x="1658724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FF980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50" name="Freeform: Shape 249">
                <a:extLst>
                  <a:ext uri="{FF2B5EF4-FFF2-40B4-BE49-F238E27FC236}">
                    <a16:creationId xmlns:a16="http://schemas.microsoft.com/office/drawing/2014/main" id="{52174A7C-DE52-434E-B2E8-BB0865E7082C}"/>
                  </a:ext>
                </a:extLst>
              </p:cNvPr>
              <p:cNvSpPr/>
              <p:nvPr/>
            </p:nvSpPr>
            <p:spPr>
              <a:xfrm>
                <a:off x="517156" y="363265"/>
                <a:ext cx="2295542" cy="2697436"/>
              </a:xfrm>
              <a:custGeom>
                <a:avLst/>
                <a:gdLst>
                  <a:gd name="connsiteX0" fmla="*/ 2491740 w 4587240"/>
                  <a:gd name="connsiteY0" fmla="*/ 0 h 5372100"/>
                  <a:gd name="connsiteX1" fmla="*/ 4091940 w 4587240"/>
                  <a:gd name="connsiteY1" fmla="*/ 678180 h 5372100"/>
                  <a:gd name="connsiteX2" fmla="*/ 4587240 w 4587240"/>
                  <a:gd name="connsiteY2" fmla="*/ 1135380 h 5372100"/>
                  <a:gd name="connsiteX3" fmla="*/ 4320540 w 4587240"/>
                  <a:gd name="connsiteY3" fmla="*/ 3642360 h 5372100"/>
                  <a:gd name="connsiteX4" fmla="*/ 2301240 w 4587240"/>
                  <a:gd name="connsiteY4" fmla="*/ 5372100 h 5372100"/>
                  <a:gd name="connsiteX5" fmla="*/ 304800 w 4587240"/>
                  <a:gd name="connsiteY5" fmla="*/ 3794760 h 5372100"/>
                  <a:gd name="connsiteX6" fmla="*/ 0 w 4587240"/>
                  <a:gd name="connsiteY6" fmla="*/ 1127760 h 5372100"/>
                  <a:gd name="connsiteX7" fmla="*/ 502920 w 4587240"/>
                  <a:gd name="connsiteY7" fmla="*/ 670560 h 5372100"/>
                  <a:gd name="connsiteX8" fmla="*/ 2095500 w 4587240"/>
                  <a:gd name="connsiteY8" fmla="*/ 0 h 5372100"/>
                  <a:gd name="connsiteX9" fmla="*/ 2491740 w 4587240"/>
                  <a:gd name="connsiteY9" fmla="*/ 0 h 5372100"/>
                  <a:gd name="connsiteX0" fmla="*/ 2491740 w 4587240"/>
                  <a:gd name="connsiteY0" fmla="*/ 59266 h 5431366"/>
                  <a:gd name="connsiteX1" fmla="*/ 4091940 w 4587240"/>
                  <a:gd name="connsiteY1" fmla="*/ 737446 h 5431366"/>
                  <a:gd name="connsiteX2" fmla="*/ 4587240 w 4587240"/>
                  <a:gd name="connsiteY2" fmla="*/ 1194646 h 5431366"/>
                  <a:gd name="connsiteX3" fmla="*/ 4320540 w 4587240"/>
                  <a:gd name="connsiteY3" fmla="*/ 3701626 h 5431366"/>
                  <a:gd name="connsiteX4" fmla="*/ 2301240 w 4587240"/>
                  <a:gd name="connsiteY4" fmla="*/ 5431366 h 5431366"/>
                  <a:gd name="connsiteX5" fmla="*/ 304800 w 4587240"/>
                  <a:gd name="connsiteY5" fmla="*/ 3854026 h 5431366"/>
                  <a:gd name="connsiteX6" fmla="*/ 0 w 4587240"/>
                  <a:gd name="connsiteY6" fmla="*/ 1187026 h 5431366"/>
                  <a:gd name="connsiteX7" fmla="*/ 502920 w 4587240"/>
                  <a:gd name="connsiteY7" fmla="*/ 729826 h 5431366"/>
                  <a:gd name="connsiteX8" fmla="*/ 2095500 w 4587240"/>
                  <a:gd name="connsiteY8" fmla="*/ 59266 h 5431366"/>
                  <a:gd name="connsiteX9" fmla="*/ 2491740 w 4587240"/>
                  <a:gd name="connsiteY9" fmla="*/ 59266 h 5431366"/>
                  <a:gd name="connsiteX0" fmla="*/ 2491740 w 4587240"/>
                  <a:gd name="connsiteY0" fmla="*/ 76256 h 5448356"/>
                  <a:gd name="connsiteX1" fmla="*/ 4091940 w 4587240"/>
                  <a:gd name="connsiteY1" fmla="*/ 754436 h 5448356"/>
                  <a:gd name="connsiteX2" fmla="*/ 4587240 w 4587240"/>
                  <a:gd name="connsiteY2" fmla="*/ 1211636 h 5448356"/>
                  <a:gd name="connsiteX3" fmla="*/ 4320540 w 4587240"/>
                  <a:gd name="connsiteY3" fmla="*/ 3718616 h 5448356"/>
                  <a:gd name="connsiteX4" fmla="*/ 2301240 w 4587240"/>
                  <a:gd name="connsiteY4" fmla="*/ 5448356 h 5448356"/>
                  <a:gd name="connsiteX5" fmla="*/ 304800 w 4587240"/>
                  <a:gd name="connsiteY5" fmla="*/ 3871016 h 5448356"/>
                  <a:gd name="connsiteX6" fmla="*/ 0 w 4587240"/>
                  <a:gd name="connsiteY6" fmla="*/ 1204016 h 5448356"/>
                  <a:gd name="connsiteX7" fmla="*/ 502920 w 4587240"/>
                  <a:gd name="connsiteY7" fmla="*/ 746816 h 5448356"/>
                  <a:gd name="connsiteX8" fmla="*/ 2095500 w 4587240"/>
                  <a:gd name="connsiteY8" fmla="*/ 76256 h 5448356"/>
                  <a:gd name="connsiteX9" fmla="*/ 2491740 w 4587240"/>
                  <a:gd name="connsiteY9" fmla="*/ 76256 h 5448356"/>
                  <a:gd name="connsiteX0" fmla="*/ 2491740 w 4587240"/>
                  <a:gd name="connsiteY0" fmla="*/ 66256 h 5438356"/>
                  <a:gd name="connsiteX1" fmla="*/ 4091940 w 4587240"/>
                  <a:gd name="connsiteY1" fmla="*/ 744436 h 5438356"/>
                  <a:gd name="connsiteX2" fmla="*/ 4587240 w 4587240"/>
                  <a:gd name="connsiteY2" fmla="*/ 1201636 h 5438356"/>
                  <a:gd name="connsiteX3" fmla="*/ 4320540 w 4587240"/>
                  <a:gd name="connsiteY3" fmla="*/ 3708616 h 5438356"/>
                  <a:gd name="connsiteX4" fmla="*/ 2301240 w 4587240"/>
                  <a:gd name="connsiteY4" fmla="*/ 5438356 h 5438356"/>
                  <a:gd name="connsiteX5" fmla="*/ 304800 w 4587240"/>
                  <a:gd name="connsiteY5" fmla="*/ 3861016 h 5438356"/>
                  <a:gd name="connsiteX6" fmla="*/ 0 w 4587240"/>
                  <a:gd name="connsiteY6" fmla="*/ 1194016 h 5438356"/>
                  <a:gd name="connsiteX7" fmla="*/ 502920 w 4587240"/>
                  <a:gd name="connsiteY7" fmla="*/ 736816 h 5438356"/>
                  <a:gd name="connsiteX8" fmla="*/ 2095500 w 4587240"/>
                  <a:gd name="connsiteY8" fmla="*/ 66256 h 5438356"/>
                  <a:gd name="connsiteX9" fmla="*/ 2491740 w 4587240"/>
                  <a:gd name="connsiteY9" fmla="*/ 66256 h 5438356"/>
                  <a:gd name="connsiteX0" fmla="*/ 2491740 w 4587240"/>
                  <a:gd name="connsiteY0" fmla="*/ 68601 h 5440701"/>
                  <a:gd name="connsiteX1" fmla="*/ 4091940 w 4587240"/>
                  <a:gd name="connsiteY1" fmla="*/ 746781 h 5440701"/>
                  <a:gd name="connsiteX2" fmla="*/ 4587240 w 4587240"/>
                  <a:gd name="connsiteY2" fmla="*/ 1203981 h 5440701"/>
                  <a:gd name="connsiteX3" fmla="*/ 4320540 w 4587240"/>
                  <a:gd name="connsiteY3" fmla="*/ 3710961 h 5440701"/>
                  <a:gd name="connsiteX4" fmla="*/ 2301240 w 4587240"/>
                  <a:gd name="connsiteY4" fmla="*/ 5440701 h 5440701"/>
                  <a:gd name="connsiteX5" fmla="*/ 304800 w 4587240"/>
                  <a:gd name="connsiteY5" fmla="*/ 3863361 h 5440701"/>
                  <a:gd name="connsiteX6" fmla="*/ 0 w 4587240"/>
                  <a:gd name="connsiteY6" fmla="*/ 1196361 h 5440701"/>
                  <a:gd name="connsiteX7" fmla="*/ 502920 w 4587240"/>
                  <a:gd name="connsiteY7" fmla="*/ 739161 h 5440701"/>
                  <a:gd name="connsiteX8" fmla="*/ 2095500 w 4587240"/>
                  <a:gd name="connsiteY8" fmla="*/ 68601 h 5440701"/>
                  <a:gd name="connsiteX9" fmla="*/ 2491740 w 4587240"/>
                  <a:gd name="connsiteY9" fmla="*/ 68601 h 5440701"/>
                  <a:gd name="connsiteX0" fmla="*/ 2491740 w 4587240"/>
                  <a:gd name="connsiteY0" fmla="*/ 72660 h 5444760"/>
                  <a:gd name="connsiteX1" fmla="*/ 4091940 w 4587240"/>
                  <a:gd name="connsiteY1" fmla="*/ 750840 h 5444760"/>
                  <a:gd name="connsiteX2" fmla="*/ 4587240 w 4587240"/>
                  <a:gd name="connsiteY2" fmla="*/ 1208040 h 5444760"/>
                  <a:gd name="connsiteX3" fmla="*/ 4320540 w 4587240"/>
                  <a:gd name="connsiteY3" fmla="*/ 3715020 h 5444760"/>
                  <a:gd name="connsiteX4" fmla="*/ 2301240 w 4587240"/>
                  <a:gd name="connsiteY4" fmla="*/ 5444760 h 5444760"/>
                  <a:gd name="connsiteX5" fmla="*/ 304800 w 4587240"/>
                  <a:gd name="connsiteY5" fmla="*/ 3867420 h 5444760"/>
                  <a:gd name="connsiteX6" fmla="*/ 0 w 4587240"/>
                  <a:gd name="connsiteY6" fmla="*/ 1200420 h 5444760"/>
                  <a:gd name="connsiteX7" fmla="*/ 502920 w 4587240"/>
                  <a:gd name="connsiteY7" fmla="*/ 743220 h 5444760"/>
                  <a:gd name="connsiteX8" fmla="*/ 2095500 w 4587240"/>
                  <a:gd name="connsiteY8" fmla="*/ 72660 h 5444760"/>
                  <a:gd name="connsiteX9" fmla="*/ 2491740 w 4587240"/>
                  <a:gd name="connsiteY9" fmla="*/ 72660 h 5444760"/>
                  <a:gd name="connsiteX0" fmla="*/ 2491740 w 4587240"/>
                  <a:gd name="connsiteY0" fmla="*/ 64732 h 5436832"/>
                  <a:gd name="connsiteX1" fmla="*/ 4091940 w 4587240"/>
                  <a:gd name="connsiteY1" fmla="*/ 742912 h 5436832"/>
                  <a:gd name="connsiteX2" fmla="*/ 4587240 w 4587240"/>
                  <a:gd name="connsiteY2" fmla="*/ 1200112 h 5436832"/>
                  <a:gd name="connsiteX3" fmla="*/ 4320540 w 4587240"/>
                  <a:gd name="connsiteY3" fmla="*/ 3707092 h 5436832"/>
                  <a:gd name="connsiteX4" fmla="*/ 2301240 w 4587240"/>
                  <a:gd name="connsiteY4" fmla="*/ 5436832 h 5436832"/>
                  <a:gd name="connsiteX5" fmla="*/ 304800 w 4587240"/>
                  <a:gd name="connsiteY5" fmla="*/ 3859492 h 5436832"/>
                  <a:gd name="connsiteX6" fmla="*/ 0 w 4587240"/>
                  <a:gd name="connsiteY6" fmla="*/ 1192492 h 5436832"/>
                  <a:gd name="connsiteX7" fmla="*/ 502920 w 4587240"/>
                  <a:gd name="connsiteY7" fmla="*/ 735292 h 5436832"/>
                  <a:gd name="connsiteX8" fmla="*/ 2095500 w 4587240"/>
                  <a:gd name="connsiteY8" fmla="*/ 64732 h 5436832"/>
                  <a:gd name="connsiteX9" fmla="*/ 2491740 w 4587240"/>
                  <a:gd name="connsiteY9" fmla="*/ 64732 h 5436832"/>
                  <a:gd name="connsiteX0" fmla="*/ 2491740 w 4587240"/>
                  <a:gd name="connsiteY0" fmla="*/ 66731 h 5438831"/>
                  <a:gd name="connsiteX1" fmla="*/ 4091940 w 4587240"/>
                  <a:gd name="connsiteY1" fmla="*/ 744911 h 5438831"/>
                  <a:gd name="connsiteX2" fmla="*/ 4587240 w 4587240"/>
                  <a:gd name="connsiteY2" fmla="*/ 1202111 h 5438831"/>
                  <a:gd name="connsiteX3" fmla="*/ 4320540 w 4587240"/>
                  <a:gd name="connsiteY3" fmla="*/ 3709091 h 5438831"/>
                  <a:gd name="connsiteX4" fmla="*/ 2301240 w 4587240"/>
                  <a:gd name="connsiteY4" fmla="*/ 5438831 h 5438831"/>
                  <a:gd name="connsiteX5" fmla="*/ 304800 w 4587240"/>
                  <a:gd name="connsiteY5" fmla="*/ 3861491 h 5438831"/>
                  <a:gd name="connsiteX6" fmla="*/ 0 w 4587240"/>
                  <a:gd name="connsiteY6" fmla="*/ 1194491 h 5438831"/>
                  <a:gd name="connsiteX7" fmla="*/ 502920 w 4587240"/>
                  <a:gd name="connsiteY7" fmla="*/ 737291 h 5438831"/>
                  <a:gd name="connsiteX8" fmla="*/ 2095500 w 4587240"/>
                  <a:gd name="connsiteY8" fmla="*/ 66731 h 5438831"/>
                  <a:gd name="connsiteX9" fmla="*/ 2491740 w 4587240"/>
                  <a:gd name="connsiteY9" fmla="*/ 66731 h 543883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6678 h 5436397"/>
                  <a:gd name="connsiteX1" fmla="*/ 4091940 w 4587240"/>
                  <a:gd name="connsiteY1" fmla="*/ 742477 h 5436397"/>
                  <a:gd name="connsiteX2" fmla="*/ 4587240 w 4587240"/>
                  <a:gd name="connsiteY2" fmla="*/ 1199677 h 5436397"/>
                  <a:gd name="connsiteX3" fmla="*/ 4320540 w 4587240"/>
                  <a:gd name="connsiteY3" fmla="*/ 3706657 h 5436397"/>
                  <a:gd name="connsiteX4" fmla="*/ 2301240 w 4587240"/>
                  <a:gd name="connsiteY4" fmla="*/ 5436397 h 5436397"/>
                  <a:gd name="connsiteX5" fmla="*/ 304800 w 4587240"/>
                  <a:gd name="connsiteY5" fmla="*/ 3859057 h 5436397"/>
                  <a:gd name="connsiteX6" fmla="*/ 0 w 4587240"/>
                  <a:gd name="connsiteY6" fmla="*/ 1192057 h 5436397"/>
                  <a:gd name="connsiteX7" fmla="*/ 502920 w 4587240"/>
                  <a:gd name="connsiteY7" fmla="*/ 734857 h 5436397"/>
                  <a:gd name="connsiteX8" fmla="*/ 2095500 w 4587240"/>
                  <a:gd name="connsiteY8" fmla="*/ 64297 h 5436397"/>
                  <a:gd name="connsiteX9" fmla="*/ 2486977 w 4587240"/>
                  <a:gd name="connsiteY9" fmla="*/ 66678 h 5436397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95292"/>
                  <a:gd name="connsiteY0" fmla="*/ 65686 h 5435405"/>
                  <a:gd name="connsiteX1" fmla="*/ 4091940 w 4595292"/>
                  <a:gd name="connsiteY1" fmla="*/ 741485 h 5435405"/>
                  <a:gd name="connsiteX2" fmla="*/ 4587240 w 4595292"/>
                  <a:gd name="connsiteY2" fmla="*/ 1198685 h 5435405"/>
                  <a:gd name="connsiteX3" fmla="*/ 4320540 w 4595292"/>
                  <a:gd name="connsiteY3" fmla="*/ 3705665 h 5435405"/>
                  <a:gd name="connsiteX4" fmla="*/ 2301240 w 4595292"/>
                  <a:gd name="connsiteY4" fmla="*/ 5435405 h 5435405"/>
                  <a:gd name="connsiteX5" fmla="*/ 304800 w 4595292"/>
                  <a:gd name="connsiteY5" fmla="*/ 3858065 h 5435405"/>
                  <a:gd name="connsiteX6" fmla="*/ 0 w 4595292"/>
                  <a:gd name="connsiteY6" fmla="*/ 1191065 h 5435405"/>
                  <a:gd name="connsiteX7" fmla="*/ 502920 w 4595292"/>
                  <a:gd name="connsiteY7" fmla="*/ 733865 h 5435405"/>
                  <a:gd name="connsiteX8" fmla="*/ 2095500 w 4595292"/>
                  <a:gd name="connsiteY8" fmla="*/ 63305 h 5435405"/>
                  <a:gd name="connsiteX9" fmla="*/ 2486977 w 4595292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511909 w 4631396"/>
                  <a:gd name="connsiteY0" fmla="*/ 65686 h 5435405"/>
                  <a:gd name="connsiteX1" fmla="*/ 4116872 w 4631396"/>
                  <a:gd name="connsiteY1" fmla="*/ 741485 h 5435405"/>
                  <a:gd name="connsiteX2" fmla="*/ 4612172 w 4631396"/>
                  <a:gd name="connsiteY2" fmla="*/ 1198685 h 5435405"/>
                  <a:gd name="connsiteX3" fmla="*/ 4345472 w 4631396"/>
                  <a:gd name="connsiteY3" fmla="*/ 3705665 h 5435405"/>
                  <a:gd name="connsiteX4" fmla="*/ 2326172 w 4631396"/>
                  <a:gd name="connsiteY4" fmla="*/ 5435405 h 5435405"/>
                  <a:gd name="connsiteX5" fmla="*/ 329732 w 4631396"/>
                  <a:gd name="connsiteY5" fmla="*/ 3858065 h 5435405"/>
                  <a:gd name="connsiteX6" fmla="*/ 24932 w 4631396"/>
                  <a:gd name="connsiteY6" fmla="*/ 1191065 h 5435405"/>
                  <a:gd name="connsiteX7" fmla="*/ 527852 w 4631396"/>
                  <a:gd name="connsiteY7" fmla="*/ 733865 h 5435405"/>
                  <a:gd name="connsiteX8" fmla="*/ 2120432 w 4631396"/>
                  <a:gd name="connsiteY8" fmla="*/ 63305 h 5435405"/>
                  <a:gd name="connsiteX9" fmla="*/ 2511909 w 4631396"/>
                  <a:gd name="connsiteY9" fmla="*/ 65686 h 5435405"/>
                  <a:gd name="connsiteX0" fmla="*/ 2524166 w 4643653"/>
                  <a:gd name="connsiteY0" fmla="*/ 65686 h 5435405"/>
                  <a:gd name="connsiteX1" fmla="*/ 4129129 w 4643653"/>
                  <a:gd name="connsiteY1" fmla="*/ 741485 h 5435405"/>
                  <a:gd name="connsiteX2" fmla="*/ 4624429 w 4643653"/>
                  <a:gd name="connsiteY2" fmla="*/ 1198685 h 5435405"/>
                  <a:gd name="connsiteX3" fmla="*/ 4357729 w 4643653"/>
                  <a:gd name="connsiteY3" fmla="*/ 3705665 h 5435405"/>
                  <a:gd name="connsiteX4" fmla="*/ 2338429 w 4643653"/>
                  <a:gd name="connsiteY4" fmla="*/ 5435405 h 5435405"/>
                  <a:gd name="connsiteX5" fmla="*/ 341989 w 4643653"/>
                  <a:gd name="connsiteY5" fmla="*/ 3858065 h 5435405"/>
                  <a:gd name="connsiteX6" fmla="*/ 37189 w 4643653"/>
                  <a:gd name="connsiteY6" fmla="*/ 1191065 h 5435405"/>
                  <a:gd name="connsiteX7" fmla="*/ 540109 w 4643653"/>
                  <a:gd name="connsiteY7" fmla="*/ 733865 h 5435405"/>
                  <a:gd name="connsiteX8" fmla="*/ 2132689 w 4643653"/>
                  <a:gd name="connsiteY8" fmla="*/ 63305 h 5435405"/>
                  <a:gd name="connsiteX9" fmla="*/ 2524166 w 4643653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625577" h="5435405">
                    <a:moveTo>
                      <a:pt x="2506090" y="65686"/>
                    </a:moveTo>
                    <a:cubicBezTo>
                      <a:pt x="3183953" y="757677"/>
                      <a:pt x="3942777" y="725769"/>
                      <a:pt x="4111053" y="741485"/>
                    </a:cubicBezTo>
                    <a:cubicBezTo>
                      <a:pt x="4490466" y="817685"/>
                      <a:pt x="4555553" y="1060573"/>
                      <a:pt x="4606353" y="1198685"/>
                    </a:cubicBezTo>
                    <a:cubicBezTo>
                      <a:pt x="4660328" y="2081970"/>
                      <a:pt x="4609528" y="3089080"/>
                      <a:pt x="4339653" y="3705665"/>
                    </a:cubicBezTo>
                    <a:cubicBezTo>
                      <a:pt x="3885628" y="4753732"/>
                      <a:pt x="2922015" y="5330313"/>
                      <a:pt x="2320353" y="5435405"/>
                    </a:cubicBezTo>
                    <a:cubicBezTo>
                      <a:pt x="1707261" y="5347775"/>
                      <a:pt x="760793" y="4788658"/>
                      <a:pt x="323913" y="3858065"/>
                    </a:cubicBezTo>
                    <a:cubicBezTo>
                      <a:pt x="-72962" y="2845240"/>
                      <a:pt x="-3112" y="2065778"/>
                      <a:pt x="19113" y="1191065"/>
                    </a:cubicBezTo>
                    <a:cubicBezTo>
                      <a:pt x="110553" y="833878"/>
                      <a:pt x="354393" y="762440"/>
                      <a:pt x="522033" y="733865"/>
                    </a:cubicBezTo>
                    <a:cubicBezTo>
                      <a:pt x="1486280" y="705608"/>
                      <a:pt x="1807591" y="301113"/>
                      <a:pt x="2114613" y="63305"/>
                    </a:cubicBezTo>
                    <a:cubicBezTo>
                      <a:pt x="2175255" y="3774"/>
                      <a:pt x="2354960" y="-43851"/>
                      <a:pt x="2506090" y="65686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dirty="0"/>
              </a:p>
            </p:txBody>
          </p:sp>
        </p:grpSp>
        <p:pic>
          <p:nvPicPr>
            <p:cNvPr id="247" name="Graphic 246">
              <a:extLst>
                <a:ext uri="{FF2B5EF4-FFF2-40B4-BE49-F238E27FC236}">
                  <a16:creationId xmlns:a16="http://schemas.microsoft.com/office/drawing/2014/main" id="{D7C40BBC-3052-49C2-88BB-CAAC2925ECE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566422" y="1613174"/>
              <a:ext cx="197316" cy="197316"/>
            </a:xfrm>
            <a:prstGeom prst="rect">
              <a:avLst/>
            </a:prstGeom>
          </p:spPr>
        </p:pic>
      </p:grpSp>
      <p:grpSp>
        <p:nvGrpSpPr>
          <p:cNvPr id="251" name="Group 250">
            <a:extLst>
              <a:ext uri="{FF2B5EF4-FFF2-40B4-BE49-F238E27FC236}">
                <a16:creationId xmlns:a16="http://schemas.microsoft.com/office/drawing/2014/main" id="{6321A3BE-6AC4-44C5-A2C0-F341B4467BC0}"/>
              </a:ext>
            </a:extLst>
          </p:cNvPr>
          <p:cNvGrpSpPr/>
          <p:nvPr/>
        </p:nvGrpSpPr>
        <p:grpSpPr>
          <a:xfrm>
            <a:off x="5203192" y="2746967"/>
            <a:ext cx="277188" cy="325716"/>
            <a:chOff x="1493069" y="1510037"/>
            <a:chExt cx="343716" cy="403892"/>
          </a:xfrm>
        </p:grpSpPr>
        <p:grpSp>
          <p:nvGrpSpPr>
            <p:cNvPr id="252" name="Group 251">
              <a:extLst>
                <a:ext uri="{FF2B5EF4-FFF2-40B4-BE49-F238E27FC236}">
                  <a16:creationId xmlns:a16="http://schemas.microsoft.com/office/drawing/2014/main" id="{453F74E9-5F59-4392-B59A-5DC7C6CD73B8}"/>
                </a:ext>
              </a:extLst>
            </p:cNvPr>
            <p:cNvGrpSpPr/>
            <p:nvPr/>
          </p:nvGrpSpPr>
          <p:grpSpPr>
            <a:xfrm>
              <a:off x="1493069" y="1510037"/>
              <a:ext cx="343716" cy="403892"/>
              <a:chOff x="517156" y="363265"/>
              <a:chExt cx="2295542" cy="2697436"/>
            </a:xfrm>
          </p:grpSpPr>
          <p:sp>
            <p:nvSpPr>
              <p:cNvPr id="254" name="Freeform: Shape 253">
                <a:extLst>
                  <a:ext uri="{FF2B5EF4-FFF2-40B4-BE49-F238E27FC236}">
                    <a16:creationId xmlns:a16="http://schemas.microsoft.com/office/drawing/2014/main" id="{6510195B-ED3E-485E-880D-3A0811DEEB60}"/>
                  </a:ext>
                </a:extLst>
              </p:cNvPr>
              <p:cNvSpPr/>
              <p:nvPr/>
            </p:nvSpPr>
            <p:spPr>
              <a:xfrm>
                <a:off x="517156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66BB6A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55" name="Freeform: Shape 254">
                <a:extLst>
                  <a:ext uri="{FF2B5EF4-FFF2-40B4-BE49-F238E27FC236}">
                    <a16:creationId xmlns:a16="http://schemas.microsoft.com/office/drawing/2014/main" id="{ECEF6D0C-8660-4527-B331-D2753B8D4946}"/>
                  </a:ext>
                </a:extLst>
              </p:cNvPr>
              <p:cNvSpPr/>
              <p:nvPr/>
            </p:nvSpPr>
            <p:spPr>
              <a:xfrm flipH="1">
                <a:off x="1658724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4CAF5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56" name="Freeform: Shape 255">
                <a:extLst>
                  <a:ext uri="{FF2B5EF4-FFF2-40B4-BE49-F238E27FC236}">
                    <a16:creationId xmlns:a16="http://schemas.microsoft.com/office/drawing/2014/main" id="{9DDB2FBC-5F7E-447B-B287-438C9350ED07}"/>
                  </a:ext>
                </a:extLst>
              </p:cNvPr>
              <p:cNvSpPr/>
              <p:nvPr/>
            </p:nvSpPr>
            <p:spPr>
              <a:xfrm>
                <a:off x="517156" y="363265"/>
                <a:ext cx="2295542" cy="2697436"/>
              </a:xfrm>
              <a:custGeom>
                <a:avLst/>
                <a:gdLst>
                  <a:gd name="connsiteX0" fmla="*/ 2491740 w 4587240"/>
                  <a:gd name="connsiteY0" fmla="*/ 0 h 5372100"/>
                  <a:gd name="connsiteX1" fmla="*/ 4091940 w 4587240"/>
                  <a:gd name="connsiteY1" fmla="*/ 678180 h 5372100"/>
                  <a:gd name="connsiteX2" fmla="*/ 4587240 w 4587240"/>
                  <a:gd name="connsiteY2" fmla="*/ 1135380 h 5372100"/>
                  <a:gd name="connsiteX3" fmla="*/ 4320540 w 4587240"/>
                  <a:gd name="connsiteY3" fmla="*/ 3642360 h 5372100"/>
                  <a:gd name="connsiteX4" fmla="*/ 2301240 w 4587240"/>
                  <a:gd name="connsiteY4" fmla="*/ 5372100 h 5372100"/>
                  <a:gd name="connsiteX5" fmla="*/ 304800 w 4587240"/>
                  <a:gd name="connsiteY5" fmla="*/ 3794760 h 5372100"/>
                  <a:gd name="connsiteX6" fmla="*/ 0 w 4587240"/>
                  <a:gd name="connsiteY6" fmla="*/ 1127760 h 5372100"/>
                  <a:gd name="connsiteX7" fmla="*/ 502920 w 4587240"/>
                  <a:gd name="connsiteY7" fmla="*/ 670560 h 5372100"/>
                  <a:gd name="connsiteX8" fmla="*/ 2095500 w 4587240"/>
                  <a:gd name="connsiteY8" fmla="*/ 0 h 5372100"/>
                  <a:gd name="connsiteX9" fmla="*/ 2491740 w 4587240"/>
                  <a:gd name="connsiteY9" fmla="*/ 0 h 5372100"/>
                  <a:gd name="connsiteX0" fmla="*/ 2491740 w 4587240"/>
                  <a:gd name="connsiteY0" fmla="*/ 59266 h 5431366"/>
                  <a:gd name="connsiteX1" fmla="*/ 4091940 w 4587240"/>
                  <a:gd name="connsiteY1" fmla="*/ 737446 h 5431366"/>
                  <a:gd name="connsiteX2" fmla="*/ 4587240 w 4587240"/>
                  <a:gd name="connsiteY2" fmla="*/ 1194646 h 5431366"/>
                  <a:gd name="connsiteX3" fmla="*/ 4320540 w 4587240"/>
                  <a:gd name="connsiteY3" fmla="*/ 3701626 h 5431366"/>
                  <a:gd name="connsiteX4" fmla="*/ 2301240 w 4587240"/>
                  <a:gd name="connsiteY4" fmla="*/ 5431366 h 5431366"/>
                  <a:gd name="connsiteX5" fmla="*/ 304800 w 4587240"/>
                  <a:gd name="connsiteY5" fmla="*/ 3854026 h 5431366"/>
                  <a:gd name="connsiteX6" fmla="*/ 0 w 4587240"/>
                  <a:gd name="connsiteY6" fmla="*/ 1187026 h 5431366"/>
                  <a:gd name="connsiteX7" fmla="*/ 502920 w 4587240"/>
                  <a:gd name="connsiteY7" fmla="*/ 729826 h 5431366"/>
                  <a:gd name="connsiteX8" fmla="*/ 2095500 w 4587240"/>
                  <a:gd name="connsiteY8" fmla="*/ 59266 h 5431366"/>
                  <a:gd name="connsiteX9" fmla="*/ 2491740 w 4587240"/>
                  <a:gd name="connsiteY9" fmla="*/ 59266 h 5431366"/>
                  <a:gd name="connsiteX0" fmla="*/ 2491740 w 4587240"/>
                  <a:gd name="connsiteY0" fmla="*/ 76256 h 5448356"/>
                  <a:gd name="connsiteX1" fmla="*/ 4091940 w 4587240"/>
                  <a:gd name="connsiteY1" fmla="*/ 754436 h 5448356"/>
                  <a:gd name="connsiteX2" fmla="*/ 4587240 w 4587240"/>
                  <a:gd name="connsiteY2" fmla="*/ 1211636 h 5448356"/>
                  <a:gd name="connsiteX3" fmla="*/ 4320540 w 4587240"/>
                  <a:gd name="connsiteY3" fmla="*/ 3718616 h 5448356"/>
                  <a:gd name="connsiteX4" fmla="*/ 2301240 w 4587240"/>
                  <a:gd name="connsiteY4" fmla="*/ 5448356 h 5448356"/>
                  <a:gd name="connsiteX5" fmla="*/ 304800 w 4587240"/>
                  <a:gd name="connsiteY5" fmla="*/ 3871016 h 5448356"/>
                  <a:gd name="connsiteX6" fmla="*/ 0 w 4587240"/>
                  <a:gd name="connsiteY6" fmla="*/ 1204016 h 5448356"/>
                  <a:gd name="connsiteX7" fmla="*/ 502920 w 4587240"/>
                  <a:gd name="connsiteY7" fmla="*/ 746816 h 5448356"/>
                  <a:gd name="connsiteX8" fmla="*/ 2095500 w 4587240"/>
                  <a:gd name="connsiteY8" fmla="*/ 76256 h 5448356"/>
                  <a:gd name="connsiteX9" fmla="*/ 2491740 w 4587240"/>
                  <a:gd name="connsiteY9" fmla="*/ 76256 h 5448356"/>
                  <a:gd name="connsiteX0" fmla="*/ 2491740 w 4587240"/>
                  <a:gd name="connsiteY0" fmla="*/ 66256 h 5438356"/>
                  <a:gd name="connsiteX1" fmla="*/ 4091940 w 4587240"/>
                  <a:gd name="connsiteY1" fmla="*/ 744436 h 5438356"/>
                  <a:gd name="connsiteX2" fmla="*/ 4587240 w 4587240"/>
                  <a:gd name="connsiteY2" fmla="*/ 1201636 h 5438356"/>
                  <a:gd name="connsiteX3" fmla="*/ 4320540 w 4587240"/>
                  <a:gd name="connsiteY3" fmla="*/ 3708616 h 5438356"/>
                  <a:gd name="connsiteX4" fmla="*/ 2301240 w 4587240"/>
                  <a:gd name="connsiteY4" fmla="*/ 5438356 h 5438356"/>
                  <a:gd name="connsiteX5" fmla="*/ 304800 w 4587240"/>
                  <a:gd name="connsiteY5" fmla="*/ 3861016 h 5438356"/>
                  <a:gd name="connsiteX6" fmla="*/ 0 w 4587240"/>
                  <a:gd name="connsiteY6" fmla="*/ 1194016 h 5438356"/>
                  <a:gd name="connsiteX7" fmla="*/ 502920 w 4587240"/>
                  <a:gd name="connsiteY7" fmla="*/ 736816 h 5438356"/>
                  <a:gd name="connsiteX8" fmla="*/ 2095500 w 4587240"/>
                  <a:gd name="connsiteY8" fmla="*/ 66256 h 5438356"/>
                  <a:gd name="connsiteX9" fmla="*/ 2491740 w 4587240"/>
                  <a:gd name="connsiteY9" fmla="*/ 66256 h 5438356"/>
                  <a:gd name="connsiteX0" fmla="*/ 2491740 w 4587240"/>
                  <a:gd name="connsiteY0" fmla="*/ 68601 h 5440701"/>
                  <a:gd name="connsiteX1" fmla="*/ 4091940 w 4587240"/>
                  <a:gd name="connsiteY1" fmla="*/ 746781 h 5440701"/>
                  <a:gd name="connsiteX2" fmla="*/ 4587240 w 4587240"/>
                  <a:gd name="connsiteY2" fmla="*/ 1203981 h 5440701"/>
                  <a:gd name="connsiteX3" fmla="*/ 4320540 w 4587240"/>
                  <a:gd name="connsiteY3" fmla="*/ 3710961 h 5440701"/>
                  <a:gd name="connsiteX4" fmla="*/ 2301240 w 4587240"/>
                  <a:gd name="connsiteY4" fmla="*/ 5440701 h 5440701"/>
                  <a:gd name="connsiteX5" fmla="*/ 304800 w 4587240"/>
                  <a:gd name="connsiteY5" fmla="*/ 3863361 h 5440701"/>
                  <a:gd name="connsiteX6" fmla="*/ 0 w 4587240"/>
                  <a:gd name="connsiteY6" fmla="*/ 1196361 h 5440701"/>
                  <a:gd name="connsiteX7" fmla="*/ 502920 w 4587240"/>
                  <a:gd name="connsiteY7" fmla="*/ 739161 h 5440701"/>
                  <a:gd name="connsiteX8" fmla="*/ 2095500 w 4587240"/>
                  <a:gd name="connsiteY8" fmla="*/ 68601 h 5440701"/>
                  <a:gd name="connsiteX9" fmla="*/ 2491740 w 4587240"/>
                  <a:gd name="connsiteY9" fmla="*/ 68601 h 5440701"/>
                  <a:gd name="connsiteX0" fmla="*/ 2491740 w 4587240"/>
                  <a:gd name="connsiteY0" fmla="*/ 72660 h 5444760"/>
                  <a:gd name="connsiteX1" fmla="*/ 4091940 w 4587240"/>
                  <a:gd name="connsiteY1" fmla="*/ 750840 h 5444760"/>
                  <a:gd name="connsiteX2" fmla="*/ 4587240 w 4587240"/>
                  <a:gd name="connsiteY2" fmla="*/ 1208040 h 5444760"/>
                  <a:gd name="connsiteX3" fmla="*/ 4320540 w 4587240"/>
                  <a:gd name="connsiteY3" fmla="*/ 3715020 h 5444760"/>
                  <a:gd name="connsiteX4" fmla="*/ 2301240 w 4587240"/>
                  <a:gd name="connsiteY4" fmla="*/ 5444760 h 5444760"/>
                  <a:gd name="connsiteX5" fmla="*/ 304800 w 4587240"/>
                  <a:gd name="connsiteY5" fmla="*/ 3867420 h 5444760"/>
                  <a:gd name="connsiteX6" fmla="*/ 0 w 4587240"/>
                  <a:gd name="connsiteY6" fmla="*/ 1200420 h 5444760"/>
                  <a:gd name="connsiteX7" fmla="*/ 502920 w 4587240"/>
                  <a:gd name="connsiteY7" fmla="*/ 743220 h 5444760"/>
                  <a:gd name="connsiteX8" fmla="*/ 2095500 w 4587240"/>
                  <a:gd name="connsiteY8" fmla="*/ 72660 h 5444760"/>
                  <a:gd name="connsiteX9" fmla="*/ 2491740 w 4587240"/>
                  <a:gd name="connsiteY9" fmla="*/ 72660 h 5444760"/>
                  <a:gd name="connsiteX0" fmla="*/ 2491740 w 4587240"/>
                  <a:gd name="connsiteY0" fmla="*/ 64732 h 5436832"/>
                  <a:gd name="connsiteX1" fmla="*/ 4091940 w 4587240"/>
                  <a:gd name="connsiteY1" fmla="*/ 742912 h 5436832"/>
                  <a:gd name="connsiteX2" fmla="*/ 4587240 w 4587240"/>
                  <a:gd name="connsiteY2" fmla="*/ 1200112 h 5436832"/>
                  <a:gd name="connsiteX3" fmla="*/ 4320540 w 4587240"/>
                  <a:gd name="connsiteY3" fmla="*/ 3707092 h 5436832"/>
                  <a:gd name="connsiteX4" fmla="*/ 2301240 w 4587240"/>
                  <a:gd name="connsiteY4" fmla="*/ 5436832 h 5436832"/>
                  <a:gd name="connsiteX5" fmla="*/ 304800 w 4587240"/>
                  <a:gd name="connsiteY5" fmla="*/ 3859492 h 5436832"/>
                  <a:gd name="connsiteX6" fmla="*/ 0 w 4587240"/>
                  <a:gd name="connsiteY6" fmla="*/ 1192492 h 5436832"/>
                  <a:gd name="connsiteX7" fmla="*/ 502920 w 4587240"/>
                  <a:gd name="connsiteY7" fmla="*/ 735292 h 5436832"/>
                  <a:gd name="connsiteX8" fmla="*/ 2095500 w 4587240"/>
                  <a:gd name="connsiteY8" fmla="*/ 64732 h 5436832"/>
                  <a:gd name="connsiteX9" fmla="*/ 2491740 w 4587240"/>
                  <a:gd name="connsiteY9" fmla="*/ 64732 h 5436832"/>
                  <a:gd name="connsiteX0" fmla="*/ 2491740 w 4587240"/>
                  <a:gd name="connsiteY0" fmla="*/ 66731 h 5438831"/>
                  <a:gd name="connsiteX1" fmla="*/ 4091940 w 4587240"/>
                  <a:gd name="connsiteY1" fmla="*/ 744911 h 5438831"/>
                  <a:gd name="connsiteX2" fmla="*/ 4587240 w 4587240"/>
                  <a:gd name="connsiteY2" fmla="*/ 1202111 h 5438831"/>
                  <a:gd name="connsiteX3" fmla="*/ 4320540 w 4587240"/>
                  <a:gd name="connsiteY3" fmla="*/ 3709091 h 5438831"/>
                  <a:gd name="connsiteX4" fmla="*/ 2301240 w 4587240"/>
                  <a:gd name="connsiteY4" fmla="*/ 5438831 h 5438831"/>
                  <a:gd name="connsiteX5" fmla="*/ 304800 w 4587240"/>
                  <a:gd name="connsiteY5" fmla="*/ 3861491 h 5438831"/>
                  <a:gd name="connsiteX6" fmla="*/ 0 w 4587240"/>
                  <a:gd name="connsiteY6" fmla="*/ 1194491 h 5438831"/>
                  <a:gd name="connsiteX7" fmla="*/ 502920 w 4587240"/>
                  <a:gd name="connsiteY7" fmla="*/ 737291 h 5438831"/>
                  <a:gd name="connsiteX8" fmla="*/ 2095500 w 4587240"/>
                  <a:gd name="connsiteY8" fmla="*/ 66731 h 5438831"/>
                  <a:gd name="connsiteX9" fmla="*/ 2491740 w 4587240"/>
                  <a:gd name="connsiteY9" fmla="*/ 66731 h 543883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6678 h 5436397"/>
                  <a:gd name="connsiteX1" fmla="*/ 4091940 w 4587240"/>
                  <a:gd name="connsiteY1" fmla="*/ 742477 h 5436397"/>
                  <a:gd name="connsiteX2" fmla="*/ 4587240 w 4587240"/>
                  <a:gd name="connsiteY2" fmla="*/ 1199677 h 5436397"/>
                  <a:gd name="connsiteX3" fmla="*/ 4320540 w 4587240"/>
                  <a:gd name="connsiteY3" fmla="*/ 3706657 h 5436397"/>
                  <a:gd name="connsiteX4" fmla="*/ 2301240 w 4587240"/>
                  <a:gd name="connsiteY4" fmla="*/ 5436397 h 5436397"/>
                  <a:gd name="connsiteX5" fmla="*/ 304800 w 4587240"/>
                  <a:gd name="connsiteY5" fmla="*/ 3859057 h 5436397"/>
                  <a:gd name="connsiteX6" fmla="*/ 0 w 4587240"/>
                  <a:gd name="connsiteY6" fmla="*/ 1192057 h 5436397"/>
                  <a:gd name="connsiteX7" fmla="*/ 502920 w 4587240"/>
                  <a:gd name="connsiteY7" fmla="*/ 734857 h 5436397"/>
                  <a:gd name="connsiteX8" fmla="*/ 2095500 w 4587240"/>
                  <a:gd name="connsiteY8" fmla="*/ 64297 h 5436397"/>
                  <a:gd name="connsiteX9" fmla="*/ 2486977 w 4587240"/>
                  <a:gd name="connsiteY9" fmla="*/ 66678 h 5436397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95292"/>
                  <a:gd name="connsiteY0" fmla="*/ 65686 h 5435405"/>
                  <a:gd name="connsiteX1" fmla="*/ 4091940 w 4595292"/>
                  <a:gd name="connsiteY1" fmla="*/ 741485 h 5435405"/>
                  <a:gd name="connsiteX2" fmla="*/ 4587240 w 4595292"/>
                  <a:gd name="connsiteY2" fmla="*/ 1198685 h 5435405"/>
                  <a:gd name="connsiteX3" fmla="*/ 4320540 w 4595292"/>
                  <a:gd name="connsiteY3" fmla="*/ 3705665 h 5435405"/>
                  <a:gd name="connsiteX4" fmla="*/ 2301240 w 4595292"/>
                  <a:gd name="connsiteY4" fmla="*/ 5435405 h 5435405"/>
                  <a:gd name="connsiteX5" fmla="*/ 304800 w 4595292"/>
                  <a:gd name="connsiteY5" fmla="*/ 3858065 h 5435405"/>
                  <a:gd name="connsiteX6" fmla="*/ 0 w 4595292"/>
                  <a:gd name="connsiteY6" fmla="*/ 1191065 h 5435405"/>
                  <a:gd name="connsiteX7" fmla="*/ 502920 w 4595292"/>
                  <a:gd name="connsiteY7" fmla="*/ 733865 h 5435405"/>
                  <a:gd name="connsiteX8" fmla="*/ 2095500 w 4595292"/>
                  <a:gd name="connsiteY8" fmla="*/ 63305 h 5435405"/>
                  <a:gd name="connsiteX9" fmla="*/ 2486977 w 4595292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511909 w 4631396"/>
                  <a:gd name="connsiteY0" fmla="*/ 65686 h 5435405"/>
                  <a:gd name="connsiteX1" fmla="*/ 4116872 w 4631396"/>
                  <a:gd name="connsiteY1" fmla="*/ 741485 h 5435405"/>
                  <a:gd name="connsiteX2" fmla="*/ 4612172 w 4631396"/>
                  <a:gd name="connsiteY2" fmla="*/ 1198685 h 5435405"/>
                  <a:gd name="connsiteX3" fmla="*/ 4345472 w 4631396"/>
                  <a:gd name="connsiteY3" fmla="*/ 3705665 h 5435405"/>
                  <a:gd name="connsiteX4" fmla="*/ 2326172 w 4631396"/>
                  <a:gd name="connsiteY4" fmla="*/ 5435405 h 5435405"/>
                  <a:gd name="connsiteX5" fmla="*/ 329732 w 4631396"/>
                  <a:gd name="connsiteY5" fmla="*/ 3858065 h 5435405"/>
                  <a:gd name="connsiteX6" fmla="*/ 24932 w 4631396"/>
                  <a:gd name="connsiteY6" fmla="*/ 1191065 h 5435405"/>
                  <a:gd name="connsiteX7" fmla="*/ 527852 w 4631396"/>
                  <a:gd name="connsiteY7" fmla="*/ 733865 h 5435405"/>
                  <a:gd name="connsiteX8" fmla="*/ 2120432 w 4631396"/>
                  <a:gd name="connsiteY8" fmla="*/ 63305 h 5435405"/>
                  <a:gd name="connsiteX9" fmla="*/ 2511909 w 4631396"/>
                  <a:gd name="connsiteY9" fmla="*/ 65686 h 5435405"/>
                  <a:gd name="connsiteX0" fmla="*/ 2524166 w 4643653"/>
                  <a:gd name="connsiteY0" fmla="*/ 65686 h 5435405"/>
                  <a:gd name="connsiteX1" fmla="*/ 4129129 w 4643653"/>
                  <a:gd name="connsiteY1" fmla="*/ 741485 h 5435405"/>
                  <a:gd name="connsiteX2" fmla="*/ 4624429 w 4643653"/>
                  <a:gd name="connsiteY2" fmla="*/ 1198685 h 5435405"/>
                  <a:gd name="connsiteX3" fmla="*/ 4357729 w 4643653"/>
                  <a:gd name="connsiteY3" fmla="*/ 3705665 h 5435405"/>
                  <a:gd name="connsiteX4" fmla="*/ 2338429 w 4643653"/>
                  <a:gd name="connsiteY4" fmla="*/ 5435405 h 5435405"/>
                  <a:gd name="connsiteX5" fmla="*/ 341989 w 4643653"/>
                  <a:gd name="connsiteY5" fmla="*/ 3858065 h 5435405"/>
                  <a:gd name="connsiteX6" fmla="*/ 37189 w 4643653"/>
                  <a:gd name="connsiteY6" fmla="*/ 1191065 h 5435405"/>
                  <a:gd name="connsiteX7" fmla="*/ 540109 w 4643653"/>
                  <a:gd name="connsiteY7" fmla="*/ 733865 h 5435405"/>
                  <a:gd name="connsiteX8" fmla="*/ 2132689 w 4643653"/>
                  <a:gd name="connsiteY8" fmla="*/ 63305 h 5435405"/>
                  <a:gd name="connsiteX9" fmla="*/ 2524166 w 4643653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625577" h="5435405">
                    <a:moveTo>
                      <a:pt x="2506090" y="65686"/>
                    </a:moveTo>
                    <a:cubicBezTo>
                      <a:pt x="3183953" y="757677"/>
                      <a:pt x="3942777" y="725769"/>
                      <a:pt x="4111053" y="741485"/>
                    </a:cubicBezTo>
                    <a:cubicBezTo>
                      <a:pt x="4490466" y="817685"/>
                      <a:pt x="4555553" y="1060573"/>
                      <a:pt x="4606353" y="1198685"/>
                    </a:cubicBezTo>
                    <a:cubicBezTo>
                      <a:pt x="4660328" y="2081970"/>
                      <a:pt x="4609528" y="3089080"/>
                      <a:pt x="4339653" y="3705665"/>
                    </a:cubicBezTo>
                    <a:cubicBezTo>
                      <a:pt x="3885628" y="4753732"/>
                      <a:pt x="2922015" y="5330313"/>
                      <a:pt x="2320353" y="5435405"/>
                    </a:cubicBezTo>
                    <a:cubicBezTo>
                      <a:pt x="1707261" y="5347775"/>
                      <a:pt x="760793" y="4788658"/>
                      <a:pt x="323913" y="3858065"/>
                    </a:cubicBezTo>
                    <a:cubicBezTo>
                      <a:pt x="-72962" y="2845240"/>
                      <a:pt x="-3112" y="2065778"/>
                      <a:pt x="19113" y="1191065"/>
                    </a:cubicBezTo>
                    <a:cubicBezTo>
                      <a:pt x="110553" y="833878"/>
                      <a:pt x="354393" y="762440"/>
                      <a:pt x="522033" y="733865"/>
                    </a:cubicBezTo>
                    <a:cubicBezTo>
                      <a:pt x="1486280" y="705608"/>
                      <a:pt x="1807591" y="301113"/>
                      <a:pt x="2114613" y="63305"/>
                    </a:cubicBezTo>
                    <a:cubicBezTo>
                      <a:pt x="2175255" y="3774"/>
                      <a:pt x="2354960" y="-43851"/>
                      <a:pt x="2506090" y="65686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dirty="0"/>
              </a:p>
            </p:txBody>
          </p:sp>
        </p:grpSp>
        <p:pic>
          <p:nvPicPr>
            <p:cNvPr id="253" name="Graphic 252">
              <a:extLst>
                <a:ext uri="{FF2B5EF4-FFF2-40B4-BE49-F238E27FC236}">
                  <a16:creationId xmlns:a16="http://schemas.microsoft.com/office/drawing/2014/main" id="{DAAE881F-08DC-4D18-99BA-8EF48829CB2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566422" y="1613174"/>
              <a:ext cx="197316" cy="197316"/>
            </a:xfrm>
            <a:prstGeom prst="rect">
              <a:avLst/>
            </a:prstGeom>
          </p:spPr>
        </p:pic>
      </p:grpSp>
      <p:grpSp>
        <p:nvGrpSpPr>
          <p:cNvPr id="257" name="Group 256">
            <a:extLst>
              <a:ext uri="{FF2B5EF4-FFF2-40B4-BE49-F238E27FC236}">
                <a16:creationId xmlns:a16="http://schemas.microsoft.com/office/drawing/2014/main" id="{7B3AF35A-3474-4A0F-834B-32290C33C3FC}"/>
              </a:ext>
            </a:extLst>
          </p:cNvPr>
          <p:cNvGrpSpPr/>
          <p:nvPr/>
        </p:nvGrpSpPr>
        <p:grpSpPr>
          <a:xfrm>
            <a:off x="7309776" y="2746967"/>
            <a:ext cx="277188" cy="325716"/>
            <a:chOff x="1493069" y="1510037"/>
            <a:chExt cx="343716" cy="403892"/>
          </a:xfrm>
        </p:grpSpPr>
        <p:grpSp>
          <p:nvGrpSpPr>
            <p:cNvPr id="258" name="Group 257">
              <a:extLst>
                <a:ext uri="{FF2B5EF4-FFF2-40B4-BE49-F238E27FC236}">
                  <a16:creationId xmlns:a16="http://schemas.microsoft.com/office/drawing/2014/main" id="{85749026-E6E3-46E6-81EF-8ABD733487F9}"/>
                </a:ext>
              </a:extLst>
            </p:cNvPr>
            <p:cNvGrpSpPr/>
            <p:nvPr/>
          </p:nvGrpSpPr>
          <p:grpSpPr>
            <a:xfrm>
              <a:off x="1493069" y="1510037"/>
              <a:ext cx="343716" cy="403892"/>
              <a:chOff x="517156" y="363265"/>
              <a:chExt cx="2295542" cy="2697436"/>
            </a:xfrm>
          </p:grpSpPr>
          <p:sp>
            <p:nvSpPr>
              <p:cNvPr id="260" name="Freeform: Shape 259">
                <a:extLst>
                  <a:ext uri="{FF2B5EF4-FFF2-40B4-BE49-F238E27FC236}">
                    <a16:creationId xmlns:a16="http://schemas.microsoft.com/office/drawing/2014/main" id="{F7F62BE8-6A32-4339-BAD6-88CE9769C1C0}"/>
                  </a:ext>
                </a:extLst>
              </p:cNvPr>
              <p:cNvSpPr/>
              <p:nvPr/>
            </p:nvSpPr>
            <p:spPr>
              <a:xfrm>
                <a:off x="517156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66BB6A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61" name="Freeform: Shape 260">
                <a:extLst>
                  <a:ext uri="{FF2B5EF4-FFF2-40B4-BE49-F238E27FC236}">
                    <a16:creationId xmlns:a16="http://schemas.microsoft.com/office/drawing/2014/main" id="{C0EF4644-27E3-46F2-8A30-B21074A45C3F}"/>
                  </a:ext>
                </a:extLst>
              </p:cNvPr>
              <p:cNvSpPr/>
              <p:nvPr/>
            </p:nvSpPr>
            <p:spPr>
              <a:xfrm flipH="1">
                <a:off x="1658724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4CAF5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62" name="Freeform: Shape 261">
                <a:extLst>
                  <a:ext uri="{FF2B5EF4-FFF2-40B4-BE49-F238E27FC236}">
                    <a16:creationId xmlns:a16="http://schemas.microsoft.com/office/drawing/2014/main" id="{1A8A601A-2EA4-47CB-919C-A993D9A26DD1}"/>
                  </a:ext>
                </a:extLst>
              </p:cNvPr>
              <p:cNvSpPr/>
              <p:nvPr/>
            </p:nvSpPr>
            <p:spPr>
              <a:xfrm>
                <a:off x="517156" y="363265"/>
                <a:ext cx="2295542" cy="2697436"/>
              </a:xfrm>
              <a:custGeom>
                <a:avLst/>
                <a:gdLst>
                  <a:gd name="connsiteX0" fmla="*/ 2491740 w 4587240"/>
                  <a:gd name="connsiteY0" fmla="*/ 0 h 5372100"/>
                  <a:gd name="connsiteX1" fmla="*/ 4091940 w 4587240"/>
                  <a:gd name="connsiteY1" fmla="*/ 678180 h 5372100"/>
                  <a:gd name="connsiteX2" fmla="*/ 4587240 w 4587240"/>
                  <a:gd name="connsiteY2" fmla="*/ 1135380 h 5372100"/>
                  <a:gd name="connsiteX3" fmla="*/ 4320540 w 4587240"/>
                  <a:gd name="connsiteY3" fmla="*/ 3642360 h 5372100"/>
                  <a:gd name="connsiteX4" fmla="*/ 2301240 w 4587240"/>
                  <a:gd name="connsiteY4" fmla="*/ 5372100 h 5372100"/>
                  <a:gd name="connsiteX5" fmla="*/ 304800 w 4587240"/>
                  <a:gd name="connsiteY5" fmla="*/ 3794760 h 5372100"/>
                  <a:gd name="connsiteX6" fmla="*/ 0 w 4587240"/>
                  <a:gd name="connsiteY6" fmla="*/ 1127760 h 5372100"/>
                  <a:gd name="connsiteX7" fmla="*/ 502920 w 4587240"/>
                  <a:gd name="connsiteY7" fmla="*/ 670560 h 5372100"/>
                  <a:gd name="connsiteX8" fmla="*/ 2095500 w 4587240"/>
                  <a:gd name="connsiteY8" fmla="*/ 0 h 5372100"/>
                  <a:gd name="connsiteX9" fmla="*/ 2491740 w 4587240"/>
                  <a:gd name="connsiteY9" fmla="*/ 0 h 5372100"/>
                  <a:gd name="connsiteX0" fmla="*/ 2491740 w 4587240"/>
                  <a:gd name="connsiteY0" fmla="*/ 59266 h 5431366"/>
                  <a:gd name="connsiteX1" fmla="*/ 4091940 w 4587240"/>
                  <a:gd name="connsiteY1" fmla="*/ 737446 h 5431366"/>
                  <a:gd name="connsiteX2" fmla="*/ 4587240 w 4587240"/>
                  <a:gd name="connsiteY2" fmla="*/ 1194646 h 5431366"/>
                  <a:gd name="connsiteX3" fmla="*/ 4320540 w 4587240"/>
                  <a:gd name="connsiteY3" fmla="*/ 3701626 h 5431366"/>
                  <a:gd name="connsiteX4" fmla="*/ 2301240 w 4587240"/>
                  <a:gd name="connsiteY4" fmla="*/ 5431366 h 5431366"/>
                  <a:gd name="connsiteX5" fmla="*/ 304800 w 4587240"/>
                  <a:gd name="connsiteY5" fmla="*/ 3854026 h 5431366"/>
                  <a:gd name="connsiteX6" fmla="*/ 0 w 4587240"/>
                  <a:gd name="connsiteY6" fmla="*/ 1187026 h 5431366"/>
                  <a:gd name="connsiteX7" fmla="*/ 502920 w 4587240"/>
                  <a:gd name="connsiteY7" fmla="*/ 729826 h 5431366"/>
                  <a:gd name="connsiteX8" fmla="*/ 2095500 w 4587240"/>
                  <a:gd name="connsiteY8" fmla="*/ 59266 h 5431366"/>
                  <a:gd name="connsiteX9" fmla="*/ 2491740 w 4587240"/>
                  <a:gd name="connsiteY9" fmla="*/ 59266 h 5431366"/>
                  <a:gd name="connsiteX0" fmla="*/ 2491740 w 4587240"/>
                  <a:gd name="connsiteY0" fmla="*/ 76256 h 5448356"/>
                  <a:gd name="connsiteX1" fmla="*/ 4091940 w 4587240"/>
                  <a:gd name="connsiteY1" fmla="*/ 754436 h 5448356"/>
                  <a:gd name="connsiteX2" fmla="*/ 4587240 w 4587240"/>
                  <a:gd name="connsiteY2" fmla="*/ 1211636 h 5448356"/>
                  <a:gd name="connsiteX3" fmla="*/ 4320540 w 4587240"/>
                  <a:gd name="connsiteY3" fmla="*/ 3718616 h 5448356"/>
                  <a:gd name="connsiteX4" fmla="*/ 2301240 w 4587240"/>
                  <a:gd name="connsiteY4" fmla="*/ 5448356 h 5448356"/>
                  <a:gd name="connsiteX5" fmla="*/ 304800 w 4587240"/>
                  <a:gd name="connsiteY5" fmla="*/ 3871016 h 5448356"/>
                  <a:gd name="connsiteX6" fmla="*/ 0 w 4587240"/>
                  <a:gd name="connsiteY6" fmla="*/ 1204016 h 5448356"/>
                  <a:gd name="connsiteX7" fmla="*/ 502920 w 4587240"/>
                  <a:gd name="connsiteY7" fmla="*/ 746816 h 5448356"/>
                  <a:gd name="connsiteX8" fmla="*/ 2095500 w 4587240"/>
                  <a:gd name="connsiteY8" fmla="*/ 76256 h 5448356"/>
                  <a:gd name="connsiteX9" fmla="*/ 2491740 w 4587240"/>
                  <a:gd name="connsiteY9" fmla="*/ 76256 h 5448356"/>
                  <a:gd name="connsiteX0" fmla="*/ 2491740 w 4587240"/>
                  <a:gd name="connsiteY0" fmla="*/ 66256 h 5438356"/>
                  <a:gd name="connsiteX1" fmla="*/ 4091940 w 4587240"/>
                  <a:gd name="connsiteY1" fmla="*/ 744436 h 5438356"/>
                  <a:gd name="connsiteX2" fmla="*/ 4587240 w 4587240"/>
                  <a:gd name="connsiteY2" fmla="*/ 1201636 h 5438356"/>
                  <a:gd name="connsiteX3" fmla="*/ 4320540 w 4587240"/>
                  <a:gd name="connsiteY3" fmla="*/ 3708616 h 5438356"/>
                  <a:gd name="connsiteX4" fmla="*/ 2301240 w 4587240"/>
                  <a:gd name="connsiteY4" fmla="*/ 5438356 h 5438356"/>
                  <a:gd name="connsiteX5" fmla="*/ 304800 w 4587240"/>
                  <a:gd name="connsiteY5" fmla="*/ 3861016 h 5438356"/>
                  <a:gd name="connsiteX6" fmla="*/ 0 w 4587240"/>
                  <a:gd name="connsiteY6" fmla="*/ 1194016 h 5438356"/>
                  <a:gd name="connsiteX7" fmla="*/ 502920 w 4587240"/>
                  <a:gd name="connsiteY7" fmla="*/ 736816 h 5438356"/>
                  <a:gd name="connsiteX8" fmla="*/ 2095500 w 4587240"/>
                  <a:gd name="connsiteY8" fmla="*/ 66256 h 5438356"/>
                  <a:gd name="connsiteX9" fmla="*/ 2491740 w 4587240"/>
                  <a:gd name="connsiteY9" fmla="*/ 66256 h 5438356"/>
                  <a:gd name="connsiteX0" fmla="*/ 2491740 w 4587240"/>
                  <a:gd name="connsiteY0" fmla="*/ 68601 h 5440701"/>
                  <a:gd name="connsiteX1" fmla="*/ 4091940 w 4587240"/>
                  <a:gd name="connsiteY1" fmla="*/ 746781 h 5440701"/>
                  <a:gd name="connsiteX2" fmla="*/ 4587240 w 4587240"/>
                  <a:gd name="connsiteY2" fmla="*/ 1203981 h 5440701"/>
                  <a:gd name="connsiteX3" fmla="*/ 4320540 w 4587240"/>
                  <a:gd name="connsiteY3" fmla="*/ 3710961 h 5440701"/>
                  <a:gd name="connsiteX4" fmla="*/ 2301240 w 4587240"/>
                  <a:gd name="connsiteY4" fmla="*/ 5440701 h 5440701"/>
                  <a:gd name="connsiteX5" fmla="*/ 304800 w 4587240"/>
                  <a:gd name="connsiteY5" fmla="*/ 3863361 h 5440701"/>
                  <a:gd name="connsiteX6" fmla="*/ 0 w 4587240"/>
                  <a:gd name="connsiteY6" fmla="*/ 1196361 h 5440701"/>
                  <a:gd name="connsiteX7" fmla="*/ 502920 w 4587240"/>
                  <a:gd name="connsiteY7" fmla="*/ 739161 h 5440701"/>
                  <a:gd name="connsiteX8" fmla="*/ 2095500 w 4587240"/>
                  <a:gd name="connsiteY8" fmla="*/ 68601 h 5440701"/>
                  <a:gd name="connsiteX9" fmla="*/ 2491740 w 4587240"/>
                  <a:gd name="connsiteY9" fmla="*/ 68601 h 5440701"/>
                  <a:gd name="connsiteX0" fmla="*/ 2491740 w 4587240"/>
                  <a:gd name="connsiteY0" fmla="*/ 72660 h 5444760"/>
                  <a:gd name="connsiteX1" fmla="*/ 4091940 w 4587240"/>
                  <a:gd name="connsiteY1" fmla="*/ 750840 h 5444760"/>
                  <a:gd name="connsiteX2" fmla="*/ 4587240 w 4587240"/>
                  <a:gd name="connsiteY2" fmla="*/ 1208040 h 5444760"/>
                  <a:gd name="connsiteX3" fmla="*/ 4320540 w 4587240"/>
                  <a:gd name="connsiteY3" fmla="*/ 3715020 h 5444760"/>
                  <a:gd name="connsiteX4" fmla="*/ 2301240 w 4587240"/>
                  <a:gd name="connsiteY4" fmla="*/ 5444760 h 5444760"/>
                  <a:gd name="connsiteX5" fmla="*/ 304800 w 4587240"/>
                  <a:gd name="connsiteY5" fmla="*/ 3867420 h 5444760"/>
                  <a:gd name="connsiteX6" fmla="*/ 0 w 4587240"/>
                  <a:gd name="connsiteY6" fmla="*/ 1200420 h 5444760"/>
                  <a:gd name="connsiteX7" fmla="*/ 502920 w 4587240"/>
                  <a:gd name="connsiteY7" fmla="*/ 743220 h 5444760"/>
                  <a:gd name="connsiteX8" fmla="*/ 2095500 w 4587240"/>
                  <a:gd name="connsiteY8" fmla="*/ 72660 h 5444760"/>
                  <a:gd name="connsiteX9" fmla="*/ 2491740 w 4587240"/>
                  <a:gd name="connsiteY9" fmla="*/ 72660 h 5444760"/>
                  <a:gd name="connsiteX0" fmla="*/ 2491740 w 4587240"/>
                  <a:gd name="connsiteY0" fmla="*/ 64732 h 5436832"/>
                  <a:gd name="connsiteX1" fmla="*/ 4091940 w 4587240"/>
                  <a:gd name="connsiteY1" fmla="*/ 742912 h 5436832"/>
                  <a:gd name="connsiteX2" fmla="*/ 4587240 w 4587240"/>
                  <a:gd name="connsiteY2" fmla="*/ 1200112 h 5436832"/>
                  <a:gd name="connsiteX3" fmla="*/ 4320540 w 4587240"/>
                  <a:gd name="connsiteY3" fmla="*/ 3707092 h 5436832"/>
                  <a:gd name="connsiteX4" fmla="*/ 2301240 w 4587240"/>
                  <a:gd name="connsiteY4" fmla="*/ 5436832 h 5436832"/>
                  <a:gd name="connsiteX5" fmla="*/ 304800 w 4587240"/>
                  <a:gd name="connsiteY5" fmla="*/ 3859492 h 5436832"/>
                  <a:gd name="connsiteX6" fmla="*/ 0 w 4587240"/>
                  <a:gd name="connsiteY6" fmla="*/ 1192492 h 5436832"/>
                  <a:gd name="connsiteX7" fmla="*/ 502920 w 4587240"/>
                  <a:gd name="connsiteY7" fmla="*/ 735292 h 5436832"/>
                  <a:gd name="connsiteX8" fmla="*/ 2095500 w 4587240"/>
                  <a:gd name="connsiteY8" fmla="*/ 64732 h 5436832"/>
                  <a:gd name="connsiteX9" fmla="*/ 2491740 w 4587240"/>
                  <a:gd name="connsiteY9" fmla="*/ 64732 h 5436832"/>
                  <a:gd name="connsiteX0" fmla="*/ 2491740 w 4587240"/>
                  <a:gd name="connsiteY0" fmla="*/ 66731 h 5438831"/>
                  <a:gd name="connsiteX1" fmla="*/ 4091940 w 4587240"/>
                  <a:gd name="connsiteY1" fmla="*/ 744911 h 5438831"/>
                  <a:gd name="connsiteX2" fmla="*/ 4587240 w 4587240"/>
                  <a:gd name="connsiteY2" fmla="*/ 1202111 h 5438831"/>
                  <a:gd name="connsiteX3" fmla="*/ 4320540 w 4587240"/>
                  <a:gd name="connsiteY3" fmla="*/ 3709091 h 5438831"/>
                  <a:gd name="connsiteX4" fmla="*/ 2301240 w 4587240"/>
                  <a:gd name="connsiteY4" fmla="*/ 5438831 h 5438831"/>
                  <a:gd name="connsiteX5" fmla="*/ 304800 w 4587240"/>
                  <a:gd name="connsiteY5" fmla="*/ 3861491 h 5438831"/>
                  <a:gd name="connsiteX6" fmla="*/ 0 w 4587240"/>
                  <a:gd name="connsiteY6" fmla="*/ 1194491 h 5438831"/>
                  <a:gd name="connsiteX7" fmla="*/ 502920 w 4587240"/>
                  <a:gd name="connsiteY7" fmla="*/ 737291 h 5438831"/>
                  <a:gd name="connsiteX8" fmla="*/ 2095500 w 4587240"/>
                  <a:gd name="connsiteY8" fmla="*/ 66731 h 5438831"/>
                  <a:gd name="connsiteX9" fmla="*/ 2491740 w 4587240"/>
                  <a:gd name="connsiteY9" fmla="*/ 66731 h 543883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6678 h 5436397"/>
                  <a:gd name="connsiteX1" fmla="*/ 4091940 w 4587240"/>
                  <a:gd name="connsiteY1" fmla="*/ 742477 h 5436397"/>
                  <a:gd name="connsiteX2" fmla="*/ 4587240 w 4587240"/>
                  <a:gd name="connsiteY2" fmla="*/ 1199677 h 5436397"/>
                  <a:gd name="connsiteX3" fmla="*/ 4320540 w 4587240"/>
                  <a:gd name="connsiteY3" fmla="*/ 3706657 h 5436397"/>
                  <a:gd name="connsiteX4" fmla="*/ 2301240 w 4587240"/>
                  <a:gd name="connsiteY4" fmla="*/ 5436397 h 5436397"/>
                  <a:gd name="connsiteX5" fmla="*/ 304800 w 4587240"/>
                  <a:gd name="connsiteY5" fmla="*/ 3859057 h 5436397"/>
                  <a:gd name="connsiteX6" fmla="*/ 0 w 4587240"/>
                  <a:gd name="connsiteY6" fmla="*/ 1192057 h 5436397"/>
                  <a:gd name="connsiteX7" fmla="*/ 502920 w 4587240"/>
                  <a:gd name="connsiteY7" fmla="*/ 734857 h 5436397"/>
                  <a:gd name="connsiteX8" fmla="*/ 2095500 w 4587240"/>
                  <a:gd name="connsiteY8" fmla="*/ 64297 h 5436397"/>
                  <a:gd name="connsiteX9" fmla="*/ 2486977 w 4587240"/>
                  <a:gd name="connsiteY9" fmla="*/ 66678 h 5436397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95292"/>
                  <a:gd name="connsiteY0" fmla="*/ 65686 h 5435405"/>
                  <a:gd name="connsiteX1" fmla="*/ 4091940 w 4595292"/>
                  <a:gd name="connsiteY1" fmla="*/ 741485 h 5435405"/>
                  <a:gd name="connsiteX2" fmla="*/ 4587240 w 4595292"/>
                  <a:gd name="connsiteY2" fmla="*/ 1198685 h 5435405"/>
                  <a:gd name="connsiteX3" fmla="*/ 4320540 w 4595292"/>
                  <a:gd name="connsiteY3" fmla="*/ 3705665 h 5435405"/>
                  <a:gd name="connsiteX4" fmla="*/ 2301240 w 4595292"/>
                  <a:gd name="connsiteY4" fmla="*/ 5435405 h 5435405"/>
                  <a:gd name="connsiteX5" fmla="*/ 304800 w 4595292"/>
                  <a:gd name="connsiteY5" fmla="*/ 3858065 h 5435405"/>
                  <a:gd name="connsiteX6" fmla="*/ 0 w 4595292"/>
                  <a:gd name="connsiteY6" fmla="*/ 1191065 h 5435405"/>
                  <a:gd name="connsiteX7" fmla="*/ 502920 w 4595292"/>
                  <a:gd name="connsiteY7" fmla="*/ 733865 h 5435405"/>
                  <a:gd name="connsiteX8" fmla="*/ 2095500 w 4595292"/>
                  <a:gd name="connsiteY8" fmla="*/ 63305 h 5435405"/>
                  <a:gd name="connsiteX9" fmla="*/ 2486977 w 4595292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511909 w 4631396"/>
                  <a:gd name="connsiteY0" fmla="*/ 65686 h 5435405"/>
                  <a:gd name="connsiteX1" fmla="*/ 4116872 w 4631396"/>
                  <a:gd name="connsiteY1" fmla="*/ 741485 h 5435405"/>
                  <a:gd name="connsiteX2" fmla="*/ 4612172 w 4631396"/>
                  <a:gd name="connsiteY2" fmla="*/ 1198685 h 5435405"/>
                  <a:gd name="connsiteX3" fmla="*/ 4345472 w 4631396"/>
                  <a:gd name="connsiteY3" fmla="*/ 3705665 h 5435405"/>
                  <a:gd name="connsiteX4" fmla="*/ 2326172 w 4631396"/>
                  <a:gd name="connsiteY4" fmla="*/ 5435405 h 5435405"/>
                  <a:gd name="connsiteX5" fmla="*/ 329732 w 4631396"/>
                  <a:gd name="connsiteY5" fmla="*/ 3858065 h 5435405"/>
                  <a:gd name="connsiteX6" fmla="*/ 24932 w 4631396"/>
                  <a:gd name="connsiteY6" fmla="*/ 1191065 h 5435405"/>
                  <a:gd name="connsiteX7" fmla="*/ 527852 w 4631396"/>
                  <a:gd name="connsiteY7" fmla="*/ 733865 h 5435405"/>
                  <a:gd name="connsiteX8" fmla="*/ 2120432 w 4631396"/>
                  <a:gd name="connsiteY8" fmla="*/ 63305 h 5435405"/>
                  <a:gd name="connsiteX9" fmla="*/ 2511909 w 4631396"/>
                  <a:gd name="connsiteY9" fmla="*/ 65686 h 5435405"/>
                  <a:gd name="connsiteX0" fmla="*/ 2524166 w 4643653"/>
                  <a:gd name="connsiteY0" fmla="*/ 65686 h 5435405"/>
                  <a:gd name="connsiteX1" fmla="*/ 4129129 w 4643653"/>
                  <a:gd name="connsiteY1" fmla="*/ 741485 h 5435405"/>
                  <a:gd name="connsiteX2" fmla="*/ 4624429 w 4643653"/>
                  <a:gd name="connsiteY2" fmla="*/ 1198685 h 5435405"/>
                  <a:gd name="connsiteX3" fmla="*/ 4357729 w 4643653"/>
                  <a:gd name="connsiteY3" fmla="*/ 3705665 h 5435405"/>
                  <a:gd name="connsiteX4" fmla="*/ 2338429 w 4643653"/>
                  <a:gd name="connsiteY4" fmla="*/ 5435405 h 5435405"/>
                  <a:gd name="connsiteX5" fmla="*/ 341989 w 4643653"/>
                  <a:gd name="connsiteY5" fmla="*/ 3858065 h 5435405"/>
                  <a:gd name="connsiteX6" fmla="*/ 37189 w 4643653"/>
                  <a:gd name="connsiteY6" fmla="*/ 1191065 h 5435405"/>
                  <a:gd name="connsiteX7" fmla="*/ 540109 w 4643653"/>
                  <a:gd name="connsiteY7" fmla="*/ 733865 h 5435405"/>
                  <a:gd name="connsiteX8" fmla="*/ 2132689 w 4643653"/>
                  <a:gd name="connsiteY8" fmla="*/ 63305 h 5435405"/>
                  <a:gd name="connsiteX9" fmla="*/ 2524166 w 4643653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625577" h="5435405">
                    <a:moveTo>
                      <a:pt x="2506090" y="65686"/>
                    </a:moveTo>
                    <a:cubicBezTo>
                      <a:pt x="3183953" y="757677"/>
                      <a:pt x="3942777" y="725769"/>
                      <a:pt x="4111053" y="741485"/>
                    </a:cubicBezTo>
                    <a:cubicBezTo>
                      <a:pt x="4490466" y="817685"/>
                      <a:pt x="4555553" y="1060573"/>
                      <a:pt x="4606353" y="1198685"/>
                    </a:cubicBezTo>
                    <a:cubicBezTo>
                      <a:pt x="4660328" y="2081970"/>
                      <a:pt x="4609528" y="3089080"/>
                      <a:pt x="4339653" y="3705665"/>
                    </a:cubicBezTo>
                    <a:cubicBezTo>
                      <a:pt x="3885628" y="4753732"/>
                      <a:pt x="2922015" y="5330313"/>
                      <a:pt x="2320353" y="5435405"/>
                    </a:cubicBezTo>
                    <a:cubicBezTo>
                      <a:pt x="1707261" y="5347775"/>
                      <a:pt x="760793" y="4788658"/>
                      <a:pt x="323913" y="3858065"/>
                    </a:cubicBezTo>
                    <a:cubicBezTo>
                      <a:pt x="-72962" y="2845240"/>
                      <a:pt x="-3112" y="2065778"/>
                      <a:pt x="19113" y="1191065"/>
                    </a:cubicBezTo>
                    <a:cubicBezTo>
                      <a:pt x="110553" y="833878"/>
                      <a:pt x="354393" y="762440"/>
                      <a:pt x="522033" y="733865"/>
                    </a:cubicBezTo>
                    <a:cubicBezTo>
                      <a:pt x="1486280" y="705608"/>
                      <a:pt x="1807591" y="301113"/>
                      <a:pt x="2114613" y="63305"/>
                    </a:cubicBezTo>
                    <a:cubicBezTo>
                      <a:pt x="2175255" y="3774"/>
                      <a:pt x="2354960" y="-43851"/>
                      <a:pt x="2506090" y="65686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dirty="0"/>
              </a:p>
            </p:txBody>
          </p:sp>
        </p:grpSp>
        <p:pic>
          <p:nvPicPr>
            <p:cNvPr id="259" name="Graphic 258">
              <a:extLst>
                <a:ext uri="{FF2B5EF4-FFF2-40B4-BE49-F238E27FC236}">
                  <a16:creationId xmlns:a16="http://schemas.microsoft.com/office/drawing/2014/main" id="{980F9BA8-230E-4AFE-8E68-8668B20E41F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566422" y="1613174"/>
              <a:ext cx="197316" cy="197316"/>
            </a:xfrm>
            <a:prstGeom prst="rect">
              <a:avLst/>
            </a:prstGeom>
          </p:spPr>
        </p:pic>
      </p:grpSp>
      <p:grpSp>
        <p:nvGrpSpPr>
          <p:cNvPr id="263" name="Group 262">
            <a:extLst>
              <a:ext uri="{FF2B5EF4-FFF2-40B4-BE49-F238E27FC236}">
                <a16:creationId xmlns:a16="http://schemas.microsoft.com/office/drawing/2014/main" id="{339F95F0-4AAC-42E0-8D12-64291F18A851}"/>
              </a:ext>
            </a:extLst>
          </p:cNvPr>
          <p:cNvGrpSpPr/>
          <p:nvPr/>
        </p:nvGrpSpPr>
        <p:grpSpPr>
          <a:xfrm>
            <a:off x="296350" y="4684130"/>
            <a:ext cx="1077932" cy="1076788"/>
            <a:chOff x="4322454" y="2326306"/>
            <a:chExt cx="2121384" cy="2119132"/>
          </a:xfrm>
        </p:grpSpPr>
        <p:grpSp>
          <p:nvGrpSpPr>
            <p:cNvPr id="264" name="Group 263">
              <a:extLst>
                <a:ext uri="{FF2B5EF4-FFF2-40B4-BE49-F238E27FC236}">
                  <a16:creationId xmlns:a16="http://schemas.microsoft.com/office/drawing/2014/main" id="{7581B607-498D-42BF-AFEC-4C693901E41D}"/>
                </a:ext>
              </a:extLst>
            </p:cNvPr>
            <p:cNvGrpSpPr/>
            <p:nvPr/>
          </p:nvGrpSpPr>
          <p:grpSpPr>
            <a:xfrm>
              <a:off x="4871096" y="2326306"/>
              <a:ext cx="1080000" cy="156845"/>
              <a:chOff x="4860000" y="2304000"/>
              <a:chExt cx="1080000" cy="156845"/>
            </a:xfrm>
          </p:grpSpPr>
          <p:cxnSp>
            <p:nvCxnSpPr>
              <p:cNvPr id="290" name="Straight Connector 289">
                <a:extLst>
                  <a:ext uri="{FF2B5EF4-FFF2-40B4-BE49-F238E27FC236}">
                    <a16:creationId xmlns:a16="http://schemas.microsoft.com/office/drawing/2014/main" id="{F8DAF817-8EAD-4134-8CDE-FD907AAFA5F5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Straight Connector 290">
                <a:extLst>
                  <a:ext uri="{FF2B5EF4-FFF2-40B4-BE49-F238E27FC236}">
                    <a16:creationId xmlns:a16="http://schemas.microsoft.com/office/drawing/2014/main" id="{3B83845F-45D4-4CC1-BB76-EA6990CB71B3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Straight Connector 291">
                <a:extLst>
                  <a:ext uri="{FF2B5EF4-FFF2-40B4-BE49-F238E27FC236}">
                    <a16:creationId xmlns:a16="http://schemas.microsoft.com/office/drawing/2014/main" id="{DCE74B10-D5B2-4569-B910-5D9458DDB157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Straight Connector 292">
                <a:extLst>
                  <a:ext uri="{FF2B5EF4-FFF2-40B4-BE49-F238E27FC236}">
                    <a16:creationId xmlns:a16="http://schemas.microsoft.com/office/drawing/2014/main" id="{B197A162-70ED-4F03-B6EF-69206F76CC08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Straight Connector 293">
                <a:extLst>
                  <a:ext uri="{FF2B5EF4-FFF2-40B4-BE49-F238E27FC236}">
                    <a16:creationId xmlns:a16="http://schemas.microsoft.com/office/drawing/2014/main" id="{4ED3EF85-10FA-40F8-9B24-A8A79D746E14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Straight Connector 294">
                <a:extLst>
                  <a:ext uri="{FF2B5EF4-FFF2-40B4-BE49-F238E27FC236}">
                    <a16:creationId xmlns:a16="http://schemas.microsoft.com/office/drawing/2014/main" id="{E78DBF5C-3FC9-4F4B-B6DB-3B9BC7345491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Straight Connector 295">
                <a:extLst>
                  <a:ext uri="{FF2B5EF4-FFF2-40B4-BE49-F238E27FC236}">
                    <a16:creationId xmlns:a16="http://schemas.microsoft.com/office/drawing/2014/main" id="{108BD20D-49BF-4C64-9914-171A99F1E045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5" name="Group 264">
              <a:extLst>
                <a:ext uri="{FF2B5EF4-FFF2-40B4-BE49-F238E27FC236}">
                  <a16:creationId xmlns:a16="http://schemas.microsoft.com/office/drawing/2014/main" id="{DBD10DDD-EC30-47B9-B857-9D6AAAFBD639}"/>
                </a:ext>
              </a:extLst>
            </p:cNvPr>
            <p:cNvGrpSpPr/>
            <p:nvPr/>
          </p:nvGrpSpPr>
          <p:grpSpPr>
            <a:xfrm rot="5400000">
              <a:off x="5825416" y="3285860"/>
              <a:ext cx="1080000" cy="156845"/>
              <a:chOff x="4860000" y="2304000"/>
              <a:chExt cx="1080000" cy="156845"/>
            </a:xfrm>
          </p:grpSpPr>
          <p:cxnSp>
            <p:nvCxnSpPr>
              <p:cNvPr id="283" name="Straight Connector 282">
                <a:extLst>
                  <a:ext uri="{FF2B5EF4-FFF2-40B4-BE49-F238E27FC236}">
                    <a16:creationId xmlns:a16="http://schemas.microsoft.com/office/drawing/2014/main" id="{45BD1978-F9BD-471C-BBED-BE9E09CF997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Straight Connector 283">
                <a:extLst>
                  <a:ext uri="{FF2B5EF4-FFF2-40B4-BE49-F238E27FC236}">
                    <a16:creationId xmlns:a16="http://schemas.microsoft.com/office/drawing/2014/main" id="{384A9E1E-6BB6-4224-91CA-0916BD2C837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Straight Connector 284">
                <a:extLst>
                  <a:ext uri="{FF2B5EF4-FFF2-40B4-BE49-F238E27FC236}">
                    <a16:creationId xmlns:a16="http://schemas.microsoft.com/office/drawing/2014/main" id="{3965C42E-D8A5-4AEC-B10A-DBB44AB43BE6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Straight Connector 285">
                <a:extLst>
                  <a:ext uri="{FF2B5EF4-FFF2-40B4-BE49-F238E27FC236}">
                    <a16:creationId xmlns:a16="http://schemas.microsoft.com/office/drawing/2014/main" id="{078B962F-4BC1-4F1A-98CA-38CE0230A75D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Straight Connector 286">
                <a:extLst>
                  <a:ext uri="{FF2B5EF4-FFF2-40B4-BE49-F238E27FC236}">
                    <a16:creationId xmlns:a16="http://schemas.microsoft.com/office/drawing/2014/main" id="{11E956C7-2527-4BF7-91CD-0D1B30A5B265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Straight Connector 287">
                <a:extLst>
                  <a:ext uri="{FF2B5EF4-FFF2-40B4-BE49-F238E27FC236}">
                    <a16:creationId xmlns:a16="http://schemas.microsoft.com/office/drawing/2014/main" id="{3872049F-12D3-4A11-A6A8-4D0AFB15F8D4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Straight Connector 288">
                <a:extLst>
                  <a:ext uri="{FF2B5EF4-FFF2-40B4-BE49-F238E27FC236}">
                    <a16:creationId xmlns:a16="http://schemas.microsoft.com/office/drawing/2014/main" id="{44592C49-1DF9-4087-9486-36B9604206BA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6" name="Group 265">
              <a:extLst>
                <a:ext uri="{FF2B5EF4-FFF2-40B4-BE49-F238E27FC236}">
                  <a16:creationId xmlns:a16="http://schemas.microsoft.com/office/drawing/2014/main" id="{327B9869-963C-44BB-AB9B-1EC417D9F7A6}"/>
                </a:ext>
              </a:extLst>
            </p:cNvPr>
            <p:cNvGrpSpPr/>
            <p:nvPr/>
          </p:nvGrpSpPr>
          <p:grpSpPr>
            <a:xfrm>
              <a:off x="4844370" y="4288593"/>
              <a:ext cx="1080000" cy="156845"/>
              <a:chOff x="4860000" y="2304000"/>
              <a:chExt cx="1080000" cy="156845"/>
            </a:xfrm>
          </p:grpSpPr>
          <p:cxnSp>
            <p:nvCxnSpPr>
              <p:cNvPr id="276" name="Straight Connector 275">
                <a:extLst>
                  <a:ext uri="{FF2B5EF4-FFF2-40B4-BE49-F238E27FC236}">
                    <a16:creationId xmlns:a16="http://schemas.microsoft.com/office/drawing/2014/main" id="{ADB7BB5E-B7C8-41D1-BC17-BFD0F2D238DC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Straight Connector 276">
                <a:extLst>
                  <a:ext uri="{FF2B5EF4-FFF2-40B4-BE49-F238E27FC236}">
                    <a16:creationId xmlns:a16="http://schemas.microsoft.com/office/drawing/2014/main" id="{765730AE-4D03-458C-9B28-3FEB4D16D45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Straight Connector 277">
                <a:extLst>
                  <a:ext uri="{FF2B5EF4-FFF2-40B4-BE49-F238E27FC236}">
                    <a16:creationId xmlns:a16="http://schemas.microsoft.com/office/drawing/2014/main" id="{504FC0CA-4F1A-453F-8301-A9C7325CB303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Straight Connector 278">
                <a:extLst>
                  <a:ext uri="{FF2B5EF4-FFF2-40B4-BE49-F238E27FC236}">
                    <a16:creationId xmlns:a16="http://schemas.microsoft.com/office/drawing/2014/main" id="{0ED92517-3A06-4570-8E0B-59F832DB8B60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Straight Connector 279">
                <a:extLst>
                  <a:ext uri="{FF2B5EF4-FFF2-40B4-BE49-F238E27FC236}">
                    <a16:creationId xmlns:a16="http://schemas.microsoft.com/office/drawing/2014/main" id="{B7846209-AA67-4D65-8073-876DFC97381E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Straight Connector 280">
                <a:extLst>
                  <a:ext uri="{FF2B5EF4-FFF2-40B4-BE49-F238E27FC236}">
                    <a16:creationId xmlns:a16="http://schemas.microsoft.com/office/drawing/2014/main" id="{C661235E-1F9C-493E-9BB3-CE4A2226A567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Straight Connector 281">
                <a:extLst>
                  <a:ext uri="{FF2B5EF4-FFF2-40B4-BE49-F238E27FC236}">
                    <a16:creationId xmlns:a16="http://schemas.microsoft.com/office/drawing/2014/main" id="{DFED1690-518B-4B01-AFCD-34C2765BF952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7" name="Group 266">
              <a:extLst>
                <a:ext uri="{FF2B5EF4-FFF2-40B4-BE49-F238E27FC236}">
                  <a16:creationId xmlns:a16="http://schemas.microsoft.com/office/drawing/2014/main" id="{DA81371C-6B4D-4E30-988A-2EBEEFA87316}"/>
                </a:ext>
              </a:extLst>
            </p:cNvPr>
            <p:cNvGrpSpPr/>
            <p:nvPr/>
          </p:nvGrpSpPr>
          <p:grpSpPr>
            <a:xfrm rot="5400000">
              <a:off x="3860877" y="3307603"/>
              <a:ext cx="1080000" cy="156845"/>
              <a:chOff x="4860000" y="2304000"/>
              <a:chExt cx="1080000" cy="156845"/>
            </a:xfrm>
          </p:grpSpPr>
          <p:cxnSp>
            <p:nvCxnSpPr>
              <p:cNvPr id="269" name="Straight Connector 268">
                <a:extLst>
                  <a:ext uri="{FF2B5EF4-FFF2-40B4-BE49-F238E27FC236}">
                    <a16:creationId xmlns:a16="http://schemas.microsoft.com/office/drawing/2014/main" id="{AACAB981-54CA-4FBF-885D-967CB1A649D2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Straight Connector 269">
                <a:extLst>
                  <a:ext uri="{FF2B5EF4-FFF2-40B4-BE49-F238E27FC236}">
                    <a16:creationId xmlns:a16="http://schemas.microsoft.com/office/drawing/2014/main" id="{2522EAC3-7199-4721-8B86-64DE15454E0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Straight Connector 270">
                <a:extLst>
                  <a:ext uri="{FF2B5EF4-FFF2-40B4-BE49-F238E27FC236}">
                    <a16:creationId xmlns:a16="http://schemas.microsoft.com/office/drawing/2014/main" id="{1FD4128D-D5B1-4A94-AF93-7F84268C7365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Straight Connector 271">
                <a:extLst>
                  <a:ext uri="{FF2B5EF4-FFF2-40B4-BE49-F238E27FC236}">
                    <a16:creationId xmlns:a16="http://schemas.microsoft.com/office/drawing/2014/main" id="{B00FC6D5-BB30-46C7-A657-4EC6E8ECCA31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Straight Connector 272">
                <a:extLst>
                  <a:ext uri="{FF2B5EF4-FFF2-40B4-BE49-F238E27FC236}">
                    <a16:creationId xmlns:a16="http://schemas.microsoft.com/office/drawing/2014/main" id="{8F02D8DA-F40B-4F05-9AD2-E79A8E52BF1A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Straight Connector 273">
                <a:extLst>
                  <a:ext uri="{FF2B5EF4-FFF2-40B4-BE49-F238E27FC236}">
                    <a16:creationId xmlns:a16="http://schemas.microsoft.com/office/drawing/2014/main" id="{F00AA142-57E6-4F2C-813E-880CC97A793D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Straight Connector 274">
                <a:extLst>
                  <a:ext uri="{FF2B5EF4-FFF2-40B4-BE49-F238E27FC236}">
                    <a16:creationId xmlns:a16="http://schemas.microsoft.com/office/drawing/2014/main" id="{1928C8B5-A864-4B97-AEC6-73DA6B246FF1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000B2003-B18E-4B1E-8018-FA0249B0EC80}"/>
                </a:ext>
              </a:extLst>
            </p:cNvPr>
            <p:cNvSpPr/>
            <p:nvPr/>
          </p:nvSpPr>
          <p:spPr>
            <a:xfrm>
              <a:off x="4484370" y="2486025"/>
              <a:ext cx="1800000" cy="1800000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solidFill>
              <a:srgbClr val="FF9800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  <p:sp>
        <p:nvSpPr>
          <p:cNvPr id="297" name="Freeform: Shape 296">
            <a:extLst>
              <a:ext uri="{FF2B5EF4-FFF2-40B4-BE49-F238E27FC236}">
                <a16:creationId xmlns:a16="http://schemas.microsoft.com/office/drawing/2014/main" id="{F27A4AC8-56ED-46A1-8FC6-288179375B8E}"/>
              </a:ext>
            </a:extLst>
          </p:cNvPr>
          <p:cNvSpPr/>
          <p:nvPr/>
        </p:nvSpPr>
        <p:spPr>
          <a:xfrm>
            <a:off x="504611" y="4896557"/>
            <a:ext cx="659567" cy="659567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FFA726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grpSp>
        <p:nvGrpSpPr>
          <p:cNvPr id="298" name="Group 297">
            <a:extLst>
              <a:ext uri="{FF2B5EF4-FFF2-40B4-BE49-F238E27FC236}">
                <a16:creationId xmlns:a16="http://schemas.microsoft.com/office/drawing/2014/main" id="{AEA4FD24-88AF-49B0-BDA0-8DA9E9784EE1}"/>
              </a:ext>
            </a:extLst>
          </p:cNvPr>
          <p:cNvGrpSpPr/>
          <p:nvPr/>
        </p:nvGrpSpPr>
        <p:grpSpPr>
          <a:xfrm>
            <a:off x="525574" y="5328968"/>
            <a:ext cx="240902" cy="45719"/>
            <a:chOff x="3494087" y="1512707"/>
            <a:chExt cx="460682" cy="143545"/>
          </a:xfrm>
        </p:grpSpPr>
        <p:cxnSp>
          <p:nvCxnSpPr>
            <p:cNvPr id="299" name="Straight Connector 298">
              <a:extLst>
                <a:ext uri="{FF2B5EF4-FFF2-40B4-BE49-F238E27FC236}">
                  <a16:creationId xmlns:a16="http://schemas.microsoft.com/office/drawing/2014/main" id="{38F30B64-079C-4F5B-B802-72E7D6666664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3494087" y="1512707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>
              <a:extLst>
                <a:ext uri="{FF2B5EF4-FFF2-40B4-BE49-F238E27FC236}">
                  <a16:creationId xmlns:a16="http://schemas.microsoft.com/office/drawing/2014/main" id="{2748C512-598F-4260-A3EC-64815CCE2808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512708"/>
              <a:ext cx="0" cy="143544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Connector 300">
              <a:extLst>
                <a:ext uri="{FF2B5EF4-FFF2-40B4-BE49-F238E27FC236}">
                  <a16:creationId xmlns:a16="http://schemas.microsoft.com/office/drawing/2014/main" id="{CA24865F-EA18-4B1A-81E4-7875B1AF7C3C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656252"/>
              <a:ext cx="14026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2" name="Oval 301">
            <a:extLst>
              <a:ext uri="{FF2B5EF4-FFF2-40B4-BE49-F238E27FC236}">
                <a16:creationId xmlns:a16="http://schemas.microsoft.com/office/drawing/2014/main" id="{743C8347-8833-478A-84E2-920FA6BCFB7A}"/>
              </a:ext>
            </a:extLst>
          </p:cNvPr>
          <p:cNvSpPr/>
          <p:nvPr/>
        </p:nvSpPr>
        <p:spPr>
          <a:xfrm rot="10800000">
            <a:off x="766505" y="5330495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303" name="Group 302">
            <a:extLst>
              <a:ext uri="{FF2B5EF4-FFF2-40B4-BE49-F238E27FC236}">
                <a16:creationId xmlns:a16="http://schemas.microsoft.com/office/drawing/2014/main" id="{1D13511A-1FC1-405F-8056-EF289FF613AB}"/>
              </a:ext>
            </a:extLst>
          </p:cNvPr>
          <p:cNvGrpSpPr/>
          <p:nvPr/>
        </p:nvGrpSpPr>
        <p:grpSpPr>
          <a:xfrm>
            <a:off x="1056555" y="5382059"/>
            <a:ext cx="91463" cy="140928"/>
            <a:chOff x="4439732" y="1735257"/>
            <a:chExt cx="249650" cy="266260"/>
          </a:xfrm>
        </p:grpSpPr>
        <p:cxnSp>
          <p:nvCxnSpPr>
            <p:cNvPr id="304" name="Straight Connector 303">
              <a:extLst>
                <a:ext uri="{FF2B5EF4-FFF2-40B4-BE49-F238E27FC236}">
                  <a16:creationId xmlns:a16="http://schemas.microsoft.com/office/drawing/2014/main" id="{D26449F3-4EC0-466B-9A1A-B0272BE47139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Connector 304">
              <a:extLst>
                <a:ext uri="{FF2B5EF4-FFF2-40B4-BE49-F238E27FC236}">
                  <a16:creationId xmlns:a16="http://schemas.microsoft.com/office/drawing/2014/main" id="{0D168BF3-5906-4CA8-B8E1-F4EB001F086B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6" name="Oval 305">
            <a:extLst>
              <a:ext uri="{FF2B5EF4-FFF2-40B4-BE49-F238E27FC236}">
                <a16:creationId xmlns:a16="http://schemas.microsoft.com/office/drawing/2014/main" id="{613D157F-BE40-43D5-89C6-F316A1B9C0AF}"/>
              </a:ext>
            </a:extLst>
          </p:cNvPr>
          <p:cNvSpPr/>
          <p:nvPr/>
        </p:nvSpPr>
        <p:spPr>
          <a:xfrm rot="5400000">
            <a:off x="1011296" y="5296396"/>
            <a:ext cx="90515" cy="91465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307" name="Group 306">
            <a:extLst>
              <a:ext uri="{FF2B5EF4-FFF2-40B4-BE49-F238E27FC236}">
                <a16:creationId xmlns:a16="http://schemas.microsoft.com/office/drawing/2014/main" id="{2C6A5289-2269-4058-A270-3ED161E4BFFA}"/>
              </a:ext>
            </a:extLst>
          </p:cNvPr>
          <p:cNvGrpSpPr/>
          <p:nvPr/>
        </p:nvGrpSpPr>
        <p:grpSpPr>
          <a:xfrm rot="16200000">
            <a:off x="747100" y="4910609"/>
            <a:ext cx="150485" cy="140928"/>
            <a:chOff x="4439732" y="1735257"/>
            <a:chExt cx="249650" cy="266260"/>
          </a:xfrm>
        </p:grpSpPr>
        <p:cxnSp>
          <p:nvCxnSpPr>
            <p:cNvPr id="308" name="Straight Connector 307">
              <a:extLst>
                <a:ext uri="{FF2B5EF4-FFF2-40B4-BE49-F238E27FC236}">
                  <a16:creationId xmlns:a16="http://schemas.microsoft.com/office/drawing/2014/main" id="{30B7E6AE-98CC-4A86-9C5D-1DA623441B13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>
              <a:extLst>
                <a:ext uri="{FF2B5EF4-FFF2-40B4-BE49-F238E27FC236}">
                  <a16:creationId xmlns:a16="http://schemas.microsoft.com/office/drawing/2014/main" id="{887C9E52-25A4-4D95-A12A-6FD7F81613E1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0" name="Oval 309">
            <a:extLst>
              <a:ext uri="{FF2B5EF4-FFF2-40B4-BE49-F238E27FC236}">
                <a16:creationId xmlns:a16="http://schemas.microsoft.com/office/drawing/2014/main" id="{C220A086-4308-44F1-926D-5C186F2F7BA6}"/>
              </a:ext>
            </a:extLst>
          </p:cNvPr>
          <p:cNvSpPr/>
          <p:nvPr/>
        </p:nvSpPr>
        <p:spPr>
          <a:xfrm>
            <a:off x="665748" y="5013143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311" name="Group 310">
            <a:extLst>
              <a:ext uri="{FF2B5EF4-FFF2-40B4-BE49-F238E27FC236}">
                <a16:creationId xmlns:a16="http://schemas.microsoft.com/office/drawing/2014/main" id="{A4EBAED6-E57D-46A0-8A49-45B31C65B442}"/>
              </a:ext>
            </a:extLst>
          </p:cNvPr>
          <p:cNvGrpSpPr/>
          <p:nvPr/>
        </p:nvGrpSpPr>
        <p:grpSpPr>
          <a:xfrm>
            <a:off x="892807" y="5080915"/>
            <a:ext cx="258856" cy="90000"/>
            <a:chOff x="4268071" y="1075055"/>
            <a:chExt cx="482298" cy="197661"/>
          </a:xfrm>
        </p:grpSpPr>
        <p:cxnSp>
          <p:nvCxnSpPr>
            <p:cNvPr id="312" name="Straight Connector 311">
              <a:extLst>
                <a:ext uri="{FF2B5EF4-FFF2-40B4-BE49-F238E27FC236}">
                  <a16:creationId xmlns:a16="http://schemas.microsoft.com/office/drawing/2014/main" id="{E792B92F-BB72-42FC-B1FA-0A0C285AC3F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29947" y="1075055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>
              <a:extLst>
                <a:ext uri="{FF2B5EF4-FFF2-40B4-BE49-F238E27FC236}">
                  <a16:creationId xmlns:a16="http://schemas.microsoft.com/office/drawing/2014/main" id="{7373B656-5E3D-483A-897F-B8570DE656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68071" y="1075055"/>
              <a:ext cx="161876" cy="197661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4" name="Oval 313">
            <a:extLst>
              <a:ext uri="{FF2B5EF4-FFF2-40B4-BE49-F238E27FC236}">
                <a16:creationId xmlns:a16="http://schemas.microsoft.com/office/drawing/2014/main" id="{169DC0C7-C26E-4A98-B62A-3BD5D93AED7B}"/>
              </a:ext>
            </a:extLst>
          </p:cNvPr>
          <p:cNvSpPr/>
          <p:nvPr/>
        </p:nvSpPr>
        <p:spPr>
          <a:xfrm>
            <a:off x="826404" y="5141958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315" name="Oval 314">
            <a:extLst>
              <a:ext uri="{FF2B5EF4-FFF2-40B4-BE49-F238E27FC236}">
                <a16:creationId xmlns:a16="http://schemas.microsoft.com/office/drawing/2014/main" id="{1425C4AB-2998-4222-99AF-E1AC034A9AFC}"/>
              </a:ext>
            </a:extLst>
          </p:cNvPr>
          <p:cNvSpPr/>
          <p:nvPr/>
        </p:nvSpPr>
        <p:spPr>
          <a:xfrm>
            <a:off x="595928" y="5209026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16" name="Oval 315">
            <a:extLst>
              <a:ext uri="{FF2B5EF4-FFF2-40B4-BE49-F238E27FC236}">
                <a16:creationId xmlns:a16="http://schemas.microsoft.com/office/drawing/2014/main" id="{9903513A-1044-4C63-879F-14F7D4165FA3}"/>
              </a:ext>
            </a:extLst>
          </p:cNvPr>
          <p:cNvSpPr/>
          <p:nvPr/>
        </p:nvSpPr>
        <p:spPr>
          <a:xfrm>
            <a:off x="979688" y="4979927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17" name="Oval 316">
            <a:extLst>
              <a:ext uri="{FF2B5EF4-FFF2-40B4-BE49-F238E27FC236}">
                <a16:creationId xmlns:a16="http://schemas.microsoft.com/office/drawing/2014/main" id="{30D097EF-9711-41E5-A664-66D46519915E}"/>
              </a:ext>
            </a:extLst>
          </p:cNvPr>
          <p:cNvSpPr/>
          <p:nvPr/>
        </p:nvSpPr>
        <p:spPr>
          <a:xfrm>
            <a:off x="1029675" y="5180438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18" name="Oval 317">
            <a:extLst>
              <a:ext uri="{FF2B5EF4-FFF2-40B4-BE49-F238E27FC236}">
                <a16:creationId xmlns:a16="http://schemas.microsoft.com/office/drawing/2014/main" id="{58FD79AE-A3AE-44DB-A494-431A5C6D4651}"/>
              </a:ext>
            </a:extLst>
          </p:cNvPr>
          <p:cNvSpPr/>
          <p:nvPr/>
        </p:nvSpPr>
        <p:spPr>
          <a:xfrm>
            <a:off x="664073" y="5466237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21" name="Rectangle: Rounded Corners 320">
            <a:extLst>
              <a:ext uri="{FF2B5EF4-FFF2-40B4-BE49-F238E27FC236}">
                <a16:creationId xmlns:a16="http://schemas.microsoft.com/office/drawing/2014/main" id="{762E2346-E8C5-47D9-BBA2-CD81ECCB2824}"/>
              </a:ext>
            </a:extLst>
          </p:cNvPr>
          <p:cNvSpPr/>
          <p:nvPr/>
        </p:nvSpPr>
        <p:spPr>
          <a:xfrm>
            <a:off x="277972" y="5817415"/>
            <a:ext cx="1244008" cy="58543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POP LEFT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ACQUIRE</a:t>
            </a:r>
          </a:p>
        </p:txBody>
      </p:sp>
      <p:sp>
        <p:nvSpPr>
          <p:cNvPr id="322" name="Rectangle: Rounded Corners 321">
            <a:extLst>
              <a:ext uri="{FF2B5EF4-FFF2-40B4-BE49-F238E27FC236}">
                <a16:creationId xmlns:a16="http://schemas.microsoft.com/office/drawing/2014/main" id="{8161F51C-9080-49CD-A164-A42166D99C1A}"/>
              </a:ext>
            </a:extLst>
          </p:cNvPr>
          <p:cNvSpPr/>
          <p:nvPr/>
        </p:nvSpPr>
        <p:spPr>
          <a:xfrm>
            <a:off x="221165" y="5762926"/>
            <a:ext cx="1244008" cy="58543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PUSH LEFT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ACQUIRE</a:t>
            </a:r>
          </a:p>
        </p:txBody>
      </p:sp>
    </p:spTree>
    <p:extLst>
      <p:ext uri="{BB962C8B-B14F-4D97-AF65-F5344CB8AC3E}">
        <p14:creationId xmlns:p14="http://schemas.microsoft.com/office/powerpoint/2010/main" val="210775258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advTm="993">
        <p159:morph option="byObject"/>
      </p:transition>
    </mc:Choice>
    <mc:Fallback>
      <p:transition advTm="99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6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7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0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1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4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5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8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9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22" dur="16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23" dur="16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16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26" dur="13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27" dur="13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13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30" dur="22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1" dur="22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" dur="22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34" dur="9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5" dur="9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" dur="9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Rectangle: Rounded Corners 241">
            <a:extLst>
              <a:ext uri="{FF2B5EF4-FFF2-40B4-BE49-F238E27FC236}">
                <a16:creationId xmlns:a16="http://schemas.microsoft.com/office/drawing/2014/main" id="{E02A3B78-FAAD-400E-AB29-226E856B05EE}"/>
              </a:ext>
            </a:extLst>
          </p:cNvPr>
          <p:cNvSpPr/>
          <p:nvPr/>
        </p:nvSpPr>
        <p:spPr>
          <a:xfrm>
            <a:off x="2320151" y="4741238"/>
            <a:ext cx="946436" cy="914400"/>
          </a:xfrm>
          <a:prstGeom prst="roundRect">
            <a:avLst>
              <a:gd name="adj" fmla="val 26579"/>
            </a:avLst>
          </a:prstGeom>
          <a:noFill/>
          <a:ln w="28575">
            <a:solidFill>
              <a:schemeClr val="bg1">
                <a:lumMod val="75000"/>
              </a:schemeClr>
            </a:solidFill>
            <a:prstDash val="sysDash"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Node1</a:t>
            </a:r>
            <a:endParaRPr lang="fr-BE" sz="2000" dirty="0">
              <a:solidFill>
                <a:schemeClr val="bg1">
                  <a:lumMod val="6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43" name="Rectangle: Rounded Corners 242">
            <a:extLst>
              <a:ext uri="{FF2B5EF4-FFF2-40B4-BE49-F238E27FC236}">
                <a16:creationId xmlns:a16="http://schemas.microsoft.com/office/drawing/2014/main" id="{CFD213C2-B8BE-4F23-9396-B0E17B4F3768}"/>
              </a:ext>
            </a:extLst>
          </p:cNvPr>
          <p:cNvSpPr/>
          <p:nvPr/>
        </p:nvSpPr>
        <p:spPr>
          <a:xfrm>
            <a:off x="5426914" y="1544929"/>
            <a:ext cx="946436" cy="914400"/>
          </a:xfrm>
          <a:prstGeom prst="roundRect">
            <a:avLst>
              <a:gd name="adj" fmla="val 26579"/>
            </a:avLst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New Node</a:t>
            </a:r>
            <a:endParaRPr lang="fr-BE" sz="2000" dirty="0">
              <a:solidFill>
                <a:schemeClr val="tx1">
                  <a:lumMod val="75000"/>
                  <a:lumOff val="2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5FD3D961-A8E3-4C6A-A4EE-7DD68B18E42C}"/>
              </a:ext>
            </a:extLst>
          </p:cNvPr>
          <p:cNvGrpSpPr/>
          <p:nvPr/>
        </p:nvGrpSpPr>
        <p:grpSpPr>
          <a:xfrm>
            <a:off x="8594509" y="-243840"/>
            <a:ext cx="3800673" cy="1136390"/>
            <a:chOff x="8594509" y="5937504"/>
            <a:chExt cx="3800673" cy="1136390"/>
          </a:xfrm>
        </p:grpSpPr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BFCD429D-CD0C-4067-B74F-46ED0273003D}"/>
                </a:ext>
              </a:extLst>
            </p:cNvPr>
            <p:cNvSpPr/>
            <p:nvPr/>
          </p:nvSpPr>
          <p:spPr>
            <a:xfrm>
              <a:off x="8594509" y="5937504"/>
              <a:ext cx="3800673" cy="1136390"/>
            </a:xfrm>
            <a:prstGeom prst="roundRect">
              <a:avLst/>
            </a:prstGeom>
            <a:solidFill>
              <a:schemeClr val="bg1"/>
            </a:solidFill>
            <a:ln w="571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pic>
          <p:nvPicPr>
            <p:cNvPr id="57" name="Graphic 56">
              <a:extLst>
                <a:ext uri="{FF2B5EF4-FFF2-40B4-BE49-F238E27FC236}">
                  <a16:creationId xmlns:a16="http://schemas.microsoft.com/office/drawing/2014/main" id="{852DB212-A014-4990-869E-0DD9B426A5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8924852" y="6303054"/>
              <a:ext cx="593582" cy="593582"/>
            </a:xfrm>
            <a:prstGeom prst="rect">
              <a:avLst/>
            </a:prstGeom>
          </p:spPr>
        </p:pic>
        <p:pic>
          <p:nvPicPr>
            <p:cNvPr id="58" name="Graphic 57">
              <a:extLst>
                <a:ext uri="{FF2B5EF4-FFF2-40B4-BE49-F238E27FC236}">
                  <a16:creationId xmlns:a16="http://schemas.microsoft.com/office/drawing/2014/main" id="{8E548813-E3B9-46AF-8789-AC4B1844259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151216" y="6303054"/>
              <a:ext cx="593582" cy="593582"/>
            </a:xfrm>
            <a:prstGeom prst="rect">
              <a:avLst/>
            </a:prstGeom>
          </p:spPr>
        </p:pic>
        <p:pic>
          <p:nvPicPr>
            <p:cNvPr id="59" name="Graphic 58">
              <a:extLst>
                <a:ext uri="{FF2B5EF4-FFF2-40B4-BE49-F238E27FC236}">
                  <a16:creationId xmlns:a16="http://schemas.microsoft.com/office/drawing/2014/main" id="{56002167-1A27-496B-8268-1F270E0FD00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p:blipFill>
          <p:spPr>
            <a:xfrm>
              <a:off x="11349540" y="6303054"/>
              <a:ext cx="593582" cy="593582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EC2C4A4D-4BDC-4727-846A-2BA2A114B58E}"/>
                </a:ext>
              </a:extLst>
            </p:cNvPr>
            <p:cNvSpPr txBox="1"/>
            <p:nvPr/>
          </p:nvSpPr>
          <p:spPr>
            <a:xfrm>
              <a:off x="9526874" y="6143693"/>
              <a:ext cx="60474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/>
                <a:t>&lt;</a:t>
              </a:r>
              <a:endParaRPr lang="fr-BE" sz="4800" b="1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DB020B64-0390-4BDF-9D6C-46E53C19B916}"/>
                </a:ext>
              </a:extLst>
            </p:cNvPr>
            <p:cNvSpPr txBox="1"/>
            <p:nvPr/>
          </p:nvSpPr>
          <p:spPr>
            <a:xfrm>
              <a:off x="10747221" y="6147288"/>
              <a:ext cx="60474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/>
                <a:t>&lt;</a:t>
              </a:r>
              <a:endParaRPr lang="fr-BE" sz="4800" b="1" dirty="0"/>
            </a:p>
          </p:txBody>
        </p:sp>
      </p:grp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8271822D-E9DA-43AF-8C47-820602ECC43C}"/>
              </a:ext>
            </a:extLst>
          </p:cNvPr>
          <p:cNvSpPr/>
          <p:nvPr/>
        </p:nvSpPr>
        <p:spPr>
          <a:xfrm>
            <a:off x="4660647" y="2915697"/>
            <a:ext cx="946436" cy="914400"/>
          </a:xfrm>
          <a:prstGeom prst="roundRect">
            <a:avLst>
              <a:gd name="adj" fmla="val 26579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498E5345-F6A7-46B8-B51A-F214D2E3A208}"/>
              </a:ext>
            </a:extLst>
          </p:cNvPr>
          <p:cNvSpPr/>
          <p:nvPr/>
        </p:nvSpPr>
        <p:spPr>
          <a:xfrm>
            <a:off x="4659780" y="2915417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E0303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LA</a:t>
            </a:r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3AB02E44-3147-4F5B-B6CC-B24F648E947C}"/>
              </a:ext>
            </a:extLst>
          </p:cNvPr>
          <p:cNvSpPr/>
          <p:nvPr/>
        </p:nvSpPr>
        <p:spPr>
          <a:xfrm>
            <a:off x="6108419" y="2915417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3584CB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 1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66631AAC-EA21-42CF-B91F-874E03F19699}"/>
              </a:ext>
            </a:extLst>
          </p:cNvPr>
          <p:cNvSpPr/>
          <p:nvPr/>
        </p:nvSpPr>
        <p:spPr>
          <a:xfrm>
            <a:off x="8308403" y="2910537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78B83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 2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B548A3FA-D96A-4015-B070-B055F56EFFFC}"/>
              </a:ext>
            </a:extLst>
          </p:cNvPr>
          <p:cNvSpPr/>
          <p:nvPr/>
        </p:nvSpPr>
        <p:spPr>
          <a:xfrm>
            <a:off x="5538460" y="2909265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9C8A8B11-F563-4526-B9EB-45B5C17BBBBB}"/>
              </a:ext>
            </a:extLst>
          </p:cNvPr>
          <p:cNvSpPr/>
          <p:nvPr/>
        </p:nvSpPr>
        <p:spPr>
          <a:xfrm>
            <a:off x="10476141" y="2918042"/>
            <a:ext cx="946436" cy="914400"/>
          </a:xfrm>
          <a:prstGeom prst="roundRect">
            <a:avLst>
              <a:gd name="adj" fmla="val 26579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D44E73AB-F84A-40EC-93D0-687D06693101}"/>
              </a:ext>
            </a:extLst>
          </p:cNvPr>
          <p:cNvSpPr/>
          <p:nvPr/>
        </p:nvSpPr>
        <p:spPr>
          <a:xfrm>
            <a:off x="10476998" y="2917082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3584CB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RA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83F40CC4-A5D4-4387-9D65-22A7FED42D19}"/>
              </a:ext>
            </a:extLst>
          </p:cNvPr>
          <p:cNvSpPr/>
          <p:nvPr/>
        </p:nvSpPr>
        <p:spPr>
          <a:xfrm>
            <a:off x="7680301" y="2909265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3DBAC1DD-4305-43CF-8C78-D48785A5364F}"/>
              </a:ext>
            </a:extLst>
          </p:cNvPr>
          <p:cNvSpPr/>
          <p:nvPr/>
        </p:nvSpPr>
        <p:spPr>
          <a:xfrm>
            <a:off x="9877018" y="2904712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93EFD55F-2DE2-49CA-A03D-C3DB8CD5AB4A}"/>
              </a:ext>
            </a:extLst>
          </p:cNvPr>
          <p:cNvSpPr/>
          <p:nvPr/>
        </p:nvSpPr>
        <p:spPr>
          <a:xfrm rot="10800000">
            <a:off x="9821601" y="3710901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D880F619-E66D-471F-87EE-5A97DB8FF725}"/>
              </a:ext>
            </a:extLst>
          </p:cNvPr>
          <p:cNvSpPr/>
          <p:nvPr/>
        </p:nvSpPr>
        <p:spPr>
          <a:xfrm rot="10800000">
            <a:off x="7659974" y="3653283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A8AFBF1F-0C0C-4834-905F-0D7C05CB4ECD}"/>
              </a:ext>
            </a:extLst>
          </p:cNvPr>
          <p:cNvSpPr/>
          <p:nvPr/>
        </p:nvSpPr>
        <p:spPr>
          <a:xfrm rot="10800000">
            <a:off x="5487692" y="3657323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B78D5782-5769-43BC-9C26-D37FDB2BA26E}"/>
              </a:ext>
            </a:extLst>
          </p:cNvPr>
          <p:cNvGrpSpPr/>
          <p:nvPr/>
        </p:nvGrpSpPr>
        <p:grpSpPr>
          <a:xfrm>
            <a:off x="292200" y="673796"/>
            <a:ext cx="1077932" cy="1076788"/>
            <a:chOff x="4322454" y="2326306"/>
            <a:chExt cx="2121384" cy="2119132"/>
          </a:xfrm>
        </p:grpSpPr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BDB21855-249C-4A6B-8805-798EF97B8B32}"/>
                </a:ext>
              </a:extLst>
            </p:cNvPr>
            <p:cNvGrpSpPr/>
            <p:nvPr/>
          </p:nvGrpSpPr>
          <p:grpSpPr>
            <a:xfrm>
              <a:off x="4871096" y="2326306"/>
              <a:ext cx="1080000" cy="156845"/>
              <a:chOff x="4860000" y="2304000"/>
              <a:chExt cx="1080000" cy="156845"/>
            </a:xfrm>
          </p:grpSpPr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99AE82B2-FB5A-400B-B56E-E214E1EEA7A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5707F36A-7B86-418D-9751-B2B7C232120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54AA6B68-67F3-4975-A95E-F341ED9EF553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>
                <a:extLst>
                  <a:ext uri="{FF2B5EF4-FFF2-40B4-BE49-F238E27FC236}">
                    <a16:creationId xmlns:a16="http://schemas.microsoft.com/office/drawing/2014/main" id="{A671943C-6EF4-42AA-975F-45EF9C6A3B3A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3C7E93C7-7C2E-4EC7-BFA1-117A2F7947F1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id="{57878A0D-3480-4FE6-A54D-773553020ADE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4CA2D378-19F2-4F42-9700-024996AC8052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CCF2165B-3FF0-4410-B1BC-F80C39793C92}"/>
                </a:ext>
              </a:extLst>
            </p:cNvPr>
            <p:cNvGrpSpPr/>
            <p:nvPr/>
          </p:nvGrpSpPr>
          <p:grpSpPr>
            <a:xfrm rot="5400000">
              <a:off x="5825416" y="3285860"/>
              <a:ext cx="1080000" cy="156845"/>
              <a:chOff x="4860000" y="2304000"/>
              <a:chExt cx="1080000" cy="156845"/>
            </a:xfrm>
          </p:grpSpPr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922AF6D0-1B88-4D17-AE68-2B30DE90D34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CEEF48AB-87B1-4233-AECE-9C6D6DACE25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8E1D08FC-7904-492D-8D78-FB99259B0DC1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08E836E3-2E6D-4775-8425-C8267C2838AD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503C5DEB-3D5B-4B5E-93D8-6108EDE85082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159FED89-604C-4C6C-A6A0-83FBA3C1530B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A56467B4-3F60-4827-9971-473045E824E8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5A70AE02-8A23-45B5-B4A8-38B98D3373D5}"/>
                </a:ext>
              </a:extLst>
            </p:cNvPr>
            <p:cNvGrpSpPr/>
            <p:nvPr/>
          </p:nvGrpSpPr>
          <p:grpSpPr>
            <a:xfrm>
              <a:off x="4844370" y="4288593"/>
              <a:ext cx="1080000" cy="156845"/>
              <a:chOff x="4860000" y="2304000"/>
              <a:chExt cx="1080000" cy="156845"/>
            </a:xfrm>
          </p:grpSpPr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91A280ED-8867-4F75-8170-92C1ABF252E2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8FE6FEEC-A959-4ADE-BA6E-40EA267EA747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6D220034-E194-4AF6-B161-026C01376DDD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71B42F67-1064-46AF-877F-CCAA7E848371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7FC2A320-3D2A-4CDB-B3BC-383F77088540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B5526348-8D55-4E1D-8977-B74088C6D144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C006205E-8F27-4669-B9ED-D4CBB65ECABD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BBC8BF8A-F44F-4EBE-BF8B-7D55B84E699A}"/>
                </a:ext>
              </a:extLst>
            </p:cNvPr>
            <p:cNvGrpSpPr/>
            <p:nvPr/>
          </p:nvGrpSpPr>
          <p:grpSpPr>
            <a:xfrm rot="5400000">
              <a:off x="3860877" y="3307603"/>
              <a:ext cx="1080000" cy="156845"/>
              <a:chOff x="4860000" y="2304000"/>
              <a:chExt cx="1080000" cy="156845"/>
            </a:xfrm>
          </p:grpSpPr>
          <p:cxnSp>
            <p:nvCxnSpPr>
              <p:cNvPr id="136" name="Straight Connector 135">
                <a:extLst>
                  <a:ext uri="{FF2B5EF4-FFF2-40B4-BE49-F238E27FC236}">
                    <a16:creationId xmlns:a16="http://schemas.microsoft.com/office/drawing/2014/main" id="{B56432A2-B755-4430-9C35-AE2AF065A5D3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0870B305-1837-4900-AE75-EB23D6341A1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2F8F7747-9D14-4150-8BC0-DFF532B680EF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563770AD-CF2C-48B1-A7D0-6286F8A3DD63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131083F2-1F1B-4034-9F62-33ACE5B1F759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E5C0BF2D-FD57-4271-B28B-115E241CD7CD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FDCEE0F7-F70E-4D45-ACFD-E84BBC070EB9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D2AE1C21-40A0-44FF-8349-41CC19614C90}"/>
                </a:ext>
              </a:extLst>
            </p:cNvPr>
            <p:cNvSpPr/>
            <p:nvPr/>
          </p:nvSpPr>
          <p:spPr>
            <a:xfrm>
              <a:off x="4484370" y="2486025"/>
              <a:ext cx="1800000" cy="1800000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solidFill>
              <a:srgbClr val="4CAF50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  <p:sp>
        <p:nvSpPr>
          <p:cNvPr id="164" name="Freeform: Shape 163">
            <a:extLst>
              <a:ext uri="{FF2B5EF4-FFF2-40B4-BE49-F238E27FC236}">
                <a16:creationId xmlns:a16="http://schemas.microsoft.com/office/drawing/2014/main" id="{5A39D777-590E-43AC-A3E7-71099F3EF366}"/>
              </a:ext>
            </a:extLst>
          </p:cNvPr>
          <p:cNvSpPr/>
          <p:nvPr/>
        </p:nvSpPr>
        <p:spPr>
          <a:xfrm>
            <a:off x="504611" y="884870"/>
            <a:ext cx="659567" cy="659567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66BB6A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B2F56CB3-C8B5-4079-84B7-49C1F8665C6C}"/>
              </a:ext>
            </a:extLst>
          </p:cNvPr>
          <p:cNvGrpSpPr/>
          <p:nvPr/>
        </p:nvGrpSpPr>
        <p:grpSpPr>
          <a:xfrm>
            <a:off x="525574" y="1317281"/>
            <a:ext cx="240902" cy="45719"/>
            <a:chOff x="3494087" y="1512707"/>
            <a:chExt cx="460682" cy="143545"/>
          </a:xfrm>
        </p:grpSpPr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9A4659CB-12AA-4567-96FB-0EE0F7131F92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3494087" y="1512707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94BD9989-C454-4066-98D0-E611E4DD2244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512708"/>
              <a:ext cx="0" cy="143544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FD9050D7-A2E3-4649-98E5-1CB74B16638B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656252"/>
              <a:ext cx="14026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9" name="Oval 168">
            <a:extLst>
              <a:ext uri="{FF2B5EF4-FFF2-40B4-BE49-F238E27FC236}">
                <a16:creationId xmlns:a16="http://schemas.microsoft.com/office/drawing/2014/main" id="{5C8D347F-0D1E-48B7-B40B-E7BB6DF38495}"/>
              </a:ext>
            </a:extLst>
          </p:cNvPr>
          <p:cNvSpPr/>
          <p:nvPr/>
        </p:nvSpPr>
        <p:spPr>
          <a:xfrm rot="10800000">
            <a:off x="766505" y="1318808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242D19F2-83EA-4838-8367-B2E4A32D9129}"/>
              </a:ext>
            </a:extLst>
          </p:cNvPr>
          <p:cNvGrpSpPr/>
          <p:nvPr/>
        </p:nvGrpSpPr>
        <p:grpSpPr>
          <a:xfrm>
            <a:off x="1056555" y="1370372"/>
            <a:ext cx="91463" cy="140928"/>
            <a:chOff x="4439732" y="1735257"/>
            <a:chExt cx="249650" cy="266260"/>
          </a:xfrm>
        </p:grpSpPr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AC8A2788-B4A9-4C69-987C-C1F8DBD68F8C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C0A02C94-8373-4008-9879-AB1AD0DF85B5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3" name="Oval 172">
            <a:extLst>
              <a:ext uri="{FF2B5EF4-FFF2-40B4-BE49-F238E27FC236}">
                <a16:creationId xmlns:a16="http://schemas.microsoft.com/office/drawing/2014/main" id="{9B5C56EA-D52E-4B6C-A709-CDC09BCC9EE1}"/>
              </a:ext>
            </a:extLst>
          </p:cNvPr>
          <p:cNvSpPr/>
          <p:nvPr/>
        </p:nvSpPr>
        <p:spPr>
          <a:xfrm rot="5400000">
            <a:off x="1011296" y="1284709"/>
            <a:ext cx="90515" cy="91465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D7B6C123-4A1C-4FA0-A91F-3F9952E97B60}"/>
              </a:ext>
            </a:extLst>
          </p:cNvPr>
          <p:cNvGrpSpPr/>
          <p:nvPr/>
        </p:nvGrpSpPr>
        <p:grpSpPr>
          <a:xfrm rot="16200000">
            <a:off x="747100" y="898922"/>
            <a:ext cx="150485" cy="140928"/>
            <a:chOff x="4439732" y="1735257"/>
            <a:chExt cx="249650" cy="266260"/>
          </a:xfrm>
        </p:grpSpPr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A524254A-1069-4035-AE1F-7A5430A125B4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C88BE510-C0D8-4224-982F-9FE6DFC6F404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7" name="Oval 176">
            <a:extLst>
              <a:ext uri="{FF2B5EF4-FFF2-40B4-BE49-F238E27FC236}">
                <a16:creationId xmlns:a16="http://schemas.microsoft.com/office/drawing/2014/main" id="{07B9720A-634B-46E9-B078-B9ED515F0869}"/>
              </a:ext>
            </a:extLst>
          </p:cNvPr>
          <p:cNvSpPr/>
          <p:nvPr/>
        </p:nvSpPr>
        <p:spPr>
          <a:xfrm>
            <a:off x="665748" y="1001456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81FD4B09-9E03-4A7D-B7CF-8D825D3269D5}"/>
              </a:ext>
            </a:extLst>
          </p:cNvPr>
          <p:cNvGrpSpPr/>
          <p:nvPr/>
        </p:nvGrpSpPr>
        <p:grpSpPr>
          <a:xfrm>
            <a:off x="892807" y="1069228"/>
            <a:ext cx="258856" cy="90000"/>
            <a:chOff x="4268071" y="1075055"/>
            <a:chExt cx="482298" cy="197661"/>
          </a:xfrm>
        </p:grpSpPr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D1E7384D-0398-4062-9E94-C5219D6E49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29947" y="1075055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1A250AE0-EC43-48E8-A106-18D07E9601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68071" y="1075055"/>
              <a:ext cx="161876" cy="197661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1" name="Oval 180">
            <a:extLst>
              <a:ext uri="{FF2B5EF4-FFF2-40B4-BE49-F238E27FC236}">
                <a16:creationId xmlns:a16="http://schemas.microsoft.com/office/drawing/2014/main" id="{5DF51640-6235-4941-9DDE-9F630A4D8DB1}"/>
              </a:ext>
            </a:extLst>
          </p:cNvPr>
          <p:cNvSpPr/>
          <p:nvPr/>
        </p:nvSpPr>
        <p:spPr>
          <a:xfrm>
            <a:off x="826404" y="1130271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82" name="Oval 181">
            <a:extLst>
              <a:ext uri="{FF2B5EF4-FFF2-40B4-BE49-F238E27FC236}">
                <a16:creationId xmlns:a16="http://schemas.microsoft.com/office/drawing/2014/main" id="{0ECEF9C9-13C1-48A0-97BF-A9148C2C376F}"/>
              </a:ext>
            </a:extLst>
          </p:cNvPr>
          <p:cNvSpPr/>
          <p:nvPr/>
        </p:nvSpPr>
        <p:spPr>
          <a:xfrm>
            <a:off x="595928" y="1197339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3" name="Oval 182">
            <a:extLst>
              <a:ext uri="{FF2B5EF4-FFF2-40B4-BE49-F238E27FC236}">
                <a16:creationId xmlns:a16="http://schemas.microsoft.com/office/drawing/2014/main" id="{D7156E56-768F-452B-BA63-F02628FA0DD7}"/>
              </a:ext>
            </a:extLst>
          </p:cNvPr>
          <p:cNvSpPr/>
          <p:nvPr/>
        </p:nvSpPr>
        <p:spPr>
          <a:xfrm>
            <a:off x="979688" y="968240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4" name="Oval 183">
            <a:extLst>
              <a:ext uri="{FF2B5EF4-FFF2-40B4-BE49-F238E27FC236}">
                <a16:creationId xmlns:a16="http://schemas.microsoft.com/office/drawing/2014/main" id="{BF4172B0-EB09-48AC-BADB-2A6C274421D3}"/>
              </a:ext>
            </a:extLst>
          </p:cNvPr>
          <p:cNvSpPr/>
          <p:nvPr/>
        </p:nvSpPr>
        <p:spPr>
          <a:xfrm>
            <a:off x="1029675" y="1168751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5" name="Oval 184">
            <a:extLst>
              <a:ext uri="{FF2B5EF4-FFF2-40B4-BE49-F238E27FC236}">
                <a16:creationId xmlns:a16="http://schemas.microsoft.com/office/drawing/2014/main" id="{6CB1E73C-4500-4227-9182-BD9A76FA2AF9}"/>
              </a:ext>
            </a:extLst>
          </p:cNvPr>
          <p:cNvSpPr/>
          <p:nvPr/>
        </p:nvSpPr>
        <p:spPr>
          <a:xfrm>
            <a:off x="664073" y="1454550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F5949A1-FA3B-4073-819C-3C1F12A2F2F3}"/>
              </a:ext>
            </a:extLst>
          </p:cNvPr>
          <p:cNvSpPr/>
          <p:nvPr/>
        </p:nvSpPr>
        <p:spPr>
          <a:xfrm>
            <a:off x="213315" y="1762883"/>
            <a:ext cx="1244008" cy="58543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PUSH LEFT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APPLY</a:t>
            </a:r>
          </a:p>
        </p:txBody>
      </p:sp>
      <p:grpSp>
        <p:nvGrpSpPr>
          <p:cNvPr id="245" name="Group 244">
            <a:extLst>
              <a:ext uri="{FF2B5EF4-FFF2-40B4-BE49-F238E27FC236}">
                <a16:creationId xmlns:a16="http://schemas.microsoft.com/office/drawing/2014/main" id="{A8D008C7-7637-42D2-9BF2-F4F35A4B0035}"/>
              </a:ext>
            </a:extLst>
          </p:cNvPr>
          <p:cNvGrpSpPr/>
          <p:nvPr/>
        </p:nvGrpSpPr>
        <p:grpSpPr>
          <a:xfrm>
            <a:off x="9495395" y="2740687"/>
            <a:ext cx="277188" cy="325716"/>
            <a:chOff x="1493069" y="1510037"/>
            <a:chExt cx="343716" cy="403892"/>
          </a:xfrm>
        </p:grpSpPr>
        <p:grpSp>
          <p:nvGrpSpPr>
            <p:cNvPr id="246" name="Group 245">
              <a:extLst>
                <a:ext uri="{FF2B5EF4-FFF2-40B4-BE49-F238E27FC236}">
                  <a16:creationId xmlns:a16="http://schemas.microsoft.com/office/drawing/2014/main" id="{AE8AF5C9-5EF6-476D-926E-25EDD9B95995}"/>
                </a:ext>
              </a:extLst>
            </p:cNvPr>
            <p:cNvGrpSpPr/>
            <p:nvPr/>
          </p:nvGrpSpPr>
          <p:grpSpPr>
            <a:xfrm>
              <a:off x="1493069" y="1510037"/>
              <a:ext cx="343716" cy="403892"/>
              <a:chOff x="517156" y="363265"/>
              <a:chExt cx="2295542" cy="2697436"/>
            </a:xfrm>
          </p:grpSpPr>
          <p:sp>
            <p:nvSpPr>
              <p:cNvPr id="248" name="Freeform: Shape 247">
                <a:extLst>
                  <a:ext uri="{FF2B5EF4-FFF2-40B4-BE49-F238E27FC236}">
                    <a16:creationId xmlns:a16="http://schemas.microsoft.com/office/drawing/2014/main" id="{74ACB689-3DC1-4784-9EB6-459EC14E1CB4}"/>
                  </a:ext>
                </a:extLst>
              </p:cNvPr>
              <p:cNvSpPr/>
              <p:nvPr/>
            </p:nvSpPr>
            <p:spPr>
              <a:xfrm>
                <a:off x="517156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FFA72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49" name="Freeform: Shape 248">
                <a:extLst>
                  <a:ext uri="{FF2B5EF4-FFF2-40B4-BE49-F238E27FC236}">
                    <a16:creationId xmlns:a16="http://schemas.microsoft.com/office/drawing/2014/main" id="{D3740CBF-1D5D-450F-B79B-5181DAA641D0}"/>
                  </a:ext>
                </a:extLst>
              </p:cNvPr>
              <p:cNvSpPr/>
              <p:nvPr/>
            </p:nvSpPr>
            <p:spPr>
              <a:xfrm flipH="1">
                <a:off x="1658724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FF980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50" name="Freeform: Shape 249">
                <a:extLst>
                  <a:ext uri="{FF2B5EF4-FFF2-40B4-BE49-F238E27FC236}">
                    <a16:creationId xmlns:a16="http://schemas.microsoft.com/office/drawing/2014/main" id="{52174A7C-DE52-434E-B2E8-BB0865E7082C}"/>
                  </a:ext>
                </a:extLst>
              </p:cNvPr>
              <p:cNvSpPr/>
              <p:nvPr/>
            </p:nvSpPr>
            <p:spPr>
              <a:xfrm>
                <a:off x="517156" y="363265"/>
                <a:ext cx="2295542" cy="2697436"/>
              </a:xfrm>
              <a:custGeom>
                <a:avLst/>
                <a:gdLst>
                  <a:gd name="connsiteX0" fmla="*/ 2491740 w 4587240"/>
                  <a:gd name="connsiteY0" fmla="*/ 0 h 5372100"/>
                  <a:gd name="connsiteX1" fmla="*/ 4091940 w 4587240"/>
                  <a:gd name="connsiteY1" fmla="*/ 678180 h 5372100"/>
                  <a:gd name="connsiteX2" fmla="*/ 4587240 w 4587240"/>
                  <a:gd name="connsiteY2" fmla="*/ 1135380 h 5372100"/>
                  <a:gd name="connsiteX3" fmla="*/ 4320540 w 4587240"/>
                  <a:gd name="connsiteY3" fmla="*/ 3642360 h 5372100"/>
                  <a:gd name="connsiteX4" fmla="*/ 2301240 w 4587240"/>
                  <a:gd name="connsiteY4" fmla="*/ 5372100 h 5372100"/>
                  <a:gd name="connsiteX5" fmla="*/ 304800 w 4587240"/>
                  <a:gd name="connsiteY5" fmla="*/ 3794760 h 5372100"/>
                  <a:gd name="connsiteX6" fmla="*/ 0 w 4587240"/>
                  <a:gd name="connsiteY6" fmla="*/ 1127760 h 5372100"/>
                  <a:gd name="connsiteX7" fmla="*/ 502920 w 4587240"/>
                  <a:gd name="connsiteY7" fmla="*/ 670560 h 5372100"/>
                  <a:gd name="connsiteX8" fmla="*/ 2095500 w 4587240"/>
                  <a:gd name="connsiteY8" fmla="*/ 0 h 5372100"/>
                  <a:gd name="connsiteX9" fmla="*/ 2491740 w 4587240"/>
                  <a:gd name="connsiteY9" fmla="*/ 0 h 5372100"/>
                  <a:gd name="connsiteX0" fmla="*/ 2491740 w 4587240"/>
                  <a:gd name="connsiteY0" fmla="*/ 59266 h 5431366"/>
                  <a:gd name="connsiteX1" fmla="*/ 4091940 w 4587240"/>
                  <a:gd name="connsiteY1" fmla="*/ 737446 h 5431366"/>
                  <a:gd name="connsiteX2" fmla="*/ 4587240 w 4587240"/>
                  <a:gd name="connsiteY2" fmla="*/ 1194646 h 5431366"/>
                  <a:gd name="connsiteX3" fmla="*/ 4320540 w 4587240"/>
                  <a:gd name="connsiteY3" fmla="*/ 3701626 h 5431366"/>
                  <a:gd name="connsiteX4" fmla="*/ 2301240 w 4587240"/>
                  <a:gd name="connsiteY4" fmla="*/ 5431366 h 5431366"/>
                  <a:gd name="connsiteX5" fmla="*/ 304800 w 4587240"/>
                  <a:gd name="connsiteY5" fmla="*/ 3854026 h 5431366"/>
                  <a:gd name="connsiteX6" fmla="*/ 0 w 4587240"/>
                  <a:gd name="connsiteY6" fmla="*/ 1187026 h 5431366"/>
                  <a:gd name="connsiteX7" fmla="*/ 502920 w 4587240"/>
                  <a:gd name="connsiteY7" fmla="*/ 729826 h 5431366"/>
                  <a:gd name="connsiteX8" fmla="*/ 2095500 w 4587240"/>
                  <a:gd name="connsiteY8" fmla="*/ 59266 h 5431366"/>
                  <a:gd name="connsiteX9" fmla="*/ 2491740 w 4587240"/>
                  <a:gd name="connsiteY9" fmla="*/ 59266 h 5431366"/>
                  <a:gd name="connsiteX0" fmla="*/ 2491740 w 4587240"/>
                  <a:gd name="connsiteY0" fmla="*/ 76256 h 5448356"/>
                  <a:gd name="connsiteX1" fmla="*/ 4091940 w 4587240"/>
                  <a:gd name="connsiteY1" fmla="*/ 754436 h 5448356"/>
                  <a:gd name="connsiteX2" fmla="*/ 4587240 w 4587240"/>
                  <a:gd name="connsiteY2" fmla="*/ 1211636 h 5448356"/>
                  <a:gd name="connsiteX3" fmla="*/ 4320540 w 4587240"/>
                  <a:gd name="connsiteY3" fmla="*/ 3718616 h 5448356"/>
                  <a:gd name="connsiteX4" fmla="*/ 2301240 w 4587240"/>
                  <a:gd name="connsiteY4" fmla="*/ 5448356 h 5448356"/>
                  <a:gd name="connsiteX5" fmla="*/ 304800 w 4587240"/>
                  <a:gd name="connsiteY5" fmla="*/ 3871016 h 5448356"/>
                  <a:gd name="connsiteX6" fmla="*/ 0 w 4587240"/>
                  <a:gd name="connsiteY6" fmla="*/ 1204016 h 5448356"/>
                  <a:gd name="connsiteX7" fmla="*/ 502920 w 4587240"/>
                  <a:gd name="connsiteY7" fmla="*/ 746816 h 5448356"/>
                  <a:gd name="connsiteX8" fmla="*/ 2095500 w 4587240"/>
                  <a:gd name="connsiteY8" fmla="*/ 76256 h 5448356"/>
                  <a:gd name="connsiteX9" fmla="*/ 2491740 w 4587240"/>
                  <a:gd name="connsiteY9" fmla="*/ 76256 h 5448356"/>
                  <a:gd name="connsiteX0" fmla="*/ 2491740 w 4587240"/>
                  <a:gd name="connsiteY0" fmla="*/ 66256 h 5438356"/>
                  <a:gd name="connsiteX1" fmla="*/ 4091940 w 4587240"/>
                  <a:gd name="connsiteY1" fmla="*/ 744436 h 5438356"/>
                  <a:gd name="connsiteX2" fmla="*/ 4587240 w 4587240"/>
                  <a:gd name="connsiteY2" fmla="*/ 1201636 h 5438356"/>
                  <a:gd name="connsiteX3" fmla="*/ 4320540 w 4587240"/>
                  <a:gd name="connsiteY3" fmla="*/ 3708616 h 5438356"/>
                  <a:gd name="connsiteX4" fmla="*/ 2301240 w 4587240"/>
                  <a:gd name="connsiteY4" fmla="*/ 5438356 h 5438356"/>
                  <a:gd name="connsiteX5" fmla="*/ 304800 w 4587240"/>
                  <a:gd name="connsiteY5" fmla="*/ 3861016 h 5438356"/>
                  <a:gd name="connsiteX6" fmla="*/ 0 w 4587240"/>
                  <a:gd name="connsiteY6" fmla="*/ 1194016 h 5438356"/>
                  <a:gd name="connsiteX7" fmla="*/ 502920 w 4587240"/>
                  <a:gd name="connsiteY7" fmla="*/ 736816 h 5438356"/>
                  <a:gd name="connsiteX8" fmla="*/ 2095500 w 4587240"/>
                  <a:gd name="connsiteY8" fmla="*/ 66256 h 5438356"/>
                  <a:gd name="connsiteX9" fmla="*/ 2491740 w 4587240"/>
                  <a:gd name="connsiteY9" fmla="*/ 66256 h 5438356"/>
                  <a:gd name="connsiteX0" fmla="*/ 2491740 w 4587240"/>
                  <a:gd name="connsiteY0" fmla="*/ 68601 h 5440701"/>
                  <a:gd name="connsiteX1" fmla="*/ 4091940 w 4587240"/>
                  <a:gd name="connsiteY1" fmla="*/ 746781 h 5440701"/>
                  <a:gd name="connsiteX2" fmla="*/ 4587240 w 4587240"/>
                  <a:gd name="connsiteY2" fmla="*/ 1203981 h 5440701"/>
                  <a:gd name="connsiteX3" fmla="*/ 4320540 w 4587240"/>
                  <a:gd name="connsiteY3" fmla="*/ 3710961 h 5440701"/>
                  <a:gd name="connsiteX4" fmla="*/ 2301240 w 4587240"/>
                  <a:gd name="connsiteY4" fmla="*/ 5440701 h 5440701"/>
                  <a:gd name="connsiteX5" fmla="*/ 304800 w 4587240"/>
                  <a:gd name="connsiteY5" fmla="*/ 3863361 h 5440701"/>
                  <a:gd name="connsiteX6" fmla="*/ 0 w 4587240"/>
                  <a:gd name="connsiteY6" fmla="*/ 1196361 h 5440701"/>
                  <a:gd name="connsiteX7" fmla="*/ 502920 w 4587240"/>
                  <a:gd name="connsiteY7" fmla="*/ 739161 h 5440701"/>
                  <a:gd name="connsiteX8" fmla="*/ 2095500 w 4587240"/>
                  <a:gd name="connsiteY8" fmla="*/ 68601 h 5440701"/>
                  <a:gd name="connsiteX9" fmla="*/ 2491740 w 4587240"/>
                  <a:gd name="connsiteY9" fmla="*/ 68601 h 5440701"/>
                  <a:gd name="connsiteX0" fmla="*/ 2491740 w 4587240"/>
                  <a:gd name="connsiteY0" fmla="*/ 72660 h 5444760"/>
                  <a:gd name="connsiteX1" fmla="*/ 4091940 w 4587240"/>
                  <a:gd name="connsiteY1" fmla="*/ 750840 h 5444760"/>
                  <a:gd name="connsiteX2" fmla="*/ 4587240 w 4587240"/>
                  <a:gd name="connsiteY2" fmla="*/ 1208040 h 5444760"/>
                  <a:gd name="connsiteX3" fmla="*/ 4320540 w 4587240"/>
                  <a:gd name="connsiteY3" fmla="*/ 3715020 h 5444760"/>
                  <a:gd name="connsiteX4" fmla="*/ 2301240 w 4587240"/>
                  <a:gd name="connsiteY4" fmla="*/ 5444760 h 5444760"/>
                  <a:gd name="connsiteX5" fmla="*/ 304800 w 4587240"/>
                  <a:gd name="connsiteY5" fmla="*/ 3867420 h 5444760"/>
                  <a:gd name="connsiteX6" fmla="*/ 0 w 4587240"/>
                  <a:gd name="connsiteY6" fmla="*/ 1200420 h 5444760"/>
                  <a:gd name="connsiteX7" fmla="*/ 502920 w 4587240"/>
                  <a:gd name="connsiteY7" fmla="*/ 743220 h 5444760"/>
                  <a:gd name="connsiteX8" fmla="*/ 2095500 w 4587240"/>
                  <a:gd name="connsiteY8" fmla="*/ 72660 h 5444760"/>
                  <a:gd name="connsiteX9" fmla="*/ 2491740 w 4587240"/>
                  <a:gd name="connsiteY9" fmla="*/ 72660 h 5444760"/>
                  <a:gd name="connsiteX0" fmla="*/ 2491740 w 4587240"/>
                  <a:gd name="connsiteY0" fmla="*/ 64732 h 5436832"/>
                  <a:gd name="connsiteX1" fmla="*/ 4091940 w 4587240"/>
                  <a:gd name="connsiteY1" fmla="*/ 742912 h 5436832"/>
                  <a:gd name="connsiteX2" fmla="*/ 4587240 w 4587240"/>
                  <a:gd name="connsiteY2" fmla="*/ 1200112 h 5436832"/>
                  <a:gd name="connsiteX3" fmla="*/ 4320540 w 4587240"/>
                  <a:gd name="connsiteY3" fmla="*/ 3707092 h 5436832"/>
                  <a:gd name="connsiteX4" fmla="*/ 2301240 w 4587240"/>
                  <a:gd name="connsiteY4" fmla="*/ 5436832 h 5436832"/>
                  <a:gd name="connsiteX5" fmla="*/ 304800 w 4587240"/>
                  <a:gd name="connsiteY5" fmla="*/ 3859492 h 5436832"/>
                  <a:gd name="connsiteX6" fmla="*/ 0 w 4587240"/>
                  <a:gd name="connsiteY6" fmla="*/ 1192492 h 5436832"/>
                  <a:gd name="connsiteX7" fmla="*/ 502920 w 4587240"/>
                  <a:gd name="connsiteY7" fmla="*/ 735292 h 5436832"/>
                  <a:gd name="connsiteX8" fmla="*/ 2095500 w 4587240"/>
                  <a:gd name="connsiteY8" fmla="*/ 64732 h 5436832"/>
                  <a:gd name="connsiteX9" fmla="*/ 2491740 w 4587240"/>
                  <a:gd name="connsiteY9" fmla="*/ 64732 h 5436832"/>
                  <a:gd name="connsiteX0" fmla="*/ 2491740 w 4587240"/>
                  <a:gd name="connsiteY0" fmla="*/ 66731 h 5438831"/>
                  <a:gd name="connsiteX1" fmla="*/ 4091940 w 4587240"/>
                  <a:gd name="connsiteY1" fmla="*/ 744911 h 5438831"/>
                  <a:gd name="connsiteX2" fmla="*/ 4587240 w 4587240"/>
                  <a:gd name="connsiteY2" fmla="*/ 1202111 h 5438831"/>
                  <a:gd name="connsiteX3" fmla="*/ 4320540 w 4587240"/>
                  <a:gd name="connsiteY3" fmla="*/ 3709091 h 5438831"/>
                  <a:gd name="connsiteX4" fmla="*/ 2301240 w 4587240"/>
                  <a:gd name="connsiteY4" fmla="*/ 5438831 h 5438831"/>
                  <a:gd name="connsiteX5" fmla="*/ 304800 w 4587240"/>
                  <a:gd name="connsiteY5" fmla="*/ 3861491 h 5438831"/>
                  <a:gd name="connsiteX6" fmla="*/ 0 w 4587240"/>
                  <a:gd name="connsiteY6" fmla="*/ 1194491 h 5438831"/>
                  <a:gd name="connsiteX7" fmla="*/ 502920 w 4587240"/>
                  <a:gd name="connsiteY7" fmla="*/ 737291 h 5438831"/>
                  <a:gd name="connsiteX8" fmla="*/ 2095500 w 4587240"/>
                  <a:gd name="connsiteY8" fmla="*/ 66731 h 5438831"/>
                  <a:gd name="connsiteX9" fmla="*/ 2491740 w 4587240"/>
                  <a:gd name="connsiteY9" fmla="*/ 66731 h 543883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6678 h 5436397"/>
                  <a:gd name="connsiteX1" fmla="*/ 4091940 w 4587240"/>
                  <a:gd name="connsiteY1" fmla="*/ 742477 h 5436397"/>
                  <a:gd name="connsiteX2" fmla="*/ 4587240 w 4587240"/>
                  <a:gd name="connsiteY2" fmla="*/ 1199677 h 5436397"/>
                  <a:gd name="connsiteX3" fmla="*/ 4320540 w 4587240"/>
                  <a:gd name="connsiteY3" fmla="*/ 3706657 h 5436397"/>
                  <a:gd name="connsiteX4" fmla="*/ 2301240 w 4587240"/>
                  <a:gd name="connsiteY4" fmla="*/ 5436397 h 5436397"/>
                  <a:gd name="connsiteX5" fmla="*/ 304800 w 4587240"/>
                  <a:gd name="connsiteY5" fmla="*/ 3859057 h 5436397"/>
                  <a:gd name="connsiteX6" fmla="*/ 0 w 4587240"/>
                  <a:gd name="connsiteY6" fmla="*/ 1192057 h 5436397"/>
                  <a:gd name="connsiteX7" fmla="*/ 502920 w 4587240"/>
                  <a:gd name="connsiteY7" fmla="*/ 734857 h 5436397"/>
                  <a:gd name="connsiteX8" fmla="*/ 2095500 w 4587240"/>
                  <a:gd name="connsiteY8" fmla="*/ 64297 h 5436397"/>
                  <a:gd name="connsiteX9" fmla="*/ 2486977 w 4587240"/>
                  <a:gd name="connsiteY9" fmla="*/ 66678 h 5436397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95292"/>
                  <a:gd name="connsiteY0" fmla="*/ 65686 h 5435405"/>
                  <a:gd name="connsiteX1" fmla="*/ 4091940 w 4595292"/>
                  <a:gd name="connsiteY1" fmla="*/ 741485 h 5435405"/>
                  <a:gd name="connsiteX2" fmla="*/ 4587240 w 4595292"/>
                  <a:gd name="connsiteY2" fmla="*/ 1198685 h 5435405"/>
                  <a:gd name="connsiteX3" fmla="*/ 4320540 w 4595292"/>
                  <a:gd name="connsiteY3" fmla="*/ 3705665 h 5435405"/>
                  <a:gd name="connsiteX4" fmla="*/ 2301240 w 4595292"/>
                  <a:gd name="connsiteY4" fmla="*/ 5435405 h 5435405"/>
                  <a:gd name="connsiteX5" fmla="*/ 304800 w 4595292"/>
                  <a:gd name="connsiteY5" fmla="*/ 3858065 h 5435405"/>
                  <a:gd name="connsiteX6" fmla="*/ 0 w 4595292"/>
                  <a:gd name="connsiteY6" fmla="*/ 1191065 h 5435405"/>
                  <a:gd name="connsiteX7" fmla="*/ 502920 w 4595292"/>
                  <a:gd name="connsiteY7" fmla="*/ 733865 h 5435405"/>
                  <a:gd name="connsiteX8" fmla="*/ 2095500 w 4595292"/>
                  <a:gd name="connsiteY8" fmla="*/ 63305 h 5435405"/>
                  <a:gd name="connsiteX9" fmla="*/ 2486977 w 4595292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511909 w 4631396"/>
                  <a:gd name="connsiteY0" fmla="*/ 65686 h 5435405"/>
                  <a:gd name="connsiteX1" fmla="*/ 4116872 w 4631396"/>
                  <a:gd name="connsiteY1" fmla="*/ 741485 h 5435405"/>
                  <a:gd name="connsiteX2" fmla="*/ 4612172 w 4631396"/>
                  <a:gd name="connsiteY2" fmla="*/ 1198685 h 5435405"/>
                  <a:gd name="connsiteX3" fmla="*/ 4345472 w 4631396"/>
                  <a:gd name="connsiteY3" fmla="*/ 3705665 h 5435405"/>
                  <a:gd name="connsiteX4" fmla="*/ 2326172 w 4631396"/>
                  <a:gd name="connsiteY4" fmla="*/ 5435405 h 5435405"/>
                  <a:gd name="connsiteX5" fmla="*/ 329732 w 4631396"/>
                  <a:gd name="connsiteY5" fmla="*/ 3858065 h 5435405"/>
                  <a:gd name="connsiteX6" fmla="*/ 24932 w 4631396"/>
                  <a:gd name="connsiteY6" fmla="*/ 1191065 h 5435405"/>
                  <a:gd name="connsiteX7" fmla="*/ 527852 w 4631396"/>
                  <a:gd name="connsiteY7" fmla="*/ 733865 h 5435405"/>
                  <a:gd name="connsiteX8" fmla="*/ 2120432 w 4631396"/>
                  <a:gd name="connsiteY8" fmla="*/ 63305 h 5435405"/>
                  <a:gd name="connsiteX9" fmla="*/ 2511909 w 4631396"/>
                  <a:gd name="connsiteY9" fmla="*/ 65686 h 5435405"/>
                  <a:gd name="connsiteX0" fmla="*/ 2524166 w 4643653"/>
                  <a:gd name="connsiteY0" fmla="*/ 65686 h 5435405"/>
                  <a:gd name="connsiteX1" fmla="*/ 4129129 w 4643653"/>
                  <a:gd name="connsiteY1" fmla="*/ 741485 h 5435405"/>
                  <a:gd name="connsiteX2" fmla="*/ 4624429 w 4643653"/>
                  <a:gd name="connsiteY2" fmla="*/ 1198685 h 5435405"/>
                  <a:gd name="connsiteX3" fmla="*/ 4357729 w 4643653"/>
                  <a:gd name="connsiteY3" fmla="*/ 3705665 h 5435405"/>
                  <a:gd name="connsiteX4" fmla="*/ 2338429 w 4643653"/>
                  <a:gd name="connsiteY4" fmla="*/ 5435405 h 5435405"/>
                  <a:gd name="connsiteX5" fmla="*/ 341989 w 4643653"/>
                  <a:gd name="connsiteY5" fmla="*/ 3858065 h 5435405"/>
                  <a:gd name="connsiteX6" fmla="*/ 37189 w 4643653"/>
                  <a:gd name="connsiteY6" fmla="*/ 1191065 h 5435405"/>
                  <a:gd name="connsiteX7" fmla="*/ 540109 w 4643653"/>
                  <a:gd name="connsiteY7" fmla="*/ 733865 h 5435405"/>
                  <a:gd name="connsiteX8" fmla="*/ 2132689 w 4643653"/>
                  <a:gd name="connsiteY8" fmla="*/ 63305 h 5435405"/>
                  <a:gd name="connsiteX9" fmla="*/ 2524166 w 4643653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625577" h="5435405">
                    <a:moveTo>
                      <a:pt x="2506090" y="65686"/>
                    </a:moveTo>
                    <a:cubicBezTo>
                      <a:pt x="3183953" y="757677"/>
                      <a:pt x="3942777" y="725769"/>
                      <a:pt x="4111053" y="741485"/>
                    </a:cubicBezTo>
                    <a:cubicBezTo>
                      <a:pt x="4490466" y="817685"/>
                      <a:pt x="4555553" y="1060573"/>
                      <a:pt x="4606353" y="1198685"/>
                    </a:cubicBezTo>
                    <a:cubicBezTo>
                      <a:pt x="4660328" y="2081970"/>
                      <a:pt x="4609528" y="3089080"/>
                      <a:pt x="4339653" y="3705665"/>
                    </a:cubicBezTo>
                    <a:cubicBezTo>
                      <a:pt x="3885628" y="4753732"/>
                      <a:pt x="2922015" y="5330313"/>
                      <a:pt x="2320353" y="5435405"/>
                    </a:cubicBezTo>
                    <a:cubicBezTo>
                      <a:pt x="1707261" y="5347775"/>
                      <a:pt x="760793" y="4788658"/>
                      <a:pt x="323913" y="3858065"/>
                    </a:cubicBezTo>
                    <a:cubicBezTo>
                      <a:pt x="-72962" y="2845240"/>
                      <a:pt x="-3112" y="2065778"/>
                      <a:pt x="19113" y="1191065"/>
                    </a:cubicBezTo>
                    <a:cubicBezTo>
                      <a:pt x="110553" y="833878"/>
                      <a:pt x="354393" y="762440"/>
                      <a:pt x="522033" y="733865"/>
                    </a:cubicBezTo>
                    <a:cubicBezTo>
                      <a:pt x="1486280" y="705608"/>
                      <a:pt x="1807591" y="301113"/>
                      <a:pt x="2114613" y="63305"/>
                    </a:cubicBezTo>
                    <a:cubicBezTo>
                      <a:pt x="2175255" y="3774"/>
                      <a:pt x="2354960" y="-43851"/>
                      <a:pt x="2506090" y="65686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dirty="0"/>
              </a:p>
            </p:txBody>
          </p:sp>
        </p:grpSp>
        <p:pic>
          <p:nvPicPr>
            <p:cNvPr id="247" name="Graphic 246">
              <a:extLst>
                <a:ext uri="{FF2B5EF4-FFF2-40B4-BE49-F238E27FC236}">
                  <a16:creationId xmlns:a16="http://schemas.microsoft.com/office/drawing/2014/main" id="{D7C40BBC-3052-49C2-88BB-CAAC2925ECE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566422" y="1613174"/>
              <a:ext cx="197316" cy="197316"/>
            </a:xfrm>
            <a:prstGeom prst="rect">
              <a:avLst/>
            </a:prstGeom>
          </p:spPr>
        </p:pic>
      </p:grpSp>
      <p:grpSp>
        <p:nvGrpSpPr>
          <p:cNvPr id="251" name="Group 250">
            <a:extLst>
              <a:ext uri="{FF2B5EF4-FFF2-40B4-BE49-F238E27FC236}">
                <a16:creationId xmlns:a16="http://schemas.microsoft.com/office/drawing/2014/main" id="{6321A3BE-6AC4-44C5-A2C0-F341B4467BC0}"/>
              </a:ext>
            </a:extLst>
          </p:cNvPr>
          <p:cNvGrpSpPr/>
          <p:nvPr/>
        </p:nvGrpSpPr>
        <p:grpSpPr>
          <a:xfrm>
            <a:off x="5203192" y="2746967"/>
            <a:ext cx="277188" cy="325716"/>
            <a:chOff x="1493069" y="1510037"/>
            <a:chExt cx="343716" cy="403892"/>
          </a:xfrm>
        </p:grpSpPr>
        <p:grpSp>
          <p:nvGrpSpPr>
            <p:cNvPr id="252" name="Group 251">
              <a:extLst>
                <a:ext uri="{FF2B5EF4-FFF2-40B4-BE49-F238E27FC236}">
                  <a16:creationId xmlns:a16="http://schemas.microsoft.com/office/drawing/2014/main" id="{453F74E9-5F59-4392-B59A-5DC7C6CD73B8}"/>
                </a:ext>
              </a:extLst>
            </p:cNvPr>
            <p:cNvGrpSpPr/>
            <p:nvPr/>
          </p:nvGrpSpPr>
          <p:grpSpPr>
            <a:xfrm>
              <a:off x="1493069" y="1510037"/>
              <a:ext cx="343716" cy="403892"/>
              <a:chOff x="517156" y="363265"/>
              <a:chExt cx="2295542" cy="2697436"/>
            </a:xfrm>
          </p:grpSpPr>
          <p:sp>
            <p:nvSpPr>
              <p:cNvPr id="254" name="Freeform: Shape 253">
                <a:extLst>
                  <a:ext uri="{FF2B5EF4-FFF2-40B4-BE49-F238E27FC236}">
                    <a16:creationId xmlns:a16="http://schemas.microsoft.com/office/drawing/2014/main" id="{6510195B-ED3E-485E-880D-3A0811DEEB60}"/>
                  </a:ext>
                </a:extLst>
              </p:cNvPr>
              <p:cNvSpPr/>
              <p:nvPr/>
            </p:nvSpPr>
            <p:spPr>
              <a:xfrm>
                <a:off x="517156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66BB6A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55" name="Freeform: Shape 254">
                <a:extLst>
                  <a:ext uri="{FF2B5EF4-FFF2-40B4-BE49-F238E27FC236}">
                    <a16:creationId xmlns:a16="http://schemas.microsoft.com/office/drawing/2014/main" id="{ECEF6D0C-8660-4527-B331-D2753B8D4946}"/>
                  </a:ext>
                </a:extLst>
              </p:cNvPr>
              <p:cNvSpPr/>
              <p:nvPr/>
            </p:nvSpPr>
            <p:spPr>
              <a:xfrm flipH="1">
                <a:off x="1658724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4CAF5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56" name="Freeform: Shape 255">
                <a:extLst>
                  <a:ext uri="{FF2B5EF4-FFF2-40B4-BE49-F238E27FC236}">
                    <a16:creationId xmlns:a16="http://schemas.microsoft.com/office/drawing/2014/main" id="{9DDB2FBC-5F7E-447B-B287-438C9350ED07}"/>
                  </a:ext>
                </a:extLst>
              </p:cNvPr>
              <p:cNvSpPr/>
              <p:nvPr/>
            </p:nvSpPr>
            <p:spPr>
              <a:xfrm>
                <a:off x="517156" y="363265"/>
                <a:ext cx="2295542" cy="2697436"/>
              </a:xfrm>
              <a:custGeom>
                <a:avLst/>
                <a:gdLst>
                  <a:gd name="connsiteX0" fmla="*/ 2491740 w 4587240"/>
                  <a:gd name="connsiteY0" fmla="*/ 0 h 5372100"/>
                  <a:gd name="connsiteX1" fmla="*/ 4091940 w 4587240"/>
                  <a:gd name="connsiteY1" fmla="*/ 678180 h 5372100"/>
                  <a:gd name="connsiteX2" fmla="*/ 4587240 w 4587240"/>
                  <a:gd name="connsiteY2" fmla="*/ 1135380 h 5372100"/>
                  <a:gd name="connsiteX3" fmla="*/ 4320540 w 4587240"/>
                  <a:gd name="connsiteY3" fmla="*/ 3642360 h 5372100"/>
                  <a:gd name="connsiteX4" fmla="*/ 2301240 w 4587240"/>
                  <a:gd name="connsiteY4" fmla="*/ 5372100 h 5372100"/>
                  <a:gd name="connsiteX5" fmla="*/ 304800 w 4587240"/>
                  <a:gd name="connsiteY5" fmla="*/ 3794760 h 5372100"/>
                  <a:gd name="connsiteX6" fmla="*/ 0 w 4587240"/>
                  <a:gd name="connsiteY6" fmla="*/ 1127760 h 5372100"/>
                  <a:gd name="connsiteX7" fmla="*/ 502920 w 4587240"/>
                  <a:gd name="connsiteY7" fmla="*/ 670560 h 5372100"/>
                  <a:gd name="connsiteX8" fmla="*/ 2095500 w 4587240"/>
                  <a:gd name="connsiteY8" fmla="*/ 0 h 5372100"/>
                  <a:gd name="connsiteX9" fmla="*/ 2491740 w 4587240"/>
                  <a:gd name="connsiteY9" fmla="*/ 0 h 5372100"/>
                  <a:gd name="connsiteX0" fmla="*/ 2491740 w 4587240"/>
                  <a:gd name="connsiteY0" fmla="*/ 59266 h 5431366"/>
                  <a:gd name="connsiteX1" fmla="*/ 4091940 w 4587240"/>
                  <a:gd name="connsiteY1" fmla="*/ 737446 h 5431366"/>
                  <a:gd name="connsiteX2" fmla="*/ 4587240 w 4587240"/>
                  <a:gd name="connsiteY2" fmla="*/ 1194646 h 5431366"/>
                  <a:gd name="connsiteX3" fmla="*/ 4320540 w 4587240"/>
                  <a:gd name="connsiteY3" fmla="*/ 3701626 h 5431366"/>
                  <a:gd name="connsiteX4" fmla="*/ 2301240 w 4587240"/>
                  <a:gd name="connsiteY4" fmla="*/ 5431366 h 5431366"/>
                  <a:gd name="connsiteX5" fmla="*/ 304800 w 4587240"/>
                  <a:gd name="connsiteY5" fmla="*/ 3854026 h 5431366"/>
                  <a:gd name="connsiteX6" fmla="*/ 0 w 4587240"/>
                  <a:gd name="connsiteY6" fmla="*/ 1187026 h 5431366"/>
                  <a:gd name="connsiteX7" fmla="*/ 502920 w 4587240"/>
                  <a:gd name="connsiteY7" fmla="*/ 729826 h 5431366"/>
                  <a:gd name="connsiteX8" fmla="*/ 2095500 w 4587240"/>
                  <a:gd name="connsiteY8" fmla="*/ 59266 h 5431366"/>
                  <a:gd name="connsiteX9" fmla="*/ 2491740 w 4587240"/>
                  <a:gd name="connsiteY9" fmla="*/ 59266 h 5431366"/>
                  <a:gd name="connsiteX0" fmla="*/ 2491740 w 4587240"/>
                  <a:gd name="connsiteY0" fmla="*/ 76256 h 5448356"/>
                  <a:gd name="connsiteX1" fmla="*/ 4091940 w 4587240"/>
                  <a:gd name="connsiteY1" fmla="*/ 754436 h 5448356"/>
                  <a:gd name="connsiteX2" fmla="*/ 4587240 w 4587240"/>
                  <a:gd name="connsiteY2" fmla="*/ 1211636 h 5448356"/>
                  <a:gd name="connsiteX3" fmla="*/ 4320540 w 4587240"/>
                  <a:gd name="connsiteY3" fmla="*/ 3718616 h 5448356"/>
                  <a:gd name="connsiteX4" fmla="*/ 2301240 w 4587240"/>
                  <a:gd name="connsiteY4" fmla="*/ 5448356 h 5448356"/>
                  <a:gd name="connsiteX5" fmla="*/ 304800 w 4587240"/>
                  <a:gd name="connsiteY5" fmla="*/ 3871016 h 5448356"/>
                  <a:gd name="connsiteX6" fmla="*/ 0 w 4587240"/>
                  <a:gd name="connsiteY6" fmla="*/ 1204016 h 5448356"/>
                  <a:gd name="connsiteX7" fmla="*/ 502920 w 4587240"/>
                  <a:gd name="connsiteY7" fmla="*/ 746816 h 5448356"/>
                  <a:gd name="connsiteX8" fmla="*/ 2095500 w 4587240"/>
                  <a:gd name="connsiteY8" fmla="*/ 76256 h 5448356"/>
                  <a:gd name="connsiteX9" fmla="*/ 2491740 w 4587240"/>
                  <a:gd name="connsiteY9" fmla="*/ 76256 h 5448356"/>
                  <a:gd name="connsiteX0" fmla="*/ 2491740 w 4587240"/>
                  <a:gd name="connsiteY0" fmla="*/ 66256 h 5438356"/>
                  <a:gd name="connsiteX1" fmla="*/ 4091940 w 4587240"/>
                  <a:gd name="connsiteY1" fmla="*/ 744436 h 5438356"/>
                  <a:gd name="connsiteX2" fmla="*/ 4587240 w 4587240"/>
                  <a:gd name="connsiteY2" fmla="*/ 1201636 h 5438356"/>
                  <a:gd name="connsiteX3" fmla="*/ 4320540 w 4587240"/>
                  <a:gd name="connsiteY3" fmla="*/ 3708616 h 5438356"/>
                  <a:gd name="connsiteX4" fmla="*/ 2301240 w 4587240"/>
                  <a:gd name="connsiteY4" fmla="*/ 5438356 h 5438356"/>
                  <a:gd name="connsiteX5" fmla="*/ 304800 w 4587240"/>
                  <a:gd name="connsiteY5" fmla="*/ 3861016 h 5438356"/>
                  <a:gd name="connsiteX6" fmla="*/ 0 w 4587240"/>
                  <a:gd name="connsiteY6" fmla="*/ 1194016 h 5438356"/>
                  <a:gd name="connsiteX7" fmla="*/ 502920 w 4587240"/>
                  <a:gd name="connsiteY7" fmla="*/ 736816 h 5438356"/>
                  <a:gd name="connsiteX8" fmla="*/ 2095500 w 4587240"/>
                  <a:gd name="connsiteY8" fmla="*/ 66256 h 5438356"/>
                  <a:gd name="connsiteX9" fmla="*/ 2491740 w 4587240"/>
                  <a:gd name="connsiteY9" fmla="*/ 66256 h 5438356"/>
                  <a:gd name="connsiteX0" fmla="*/ 2491740 w 4587240"/>
                  <a:gd name="connsiteY0" fmla="*/ 68601 h 5440701"/>
                  <a:gd name="connsiteX1" fmla="*/ 4091940 w 4587240"/>
                  <a:gd name="connsiteY1" fmla="*/ 746781 h 5440701"/>
                  <a:gd name="connsiteX2" fmla="*/ 4587240 w 4587240"/>
                  <a:gd name="connsiteY2" fmla="*/ 1203981 h 5440701"/>
                  <a:gd name="connsiteX3" fmla="*/ 4320540 w 4587240"/>
                  <a:gd name="connsiteY3" fmla="*/ 3710961 h 5440701"/>
                  <a:gd name="connsiteX4" fmla="*/ 2301240 w 4587240"/>
                  <a:gd name="connsiteY4" fmla="*/ 5440701 h 5440701"/>
                  <a:gd name="connsiteX5" fmla="*/ 304800 w 4587240"/>
                  <a:gd name="connsiteY5" fmla="*/ 3863361 h 5440701"/>
                  <a:gd name="connsiteX6" fmla="*/ 0 w 4587240"/>
                  <a:gd name="connsiteY6" fmla="*/ 1196361 h 5440701"/>
                  <a:gd name="connsiteX7" fmla="*/ 502920 w 4587240"/>
                  <a:gd name="connsiteY7" fmla="*/ 739161 h 5440701"/>
                  <a:gd name="connsiteX8" fmla="*/ 2095500 w 4587240"/>
                  <a:gd name="connsiteY8" fmla="*/ 68601 h 5440701"/>
                  <a:gd name="connsiteX9" fmla="*/ 2491740 w 4587240"/>
                  <a:gd name="connsiteY9" fmla="*/ 68601 h 5440701"/>
                  <a:gd name="connsiteX0" fmla="*/ 2491740 w 4587240"/>
                  <a:gd name="connsiteY0" fmla="*/ 72660 h 5444760"/>
                  <a:gd name="connsiteX1" fmla="*/ 4091940 w 4587240"/>
                  <a:gd name="connsiteY1" fmla="*/ 750840 h 5444760"/>
                  <a:gd name="connsiteX2" fmla="*/ 4587240 w 4587240"/>
                  <a:gd name="connsiteY2" fmla="*/ 1208040 h 5444760"/>
                  <a:gd name="connsiteX3" fmla="*/ 4320540 w 4587240"/>
                  <a:gd name="connsiteY3" fmla="*/ 3715020 h 5444760"/>
                  <a:gd name="connsiteX4" fmla="*/ 2301240 w 4587240"/>
                  <a:gd name="connsiteY4" fmla="*/ 5444760 h 5444760"/>
                  <a:gd name="connsiteX5" fmla="*/ 304800 w 4587240"/>
                  <a:gd name="connsiteY5" fmla="*/ 3867420 h 5444760"/>
                  <a:gd name="connsiteX6" fmla="*/ 0 w 4587240"/>
                  <a:gd name="connsiteY6" fmla="*/ 1200420 h 5444760"/>
                  <a:gd name="connsiteX7" fmla="*/ 502920 w 4587240"/>
                  <a:gd name="connsiteY7" fmla="*/ 743220 h 5444760"/>
                  <a:gd name="connsiteX8" fmla="*/ 2095500 w 4587240"/>
                  <a:gd name="connsiteY8" fmla="*/ 72660 h 5444760"/>
                  <a:gd name="connsiteX9" fmla="*/ 2491740 w 4587240"/>
                  <a:gd name="connsiteY9" fmla="*/ 72660 h 5444760"/>
                  <a:gd name="connsiteX0" fmla="*/ 2491740 w 4587240"/>
                  <a:gd name="connsiteY0" fmla="*/ 64732 h 5436832"/>
                  <a:gd name="connsiteX1" fmla="*/ 4091940 w 4587240"/>
                  <a:gd name="connsiteY1" fmla="*/ 742912 h 5436832"/>
                  <a:gd name="connsiteX2" fmla="*/ 4587240 w 4587240"/>
                  <a:gd name="connsiteY2" fmla="*/ 1200112 h 5436832"/>
                  <a:gd name="connsiteX3" fmla="*/ 4320540 w 4587240"/>
                  <a:gd name="connsiteY3" fmla="*/ 3707092 h 5436832"/>
                  <a:gd name="connsiteX4" fmla="*/ 2301240 w 4587240"/>
                  <a:gd name="connsiteY4" fmla="*/ 5436832 h 5436832"/>
                  <a:gd name="connsiteX5" fmla="*/ 304800 w 4587240"/>
                  <a:gd name="connsiteY5" fmla="*/ 3859492 h 5436832"/>
                  <a:gd name="connsiteX6" fmla="*/ 0 w 4587240"/>
                  <a:gd name="connsiteY6" fmla="*/ 1192492 h 5436832"/>
                  <a:gd name="connsiteX7" fmla="*/ 502920 w 4587240"/>
                  <a:gd name="connsiteY7" fmla="*/ 735292 h 5436832"/>
                  <a:gd name="connsiteX8" fmla="*/ 2095500 w 4587240"/>
                  <a:gd name="connsiteY8" fmla="*/ 64732 h 5436832"/>
                  <a:gd name="connsiteX9" fmla="*/ 2491740 w 4587240"/>
                  <a:gd name="connsiteY9" fmla="*/ 64732 h 5436832"/>
                  <a:gd name="connsiteX0" fmla="*/ 2491740 w 4587240"/>
                  <a:gd name="connsiteY0" fmla="*/ 66731 h 5438831"/>
                  <a:gd name="connsiteX1" fmla="*/ 4091940 w 4587240"/>
                  <a:gd name="connsiteY1" fmla="*/ 744911 h 5438831"/>
                  <a:gd name="connsiteX2" fmla="*/ 4587240 w 4587240"/>
                  <a:gd name="connsiteY2" fmla="*/ 1202111 h 5438831"/>
                  <a:gd name="connsiteX3" fmla="*/ 4320540 w 4587240"/>
                  <a:gd name="connsiteY3" fmla="*/ 3709091 h 5438831"/>
                  <a:gd name="connsiteX4" fmla="*/ 2301240 w 4587240"/>
                  <a:gd name="connsiteY4" fmla="*/ 5438831 h 5438831"/>
                  <a:gd name="connsiteX5" fmla="*/ 304800 w 4587240"/>
                  <a:gd name="connsiteY5" fmla="*/ 3861491 h 5438831"/>
                  <a:gd name="connsiteX6" fmla="*/ 0 w 4587240"/>
                  <a:gd name="connsiteY6" fmla="*/ 1194491 h 5438831"/>
                  <a:gd name="connsiteX7" fmla="*/ 502920 w 4587240"/>
                  <a:gd name="connsiteY7" fmla="*/ 737291 h 5438831"/>
                  <a:gd name="connsiteX8" fmla="*/ 2095500 w 4587240"/>
                  <a:gd name="connsiteY8" fmla="*/ 66731 h 5438831"/>
                  <a:gd name="connsiteX9" fmla="*/ 2491740 w 4587240"/>
                  <a:gd name="connsiteY9" fmla="*/ 66731 h 543883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6678 h 5436397"/>
                  <a:gd name="connsiteX1" fmla="*/ 4091940 w 4587240"/>
                  <a:gd name="connsiteY1" fmla="*/ 742477 h 5436397"/>
                  <a:gd name="connsiteX2" fmla="*/ 4587240 w 4587240"/>
                  <a:gd name="connsiteY2" fmla="*/ 1199677 h 5436397"/>
                  <a:gd name="connsiteX3" fmla="*/ 4320540 w 4587240"/>
                  <a:gd name="connsiteY3" fmla="*/ 3706657 h 5436397"/>
                  <a:gd name="connsiteX4" fmla="*/ 2301240 w 4587240"/>
                  <a:gd name="connsiteY4" fmla="*/ 5436397 h 5436397"/>
                  <a:gd name="connsiteX5" fmla="*/ 304800 w 4587240"/>
                  <a:gd name="connsiteY5" fmla="*/ 3859057 h 5436397"/>
                  <a:gd name="connsiteX6" fmla="*/ 0 w 4587240"/>
                  <a:gd name="connsiteY6" fmla="*/ 1192057 h 5436397"/>
                  <a:gd name="connsiteX7" fmla="*/ 502920 w 4587240"/>
                  <a:gd name="connsiteY7" fmla="*/ 734857 h 5436397"/>
                  <a:gd name="connsiteX8" fmla="*/ 2095500 w 4587240"/>
                  <a:gd name="connsiteY8" fmla="*/ 64297 h 5436397"/>
                  <a:gd name="connsiteX9" fmla="*/ 2486977 w 4587240"/>
                  <a:gd name="connsiteY9" fmla="*/ 66678 h 5436397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95292"/>
                  <a:gd name="connsiteY0" fmla="*/ 65686 h 5435405"/>
                  <a:gd name="connsiteX1" fmla="*/ 4091940 w 4595292"/>
                  <a:gd name="connsiteY1" fmla="*/ 741485 h 5435405"/>
                  <a:gd name="connsiteX2" fmla="*/ 4587240 w 4595292"/>
                  <a:gd name="connsiteY2" fmla="*/ 1198685 h 5435405"/>
                  <a:gd name="connsiteX3" fmla="*/ 4320540 w 4595292"/>
                  <a:gd name="connsiteY3" fmla="*/ 3705665 h 5435405"/>
                  <a:gd name="connsiteX4" fmla="*/ 2301240 w 4595292"/>
                  <a:gd name="connsiteY4" fmla="*/ 5435405 h 5435405"/>
                  <a:gd name="connsiteX5" fmla="*/ 304800 w 4595292"/>
                  <a:gd name="connsiteY5" fmla="*/ 3858065 h 5435405"/>
                  <a:gd name="connsiteX6" fmla="*/ 0 w 4595292"/>
                  <a:gd name="connsiteY6" fmla="*/ 1191065 h 5435405"/>
                  <a:gd name="connsiteX7" fmla="*/ 502920 w 4595292"/>
                  <a:gd name="connsiteY7" fmla="*/ 733865 h 5435405"/>
                  <a:gd name="connsiteX8" fmla="*/ 2095500 w 4595292"/>
                  <a:gd name="connsiteY8" fmla="*/ 63305 h 5435405"/>
                  <a:gd name="connsiteX9" fmla="*/ 2486977 w 4595292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511909 w 4631396"/>
                  <a:gd name="connsiteY0" fmla="*/ 65686 h 5435405"/>
                  <a:gd name="connsiteX1" fmla="*/ 4116872 w 4631396"/>
                  <a:gd name="connsiteY1" fmla="*/ 741485 h 5435405"/>
                  <a:gd name="connsiteX2" fmla="*/ 4612172 w 4631396"/>
                  <a:gd name="connsiteY2" fmla="*/ 1198685 h 5435405"/>
                  <a:gd name="connsiteX3" fmla="*/ 4345472 w 4631396"/>
                  <a:gd name="connsiteY3" fmla="*/ 3705665 h 5435405"/>
                  <a:gd name="connsiteX4" fmla="*/ 2326172 w 4631396"/>
                  <a:gd name="connsiteY4" fmla="*/ 5435405 h 5435405"/>
                  <a:gd name="connsiteX5" fmla="*/ 329732 w 4631396"/>
                  <a:gd name="connsiteY5" fmla="*/ 3858065 h 5435405"/>
                  <a:gd name="connsiteX6" fmla="*/ 24932 w 4631396"/>
                  <a:gd name="connsiteY6" fmla="*/ 1191065 h 5435405"/>
                  <a:gd name="connsiteX7" fmla="*/ 527852 w 4631396"/>
                  <a:gd name="connsiteY7" fmla="*/ 733865 h 5435405"/>
                  <a:gd name="connsiteX8" fmla="*/ 2120432 w 4631396"/>
                  <a:gd name="connsiteY8" fmla="*/ 63305 h 5435405"/>
                  <a:gd name="connsiteX9" fmla="*/ 2511909 w 4631396"/>
                  <a:gd name="connsiteY9" fmla="*/ 65686 h 5435405"/>
                  <a:gd name="connsiteX0" fmla="*/ 2524166 w 4643653"/>
                  <a:gd name="connsiteY0" fmla="*/ 65686 h 5435405"/>
                  <a:gd name="connsiteX1" fmla="*/ 4129129 w 4643653"/>
                  <a:gd name="connsiteY1" fmla="*/ 741485 h 5435405"/>
                  <a:gd name="connsiteX2" fmla="*/ 4624429 w 4643653"/>
                  <a:gd name="connsiteY2" fmla="*/ 1198685 h 5435405"/>
                  <a:gd name="connsiteX3" fmla="*/ 4357729 w 4643653"/>
                  <a:gd name="connsiteY3" fmla="*/ 3705665 h 5435405"/>
                  <a:gd name="connsiteX4" fmla="*/ 2338429 w 4643653"/>
                  <a:gd name="connsiteY4" fmla="*/ 5435405 h 5435405"/>
                  <a:gd name="connsiteX5" fmla="*/ 341989 w 4643653"/>
                  <a:gd name="connsiteY5" fmla="*/ 3858065 h 5435405"/>
                  <a:gd name="connsiteX6" fmla="*/ 37189 w 4643653"/>
                  <a:gd name="connsiteY6" fmla="*/ 1191065 h 5435405"/>
                  <a:gd name="connsiteX7" fmla="*/ 540109 w 4643653"/>
                  <a:gd name="connsiteY7" fmla="*/ 733865 h 5435405"/>
                  <a:gd name="connsiteX8" fmla="*/ 2132689 w 4643653"/>
                  <a:gd name="connsiteY8" fmla="*/ 63305 h 5435405"/>
                  <a:gd name="connsiteX9" fmla="*/ 2524166 w 4643653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625577" h="5435405">
                    <a:moveTo>
                      <a:pt x="2506090" y="65686"/>
                    </a:moveTo>
                    <a:cubicBezTo>
                      <a:pt x="3183953" y="757677"/>
                      <a:pt x="3942777" y="725769"/>
                      <a:pt x="4111053" y="741485"/>
                    </a:cubicBezTo>
                    <a:cubicBezTo>
                      <a:pt x="4490466" y="817685"/>
                      <a:pt x="4555553" y="1060573"/>
                      <a:pt x="4606353" y="1198685"/>
                    </a:cubicBezTo>
                    <a:cubicBezTo>
                      <a:pt x="4660328" y="2081970"/>
                      <a:pt x="4609528" y="3089080"/>
                      <a:pt x="4339653" y="3705665"/>
                    </a:cubicBezTo>
                    <a:cubicBezTo>
                      <a:pt x="3885628" y="4753732"/>
                      <a:pt x="2922015" y="5330313"/>
                      <a:pt x="2320353" y="5435405"/>
                    </a:cubicBezTo>
                    <a:cubicBezTo>
                      <a:pt x="1707261" y="5347775"/>
                      <a:pt x="760793" y="4788658"/>
                      <a:pt x="323913" y="3858065"/>
                    </a:cubicBezTo>
                    <a:cubicBezTo>
                      <a:pt x="-72962" y="2845240"/>
                      <a:pt x="-3112" y="2065778"/>
                      <a:pt x="19113" y="1191065"/>
                    </a:cubicBezTo>
                    <a:cubicBezTo>
                      <a:pt x="110553" y="833878"/>
                      <a:pt x="354393" y="762440"/>
                      <a:pt x="522033" y="733865"/>
                    </a:cubicBezTo>
                    <a:cubicBezTo>
                      <a:pt x="1486280" y="705608"/>
                      <a:pt x="1807591" y="301113"/>
                      <a:pt x="2114613" y="63305"/>
                    </a:cubicBezTo>
                    <a:cubicBezTo>
                      <a:pt x="2175255" y="3774"/>
                      <a:pt x="2354960" y="-43851"/>
                      <a:pt x="2506090" y="65686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dirty="0"/>
              </a:p>
            </p:txBody>
          </p:sp>
        </p:grpSp>
        <p:pic>
          <p:nvPicPr>
            <p:cNvPr id="253" name="Graphic 252">
              <a:extLst>
                <a:ext uri="{FF2B5EF4-FFF2-40B4-BE49-F238E27FC236}">
                  <a16:creationId xmlns:a16="http://schemas.microsoft.com/office/drawing/2014/main" id="{DAAE881F-08DC-4D18-99BA-8EF48829CB2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566422" y="1613174"/>
              <a:ext cx="197316" cy="197316"/>
            </a:xfrm>
            <a:prstGeom prst="rect">
              <a:avLst/>
            </a:prstGeom>
          </p:spPr>
        </p:pic>
      </p:grpSp>
      <p:grpSp>
        <p:nvGrpSpPr>
          <p:cNvPr id="257" name="Group 256">
            <a:extLst>
              <a:ext uri="{FF2B5EF4-FFF2-40B4-BE49-F238E27FC236}">
                <a16:creationId xmlns:a16="http://schemas.microsoft.com/office/drawing/2014/main" id="{7B3AF35A-3474-4A0F-834B-32290C33C3FC}"/>
              </a:ext>
            </a:extLst>
          </p:cNvPr>
          <p:cNvGrpSpPr/>
          <p:nvPr/>
        </p:nvGrpSpPr>
        <p:grpSpPr>
          <a:xfrm>
            <a:off x="7309776" y="2746967"/>
            <a:ext cx="277188" cy="325716"/>
            <a:chOff x="1493069" y="1510037"/>
            <a:chExt cx="343716" cy="403892"/>
          </a:xfrm>
        </p:grpSpPr>
        <p:grpSp>
          <p:nvGrpSpPr>
            <p:cNvPr id="258" name="Group 257">
              <a:extLst>
                <a:ext uri="{FF2B5EF4-FFF2-40B4-BE49-F238E27FC236}">
                  <a16:creationId xmlns:a16="http://schemas.microsoft.com/office/drawing/2014/main" id="{85749026-E6E3-46E6-81EF-8ABD733487F9}"/>
                </a:ext>
              </a:extLst>
            </p:cNvPr>
            <p:cNvGrpSpPr/>
            <p:nvPr/>
          </p:nvGrpSpPr>
          <p:grpSpPr>
            <a:xfrm>
              <a:off x="1493069" y="1510037"/>
              <a:ext cx="343716" cy="403892"/>
              <a:chOff x="517156" y="363265"/>
              <a:chExt cx="2295542" cy="2697436"/>
            </a:xfrm>
          </p:grpSpPr>
          <p:sp>
            <p:nvSpPr>
              <p:cNvPr id="260" name="Freeform: Shape 259">
                <a:extLst>
                  <a:ext uri="{FF2B5EF4-FFF2-40B4-BE49-F238E27FC236}">
                    <a16:creationId xmlns:a16="http://schemas.microsoft.com/office/drawing/2014/main" id="{F7F62BE8-6A32-4339-BAD6-88CE9769C1C0}"/>
                  </a:ext>
                </a:extLst>
              </p:cNvPr>
              <p:cNvSpPr/>
              <p:nvPr/>
            </p:nvSpPr>
            <p:spPr>
              <a:xfrm>
                <a:off x="517156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66BB6A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61" name="Freeform: Shape 260">
                <a:extLst>
                  <a:ext uri="{FF2B5EF4-FFF2-40B4-BE49-F238E27FC236}">
                    <a16:creationId xmlns:a16="http://schemas.microsoft.com/office/drawing/2014/main" id="{C0EF4644-27E3-46F2-8A30-B21074A45C3F}"/>
                  </a:ext>
                </a:extLst>
              </p:cNvPr>
              <p:cNvSpPr/>
              <p:nvPr/>
            </p:nvSpPr>
            <p:spPr>
              <a:xfrm flipH="1">
                <a:off x="1658724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4CAF5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62" name="Freeform: Shape 261">
                <a:extLst>
                  <a:ext uri="{FF2B5EF4-FFF2-40B4-BE49-F238E27FC236}">
                    <a16:creationId xmlns:a16="http://schemas.microsoft.com/office/drawing/2014/main" id="{1A8A601A-2EA4-47CB-919C-A993D9A26DD1}"/>
                  </a:ext>
                </a:extLst>
              </p:cNvPr>
              <p:cNvSpPr/>
              <p:nvPr/>
            </p:nvSpPr>
            <p:spPr>
              <a:xfrm>
                <a:off x="517156" y="363265"/>
                <a:ext cx="2295542" cy="2697436"/>
              </a:xfrm>
              <a:custGeom>
                <a:avLst/>
                <a:gdLst>
                  <a:gd name="connsiteX0" fmla="*/ 2491740 w 4587240"/>
                  <a:gd name="connsiteY0" fmla="*/ 0 h 5372100"/>
                  <a:gd name="connsiteX1" fmla="*/ 4091940 w 4587240"/>
                  <a:gd name="connsiteY1" fmla="*/ 678180 h 5372100"/>
                  <a:gd name="connsiteX2" fmla="*/ 4587240 w 4587240"/>
                  <a:gd name="connsiteY2" fmla="*/ 1135380 h 5372100"/>
                  <a:gd name="connsiteX3" fmla="*/ 4320540 w 4587240"/>
                  <a:gd name="connsiteY3" fmla="*/ 3642360 h 5372100"/>
                  <a:gd name="connsiteX4" fmla="*/ 2301240 w 4587240"/>
                  <a:gd name="connsiteY4" fmla="*/ 5372100 h 5372100"/>
                  <a:gd name="connsiteX5" fmla="*/ 304800 w 4587240"/>
                  <a:gd name="connsiteY5" fmla="*/ 3794760 h 5372100"/>
                  <a:gd name="connsiteX6" fmla="*/ 0 w 4587240"/>
                  <a:gd name="connsiteY6" fmla="*/ 1127760 h 5372100"/>
                  <a:gd name="connsiteX7" fmla="*/ 502920 w 4587240"/>
                  <a:gd name="connsiteY7" fmla="*/ 670560 h 5372100"/>
                  <a:gd name="connsiteX8" fmla="*/ 2095500 w 4587240"/>
                  <a:gd name="connsiteY8" fmla="*/ 0 h 5372100"/>
                  <a:gd name="connsiteX9" fmla="*/ 2491740 w 4587240"/>
                  <a:gd name="connsiteY9" fmla="*/ 0 h 5372100"/>
                  <a:gd name="connsiteX0" fmla="*/ 2491740 w 4587240"/>
                  <a:gd name="connsiteY0" fmla="*/ 59266 h 5431366"/>
                  <a:gd name="connsiteX1" fmla="*/ 4091940 w 4587240"/>
                  <a:gd name="connsiteY1" fmla="*/ 737446 h 5431366"/>
                  <a:gd name="connsiteX2" fmla="*/ 4587240 w 4587240"/>
                  <a:gd name="connsiteY2" fmla="*/ 1194646 h 5431366"/>
                  <a:gd name="connsiteX3" fmla="*/ 4320540 w 4587240"/>
                  <a:gd name="connsiteY3" fmla="*/ 3701626 h 5431366"/>
                  <a:gd name="connsiteX4" fmla="*/ 2301240 w 4587240"/>
                  <a:gd name="connsiteY4" fmla="*/ 5431366 h 5431366"/>
                  <a:gd name="connsiteX5" fmla="*/ 304800 w 4587240"/>
                  <a:gd name="connsiteY5" fmla="*/ 3854026 h 5431366"/>
                  <a:gd name="connsiteX6" fmla="*/ 0 w 4587240"/>
                  <a:gd name="connsiteY6" fmla="*/ 1187026 h 5431366"/>
                  <a:gd name="connsiteX7" fmla="*/ 502920 w 4587240"/>
                  <a:gd name="connsiteY7" fmla="*/ 729826 h 5431366"/>
                  <a:gd name="connsiteX8" fmla="*/ 2095500 w 4587240"/>
                  <a:gd name="connsiteY8" fmla="*/ 59266 h 5431366"/>
                  <a:gd name="connsiteX9" fmla="*/ 2491740 w 4587240"/>
                  <a:gd name="connsiteY9" fmla="*/ 59266 h 5431366"/>
                  <a:gd name="connsiteX0" fmla="*/ 2491740 w 4587240"/>
                  <a:gd name="connsiteY0" fmla="*/ 76256 h 5448356"/>
                  <a:gd name="connsiteX1" fmla="*/ 4091940 w 4587240"/>
                  <a:gd name="connsiteY1" fmla="*/ 754436 h 5448356"/>
                  <a:gd name="connsiteX2" fmla="*/ 4587240 w 4587240"/>
                  <a:gd name="connsiteY2" fmla="*/ 1211636 h 5448356"/>
                  <a:gd name="connsiteX3" fmla="*/ 4320540 w 4587240"/>
                  <a:gd name="connsiteY3" fmla="*/ 3718616 h 5448356"/>
                  <a:gd name="connsiteX4" fmla="*/ 2301240 w 4587240"/>
                  <a:gd name="connsiteY4" fmla="*/ 5448356 h 5448356"/>
                  <a:gd name="connsiteX5" fmla="*/ 304800 w 4587240"/>
                  <a:gd name="connsiteY5" fmla="*/ 3871016 h 5448356"/>
                  <a:gd name="connsiteX6" fmla="*/ 0 w 4587240"/>
                  <a:gd name="connsiteY6" fmla="*/ 1204016 h 5448356"/>
                  <a:gd name="connsiteX7" fmla="*/ 502920 w 4587240"/>
                  <a:gd name="connsiteY7" fmla="*/ 746816 h 5448356"/>
                  <a:gd name="connsiteX8" fmla="*/ 2095500 w 4587240"/>
                  <a:gd name="connsiteY8" fmla="*/ 76256 h 5448356"/>
                  <a:gd name="connsiteX9" fmla="*/ 2491740 w 4587240"/>
                  <a:gd name="connsiteY9" fmla="*/ 76256 h 5448356"/>
                  <a:gd name="connsiteX0" fmla="*/ 2491740 w 4587240"/>
                  <a:gd name="connsiteY0" fmla="*/ 66256 h 5438356"/>
                  <a:gd name="connsiteX1" fmla="*/ 4091940 w 4587240"/>
                  <a:gd name="connsiteY1" fmla="*/ 744436 h 5438356"/>
                  <a:gd name="connsiteX2" fmla="*/ 4587240 w 4587240"/>
                  <a:gd name="connsiteY2" fmla="*/ 1201636 h 5438356"/>
                  <a:gd name="connsiteX3" fmla="*/ 4320540 w 4587240"/>
                  <a:gd name="connsiteY3" fmla="*/ 3708616 h 5438356"/>
                  <a:gd name="connsiteX4" fmla="*/ 2301240 w 4587240"/>
                  <a:gd name="connsiteY4" fmla="*/ 5438356 h 5438356"/>
                  <a:gd name="connsiteX5" fmla="*/ 304800 w 4587240"/>
                  <a:gd name="connsiteY5" fmla="*/ 3861016 h 5438356"/>
                  <a:gd name="connsiteX6" fmla="*/ 0 w 4587240"/>
                  <a:gd name="connsiteY6" fmla="*/ 1194016 h 5438356"/>
                  <a:gd name="connsiteX7" fmla="*/ 502920 w 4587240"/>
                  <a:gd name="connsiteY7" fmla="*/ 736816 h 5438356"/>
                  <a:gd name="connsiteX8" fmla="*/ 2095500 w 4587240"/>
                  <a:gd name="connsiteY8" fmla="*/ 66256 h 5438356"/>
                  <a:gd name="connsiteX9" fmla="*/ 2491740 w 4587240"/>
                  <a:gd name="connsiteY9" fmla="*/ 66256 h 5438356"/>
                  <a:gd name="connsiteX0" fmla="*/ 2491740 w 4587240"/>
                  <a:gd name="connsiteY0" fmla="*/ 68601 h 5440701"/>
                  <a:gd name="connsiteX1" fmla="*/ 4091940 w 4587240"/>
                  <a:gd name="connsiteY1" fmla="*/ 746781 h 5440701"/>
                  <a:gd name="connsiteX2" fmla="*/ 4587240 w 4587240"/>
                  <a:gd name="connsiteY2" fmla="*/ 1203981 h 5440701"/>
                  <a:gd name="connsiteX3" fmla="*/ 4320540 w 4587240"/>
                  <a:gd name="connsiteY3" fmla="*/ 3710961 h 5440701"/>
                  <a:gd name="connsiteX4" fmla="*/ 2301240 w 4587240"/>
                  <a:gd name="connsiteY4" fmla="*/ 5440701 h 5440701"/>
                  <a:gd name="connsiteX5" fmla="*/ 304800 w 4587240"/>
                  <a:gd name="connsiteY5" fmla="*/ 3863361 h 5440701"/>
                  <a:gd name="connsiteX6" fmla="*/ 0 w 4587240"/>
                  <a:gd name="connsiteY6" fmla="*/ 1196361 h 5440701"/>
                  <a:gd name="connsiteX7" fmla="*/ 502920 w 4587240"/>
                  <a:gd name="connsiteY7" fmla="*/ 739161 h 5440701"/>
                  <a:gd name="connsiteX8" fmla="*/ 2095500 w 4587240"/>
                  <a:gd name="connsiteY8" fmla="*/ 68601 h 5440701"/>
                  <a:gd name="connsiteX9" fmla="*/ 2491740 w 4587240"/>
                  <a:gd name="connsiteY9" fmla="*/ 68601 h 5440701"/>
                  <a:gd name="connsiteX0" fmla="*/ 2491740 w 4587240"/>
                  <a:gd name="connsiteY0" fmla="*/ 72660 h 5444760"/>
                  <a:gd name="connsiteX1" fmla="*/ 4091940 w 4587240"/>
                  <a:gd name="connsiteY1" fmla="*/ 750840 h 5444760"/>
                  <a:gd name="connsiteX2" fmla="*/ 4587240 w 4587240"/>
                  <a:gd name="connsiteY2" fmla="*/ 1208040 h 5444760"/>
                  <a:gd name="connsiteX3" fmla="*/ 4320540 w 4587240"/>
                  <a:gd name="connsiteY3" fmla="*/ 3715020 h 5444760"/>
                  <a:gd name="connsiteX4" fmla="*/ 2301240 w 4587240"/>
                  <a:gd name="connsiteY4" fmla="*/ 5444760 h 5444760"/>
                  <a:gd name="connsiteX5" fmla="*/ 304800 w 4587240"/>
                  <a:gd name="connsiteY5" fmla="*/ 3867420 h 5444760"/>
                  <a:gd name="connsiteX6" fmla="*/ 0 w 4587240"/>
                  <a:gd name="connsiteY6" fmla="*/ 1200420 h 5444760"/>
                  <a:gd name="connsiteX7" fmla="*/ 502920 w 4587240"/>
                  <a:gd name="connsiteY7" fmla="*/ 743220 h 5444760"/>
                  <a:gd name="connsiteX8" fmla="*/ 2095500 w 4587240"/>
                  <a:gd name="connsiteY8" fmla="*/ 72660 h 5444760"/>
                  <a:gd name="connsiteX9" fmla="*/ 2491740 w 4587240"/>
                  <a:gd name="connsiteY9" fmla="*/ 72660 h 5444760"/>
                  <a:gd name="connsiteX0" fmla="*/ 2491740 w 4587240"/>
                  <a:gd name="connsiteY0" fmla="*/ 64732 h 5436832"/>
                  <a:gd name="connsiteX1" fmla="*/ 4091940 w 4587240"/>
                  <a:gd name="connsiteY1" fmla="*/ 742912 h 5436832"/>
                  <a:gd name="connsiteX2" fmla="*/ 4587240 w 4587240"/>
                  <a:gd name="connsiteY2" fmla="*/ 1200112 h 5436832"/>
                  <a:gd name="connsiteX3" fmla="*/ 4320540 w 4587240"/>
                  <a:gd name="connsiteY3" fmla="*/ 3707092 h 5436832"/>
                  <a:gd name="connsiteX4" fmla="*/ 2301240 w 4587240"/>
                  <a:gd name="connsiteY4" fmla="*/ 5436832 h 5436832"/>
                  <a:gd name="connsiteX5" fmla="*/ 304800 w 4587240"/>
                  <a:gd name="connsiteY5" fmla="*/ 3859492 h 5436832"/>
                  <a:gd name="connsiteX6" fmla="*/ 0 w 4587240"/>
                  <a:gd name="connsiteY6" fmla="*/ 1192492 h 5436832"/>
                  <a:gd name="connsiteX7" fmla="*/ 502920 w 4587240"/>
                  <a:gd name="connsiteY7" fmla="*/ 735292 h 5436832"/>
                  <a:gd name="connsiteX8" fmla="*/ 2095500 w 4587240"/>
                  <a:gd name="connsiteY8" fmla="*/ 64732 h 5436832"/>
                  <a:gd name="connsiteX9" fmla="*/ 2491740 w 4587240"/>
                  <a:gd name="connsiteY9" fmla="*/ 64732 h 5436832"/>
                  <a:gd name="connsiteX0" fmla="*/ 2491740 w 4587240"/>
                  <a:gd name="connsiteY0" fmla="*/ 66731 h 5438831"/>
                  <a:gd name="connsiteX1" fmla="*/ 4091940 w 4587240"/>
                  <a:gd name="connsiteY1" fmla="*/ 744911 h 5438831"/>
                  <a:gd name="connsiteX2" fmla="*/ 4587240 w 4587240"/>
                  <a:gd name="connsiteY2" fmla="*/ 1202111 h 5438831"/>
                  <a:gd name="connsiteX3" fmla="*/ 4320540 w 4587240"/>
                  <a:gd name="connsiteY3" fmla="*/ 3709091 h 5438831"/>
                  <a:gd name="connsiteX4" fmla="*/ 2301240 w 4587240"/>
                  <a:gd name="connsiteY4" fmla="*/ 5438831 h 5438831"/>
                  <a:gd name="connsiteX5" fmla="*/ 304800 w 4587240"/>
                  <a:gd name="connsiteY5" fmla="*/ 3861491 h 5438831"/>
                  <a:gd name="connsiteX6" fmla="*/ 0 w 4587240"/>
                  <a:gd name="connsiteY6" fmla="*/ 1194491 h 5438831"/>
                  <a:gd name="connsiteX7" fmla="*/ 502920 w 4587240"/>
                  <a:gd name="connsiteY7" fmla="*/ 737291 h 5438831"/>
                  <a:gd name="connsiteX8" fmla="*/ 2095500 w 4587240"/>
                  <a:gd name="connsiteY8" fmla="*/ 66731 h 5438831"/>
                  <a:gd name="connsiteX9" fmla="*/ 2491740 w 4587240"/>
                  <a:gd name="connsiteY9" fmla="*/ 66731 h 543883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6678 h 5436397"/>
                  <a:gd name="connsiteX1" fmla="*/ 4091940 w 4587240"/>
                  <a:gd name="connsiteY1" fmla="*/ 742477 h 5436397"/>
                  <a:gd name="connsiteX2" fmla="*/ 4587240 w 4587240"/>
                  <a:gd name="connsiteY2" fmla="*/ 1199677 h 5436397"/>
                  <a:gd name="connsiteX3" fmla="*/ 4320540 w 4587240"/>
                  <a:gd name="connsiteY3" fmla="*/ 3706657 h 5436397"/>
                  <a:gd name="connsiteX4" fmla="*/ 2301240 w 4587240"/>
                  <a:gd name="connsiteY4" fmla="*/ 5436397 h 5436397"/>
                  <a:gd name="connsiteX5" fmla="*/ 304800 w 4587240"/>
                  <a:gd name="connsiteY5" fmla="*/ 3859057 h 5436397"/>
                  <a:gd name="connsiteX6" fmla="*/ 0 w 4587240"/>
                  <a:gd name="connsiteY6" fmla="*/ 1192057 h 5436397"/>
                  <a:gd name="connsiteX7" fmla="*/ 502920 w 4587240"/>
                  <a:gd name="connsiteY7" fmla="*/ 734857 h 5436397"/>
                  <a:gd name="connsiteX8" fmla="*/ 2095500 w 4587240"/>
                  <a:gd name="connsiteY8" fmla="*/ 64297 h 5436397"/>
                  <a:gd name="connsiteX9" fmla="*/ 2486977 w 4587240"/>
                  <a:gd name="connsiteY9" fmla="*/ 66678 h 5436397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95292"/>
                  <a:gd name="connsiteY0" fmla="*/ 65686 h 5435405"/>
                  <a:gd name="connsiteX1" fmla="*/ 4091940 w 4595292"/>
                  <a:gd name="connsiteY1" fmla="*/ 741485 h 5435405"/>
                  <a:gd name="connsiteX2" fmla="*/ 4587240 w 4595292"/>
                  <a:gd name="connsiteY2" fmla="*/ 1198685 h 5435405"/>
                  <a:gd name="connsiteX3" fmla="*/ 4320540 w 4595292"/>
                  <a:gd name="connsiteY3" fmla="*/ 3705665 h 5435405"/>
                  <a:gd name="connsiteX4" fmla="*/ 2301240 w 4595292"/>
                  <a:gd name="connsiteY4" fmla="*/ 5435405 h 5435405"/>
                  <a:gd name="connsiteX5" fmla="*/ 304800 w 4595292"/>
                  <a:gd name="connsiteY5" fmla="*/ 3858065 h 5435405"/>
                  <a:gd name="connsiteX6" fmla="*/ 0 w 4595292"/>
                  <a:gd name="connsiteY6" fmla="*/ 1191065 h 5435405"/>
                  <a:gd name="connsiteX7" fmla="*/ 502920 w 4595292"/>
                  <a:gd name="connsiteY7" fmla="*/ 733865 h 5435405"/>
                  <a:gd name="connsiteX8" fmla="*/ 2095500 w 4595292"/>
                  <a:gd name="connsiteY8" fmla="*/ 63305 h 5435405"/>
                  <a:gd name="connsiteX9" fmla="*/ 2486977 w 4595292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511909 w 4631396"/>
                  <a:gd name="connsiteY0" fmla="*/ 65686 h 5435405"/>
                  <a:gd name="connsiteX1" fmla="*/ 4116872 w 4631396"/>
                  <a:gd name="connsiteY1" fmla="*/ 741485 h 5435405"/>
                  <a:gd name="connsiteX2" fmla="*/ 4612172 w 4631396"/>
                  <a:gd name="connsiteY2" fmla="*/ 1198685 h 5435405"/>
                  <a:gd name="connsiteX3" fmla="*/ 4345472 w 4631396"/>
                  <a:gd name="connsiteY3" fmla="*/ 3705665 h 5435405"/>
                  <a:gd name="connsiteX4" fmla="*/ 2326172 w 4631396"/>
                  <a:gd name="connsiteY4" fmla="*/ 5435405 h 5435405"/>
                  <a:gd name="connsiteX5" fmla="*/ 329732 w 4631396"/>
                  <a:gd name="connsiteY5" fmla="*/ 3858065 h 5435405"/>
                  <a:gd name="connsiteX6" fmla="*/ 24932 w 4631396"/>
                  <a:gd name="connsiteY6" fmla="*/ 1191065 h 5435405"/>
                  <a:gd name="connsiteX7" fmla="*/ 527852 w 4631396"/>
                  <a:gd name="connsiteY7" fmla="*/ 733865 h 5435405"/>
                  <a:gd name="connsiteX8" fmla="*/ 2120432 w 4631396"/>
                  <a:gd name="connsiteY8" fmla="*/ 63305 h 5435405"/>
                  <a:gd name="connsiteX9" fmla="*/ 2511909 w 4631396"/>
                  <a:gd name="connsiteY9" fmla="*/ 65686 h 5435405"/>
                  <a:gd name="connsiteX0" fmla="*/ 2524166 w 4643653"/>
                  <a:gd name="connsiteY0" fmla="*/ 65686 h 5435405"/>
                  <a:gd name="connsiteX1" fmla="*/ 4129129 w 4643653"/>
                  <a:gd name="connsiteY1" fmla="*/ 741485 h 5435405"/>
                  <a:gd name="connsiteX2" fmla="*/ 4624429 w 4643653"/>
                  <a:gd name="connsiteY2" fmla="*/ 1198685 h 5435405"/>
                  <a:gd name="connsiteX3" fmla="*/ 4357729 w 4643653"/>
                  <a:gd name="connsiteY3" fmla="*/ 3705665 h 5435405"/>
                  <a:gd name="connsiteX4" fmla="*/ 2338429 w 4643653"/>
                  <a:gd name="connsiteY4" fmla="*/ 5435405 h 5435405"/>
                  <a:gd name="connsiteX5" fmla="*/ 341989 w 4643653"/>
                  <a:gd name="connsiteY5" fmla="*/ 3858065 h 5435405"/>
                  <a:gd name="connsiteX6" fmla="*/ 37189 w 4643653"/>
                  <a:gd name="connsiteY6" fmla="*/ 1191065 h 5435405"/>
                  <a:gd name="connsiteX7" fmla="*/ 540109 w 4643653"/>
                  <a:gd name="connsiteY7" fmla="*/ 733865 h 5435405"/>
                  <a:gd name="connsiteX8" fmla="*/ 2132689 w 4643653"/>
                  <a:gd name="connsiteY8" fmla="*/ 63305 h 5435405"/>
                  <a:gd name="connsiteX9" fmla="*/ 2524166 w 4643653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625577" h="5435405">
                    <a:moveTo>
                      <a:pt x="2506090" y="65686"/>
                    </a:moveTo>
                    <a:cubicBezTo>
                      <a:pt x="3183953" y="757677"/>
                      <a:pt x="3942777" y="725769"/>
                      <a:pt x="4111053" y="741485"/>
                    </a:cubicBezTo>
                    <a:cubicBezTo>
                      <a:pt x="4490466" y="817685"/>
                      <a:pt x="4555553" y="1060573"/>
                      <a:pt x="4606353" y="1198685"/>
                    </a:cubicBezTo>
                    <a:cubicBezTo>
                      <a:pt x="4660328" y="2081970"/>
                      <a:pt x="4609528" y="3089080"/>
                      <a:pt x="4339653" y="3705665"/>
                    </a:cubicBezTo>
                    <a:cubicBezTo>
                      <a:pt x="3885628" y="4753732"/>
                      <a:pt x="2922015" y="5330313"/>
                      <a:pt x="2320353" y="5435405"/>
                    </a:cubicBezTo>
                    <a:cubicBezTo>
                      <a:pt x="1707261" y="5347775"/>
                      <a:pt x="760793" y="4788658"/>
                      <a:pt x="323913" y="3858065"/>
                    </a:cubicBezTo>
                    <a:cubicBezTo>
                      <a:pt x="-72962" y="2845240"/>
                      <a:pt x="-3112" y="2065778"/>
                      <a:pt x="19113" y="1191065"/>
                    </a:cubicBezTo>
                    <a:cubicBezTo>
                      <a:pt x="110553" y="833878"/>
                      <a:pt x="354393" y="762440"/>
                      <a:pt x="522033" y="733865"/>
                    </a:cubicBezTo>
                    <a:cubicBezTo>
                      <a:pt x="1486280" y="705608"/>
                      <a:pt x="1807591" y="301113"/>
                      <a:pt x="2114613" y="63305"/>
                    </a:cubicBezTo>
                    <a:cubicBezTo>
                      <a:pt x="2175255" y="3774"/>
                      <a:pt x="2354960" y="-43851"/>
                      <a:pt x="2506090" y="65686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dirty="0"/>
              </a:p>
            </p:txBody>
          </p:sp>
        </p:grpSp>
        <p:pic>
          <p:nvPicPr>
            <p:cNvPr id="259" name="Graphic 258">
              <a:extLst>
                <a:ext uri="{FF2B5EF4-FFF2-40B4-BE49-F238E27FC236}">
                  <a16:creationId xmlns:a16="http://schemas.microsoft.com/office/drawing/2014/main" id="{980F9BA8-230E-4AFE-8E68-8668B20E41F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566422" y="1613174"/>
              <a:ext cx="197316" cy="197316"/>
            </a:xfrm>
            <a:prstGeom prst="rect">
              <a:avLst/>
            </a:prstGeom>
          </p:spPr>
        </p:pic>
      </p:grpSp>
      <p:grpSp>
        <p:nvGrpSpPr>
          <p:cNvPr id="263" name="Group 262">
            <a:extLst>
              <a:ext uri="{FF2B5EF4-FFF2-40B4-BE49-F238E27FC236}">
                <a16:creationId xmlns:a16="http://schemas.microsoft.com/office/drawing/2014/main" id="{339F95F0-4AAC-42E0-8D12-64291F18A851}"/>
              </a:ext>
            </a:extLst>
          </p:cNvPr>
          <p:cNvGrpSpPr/>
          <p:nvPr/>
        </p:nvGrpSpPr>
        <p:grpSpPr>
          <a:xfrm>
            <a:off x="296350" y="4684130"/>
            <a:ext cx="1077932" cy="1076788"/>
            <a:chOff x="4322454" y="2326306"/>
            <a:chExt cx="2121384" cy="2119132"/>
          </a:xfrm>
        </p:grpSpPr>
        <p:grpSp>
          <p:nvGrpSpPr>
            <p:cNvPr id="264" name="Group 263">
              <a:extLst>
                <a:ext uri="{FF2B5EF4-FFF2-40B4-BE49-F238E27FC236}">
                  <a16:creationId xmlns:a16="http://schemas.microsoft.com/office/drawing/2014/main" id="{7581B607-498D-42BF-AFEC-4C693901E41D}"/>
                </a:ext>
              </a:extLst>
            </p:cNvPr>
            <p:cNvGrpSpPr/>
            <p:nvPr/>
          </p:nvGrpSpPr>
          <p:grpSpPr>
            <a:xfrm>
              <a:off x="4871096" y="2326306"/>
              <a:ext cx="1080000" cy="156845"/>
              <a:chOff x="4860000" y="2304000"/>
              <a:chExt cx="1080000" cy="156845"/>
            </a:xfrm>
          </p:grpSpPr>
          <p:cxnSp>
            <p:nvCxnSpPr>
              <p:cNvPr id="290" name="Straight Connector 289">
                <a:extLst>
                  <a:ext uri="{FF2B5EF4-FFF2-40B4-BE49-F238E27FC236}">
                    <a16:creationId xmlns:a16="http://schemas.microsoft.com/office/drawing/2014/main" id="{F8DAF817-8EAD-4134-8CDE-FD907AAFA5F5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Straight Connector 290">
                <a:extLst>
                  <a:ext uri="{FF2B5EF4-FFF2-40B4-BE49-F238E27FC236}">
                    <a16:creationId xmlns:a16="http://schemas.microsoft.com/office/drawing/2014/main" id="{3B83845F-45D4-4CC1-BB76-EA6990CB71B3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Straight Connector 291">
                <a:extLst>
                  <a:ext uri="{FF2B5EF4-FFF2-40B4-BE49-F238E27FC236}">
                    <a16:creationId xmlns:a16="http://schemas.microsoft.com/office/drawing/2014/main" id="{DCE74B10-D5B2-4569-B910-5D9458DDB157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Straight Connector 292">
                <a:extLst>
                  <a:ext uri="{FF2B5EF4-FFF2-40B4-BE49-F238E27FC236}">
                    <a16:creationId xmlns:a16="http://schemas.microsoft.com/office/drawing/2014/main" id="{B197A162-70ED-4F03-B6EF-69206F76CC08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Straight Connector 293">
                <a:extLst>
                  <a:ext uri="{FF2B5EF4-FFF2-40B4-BE49-F238E27FC236}">
                    <a16:creationId xmlns:a16="http://schemas.microsoft.com/office/drawing/2014/main" id="{4ED3EF85-10FA-40F8-9B24-A8A79D746E14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Straight Connector 294">
                <a:extLst>
                  <a:ext uri="{FF2B5EF4-FFF2-40B4-BE49-F238E27FC236}">
                    <a16:creationId xmlns:a16="http://schemas.microsoft.com/office/drawing/2014/main" id="{E78DBF5C-3FC9-4F4B-B6DB-3B9BC7345491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Straight Connector 295">
                <a:extLst>
                  <a:ext uri="{FF2B5EF4-FFF2-40B4-BE49-F238E27FC236}">
                    <a16:creationId xmlns:a16="http://schemas.microsoft.com/office/drawing/2014/main" id="{108BD20D-49BF-4C64-9914-171A99F1E045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5" name="Group 264">
              <a:extLst>
                <a:ext uri="{FF2B5EF4-FFF2-40B4-BE49-F238E27FC236}">
                  <a16:creationId xmlns:a16="http://schemas.microsoft.com/office/drawing/2014/main" id="{DBD10DDD-EC30-47B9-B857-9D6AAAFBD639}"/>
                </a:ext>
              </a:extLst>
            </p:cNvPr>
            <p:cNvGrpSpPr/>
            <p:nvPr/>
          </p:nvGrpSpPr>
          <p:grpSpPr>
            <a:xfrm rot="5400000">
              <a:off x="5825416" y="3285860"/>
              <a:ext cx="1080000" cy="156845"/>
              <a:chOff x="4860000" y="2304000"/>
              <a:chExt cx="1080000" cy="156845"/>
            </a:xfrm>
          </p:grpSpPr>
          <p:cxnSp>
            <p:nvCxnSpPr>
              <p:cNvPr id="283" name="Straight Connector 282">
                <a:extLst>
                  <a:ext uri="{FF2B5EF4-FFF2-40B4-BE49-F238E27FC236}">
                    <a16:creationId xmlns:a16="http://schemas.microsoft.com/office/drawing/2014/main" id="{45BD1978-F9BD-471C-BBED-BE9E09CF997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Straight Connector 283">
                <a:extLst>
                  <a:ext uri="{FF2B5EF4-FFF2-40B4-BE49-F238E27FC236}">
                    <a16:creationId xmlns:a16="http://schemas.microsoft.com/office/drawing/2014/main" id="{384A9E1E-6BB6-4224-91CA-0916BD2C837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Straight Connector 284">
                <a:extLst>
                  <a:ext uri="{FF2B5EF4-FFF2-40B4-BE49-F238E27FC236}">
                    <a16:creationId xmlns:a16="http://schemas.microsoft.com/office/drawing/2014/main" id="{3965C42E-D8A5-4AEC-B10A-DBB44AB43BE6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Straight Connector 285">
                <a:extLst>
                  <a:ext uri="{FF2B5EF4-FFF2-40B4-BE49-F238E27FC236}">
                    <a16:creationId xmlns:a16="http://schemas.microsoft.com/office/drawing/2014/main" id="{078B962F-4BC1-4F1A-98CA-38CE0230A75D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Straight Connector 286">
                <a:extLst>
                  <a:ext uri="{FF2B5EF4-FFF2-40B4-BE49-F238E27FC236}">
                    <a16:creationId xmlns:a16="http://schemas.microsoft.com/office/drawing/2014/main" id="{11E956C7-2527-4BF7-91CD-0D1B30A5B265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Straight Connector 287">
                <a:extLst>
                  <a:ext uri="{FF2B5EF4-FFF2-40B4-BE49-F238E27FC236}">
                    <a16:creationId xmlns:a16="http://schemas.microsoft.com/office/drawing/2014/main" id="{3872049F-12D3-4A11-A6A8-4D0AFB15F8D4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Straight Connector 288">
                <a:extLst>
                  <a:ext uri="{FF2B5EF4-FFF2-40B4-BE49-F238E27FC236}">
                    <a16:creationId xmlns:a16="http://schemas.microsoft.com/office/drawing/2014/main" id="{44592C49-1DF9-4087-9486-36B9604206BA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6" name="Group 265">
              <a:extLst>
                <a:ext uri="{FF2B5EF4-FFF2-40B4-BE49-F238E27FC236}">
                  <a16:creationId xmlns:a16="http://schemas.microsoft.com/office/drawing/2014/main" id="{327B9869-963C-44BB-AB9B-1EC417D9F7A6}"/>
                </a:ext>
              </a:extLst>
            </p:cNvPr>
            <p:cNvGrpSpPr/>
            <p:nvPr/>
          </p:nvGrpSpPr>
          <p:grpSpPr>
            <a:xfrm>
              <a:off x="4844370" y="4288593"/>
              <a:ext cx="1080000" cy="156845"/>
              <a:chOff x="4860000" y="2304000"/>
              <a:chExt cx="1080000" cy="156845"/>
            </a:xfrm>
          </p:grpSpPr>
          <p:cxnSp>
            <p:nvCxnSpPr>
              <p:cNvPr id="276" name="Straight Connector 275">
                <a:extLst>
                  <a:ext uri="{FF2B5EF4-FFF2-40B4-BE49-F238E27FC236}">
                    <a16:creationId xmlns:a16="http://schemas.microsoft.com/office/drawing/2014/main" id="{ADB7BB5E-B7C8-41D1-BC17-BFD0F2D238DC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Straight Connector 276">
                <a:extLst>
                  <a:ext uri="{FF2B5EF4-FFF2-40B4-BE49-F238E27FC236}">
                    <a16:creationId xmlns:a16="http://schemas.microsoft.com/office/drawing/2014/main" id="{765730AE-4D03-458C-9B28-3FEB4D16D45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Straight Connector 277">
                <a:extLst>
                  <a:ext uri="{FF2B5EF4-FFF2-40B4-BE49-F238E27FC236}">
                    <a16:creationId xmlns:a16="http://schemas.microsoft.com/office/drawing/2014/main" id="{504FC0CA-4F1A-453F-8301-A9C7325CB303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Straight Connector 278">
                <a:extLst>
                  <a:ext uri="{FF2B5EF4-FFF2-40B4-BE49-F238E27FC236}">
                    <a16:creationId xmlns:a16="http://schemas.microsoft.com/office/drawing/2014/main" id="{0ED92517-3A06-4570-8E0B-59F832DB8B60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Straight Connector 279">
                <a:extLst>
                  <a:ext uri="{FF2B5EF4-FFF2-40B4-BE49-F238E27FC236}">
                    <a16:creationId xmlns:a16="http://schemas.microsoft.com/office/drawing/2014/main" id="{B7846209-AA67-4D65-8073-876DFC97381E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Straight Connector 280">
                <a:extLst>
                  <a:ext uri="{FF2B5EF4-FFF2-40B4-BE49-F238E27FC236}">
                    <a16:creationId xmlns:a16="http://schemas.microsoft.com/office/drawing/2014/main" id="{C661235E-1F9C-493E-9BB3-CE4A2226A567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Straight Connector 281">
                <a:extLst>
                  <a:ext uri="{FF2B5EF4-FFF2-40B4-BE49-F238E27FC236}">
                    <a16:creationId xmlns:a16="http://schemas.microsoft.com/office/drawing/2014/main" id="{DFED1690-518B-4B01-AFCD-34C2765BF952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7" name="Group 266">
              <a:extLst>
                <a:ext uri="{FF2B5EF4-FFF2-40B4-BE49-F238E27FC236}">
                  <a16:creationId xmlns:a16="http://schemas.microsoft.com/office/drawing/2014/main" id="{DA81371C-6B4D-4E30-988A-2EBEEFA87316}"/>
                </a:ext>
              </a:extLst>
            </p:cNvPr>
            <p:cNvGrpSpPr/>
            <p:nvPr/>
          </p:nvGrpSpPr>
          <p:grpSpPr>
            <a:xfrm rot="5400000">
              <a:off x="3860877" y="3307603"/>
              <a:ext cx="1080000" cy="156845"/>
              <a:chOff x="4860000" y="2304000"/>
              <a:chExt cx="1080000" cy="156845"/>
            </a:xfrm>
          </p:grpSpPr>
          <p:cxnSp>
            <p:nvCxnSpPr>
              <p:cNvPr id="269" name="Straight Connector 268">
                <a:extLst>
                  <a:ext uri="{FF2B5EF4-FFF2-40B4-BE49-F238E27FC236}">
                    <a16:creationId xmlns:a16="http://schemas.microsoft.com/office/drawing/2014/main" id="{AACAB981-54CA-4FBF-885D-967CB1A649D2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Straight Connector 269">
                <a:extLst>
                  <a:ext uri="{FF2B5EF4-FFF2-40B4-BE49-F238E27FC236}">
                    <a16:creationId xmlns:a16="http://schemas.microsoft.com/office/drawing/2014/main" id="{2522EAC3-7199-4721-8B86-64DE15454E0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Straight Connector 270">
                <a:extLst>
                  <a:ext uri="{FF2B5EF4-FFF2-40B4-BE49-F238E27FC236}">
                    <a16:creationId xmlns:a16="http://schemas.microsoft.com/office/drawing/2014/main" id="{1FD4128D-D5B1-4A94-AF93-7F84268C7365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Straight Connector 271">
                <a:extLst>
                  <a:ext uri="{FF2B5EF4-FFF2-40B4-BE49-F238E27FC236}">
                    <a16:creationId xmlns:a16="http://schemas.microsoft.com/office/drawing/2014/main" id="{B00FC6D5-BB30-46C7-A657-4EC6E8ECCA31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Straight Connector 272">
                <a:extLst>
                  <a:ext uri="{FF2B5EF4-FFF2-40B4-BE49-F238E27FC236}">
                    <a16:creationId xmlns:a16="http://schemas.microsoft.com/office/drawing/2014/main" id="{8F02D8DA-F40B-4F05-9AD2-E79A8E52BF1A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Straight Connector 273">
                <a:extLst>
                  <a:ext uri="{FF2B5EF4-FFF2-40B4-BE49-F238E27FC236}">
                    <a16:creationId xmlns:a16="http://schemas.microsoft.com/office/drawing/2014/main" id="{F00AA142-57E6-4F2C-813E-880CC97A793D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Straight Connector 274">
                <a:extLst>
                  <a:ext uri="{FF2B5EF4-FFF2-40B4-BE49-F238E27FC236}">
                    <a16:creationId xmlns:a16="http://schemas.microsoft.com/office/drawing/2014/main" id="{1928C8B5-A864-4B97-AEC6-73DA6B246FF1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000B2003-B18E-4B1E-8018-FA0249B0EC80}"/>
                </a:ext>
              </a:extLst>
            </p:cNvPr>
            <p:cNvSpPr/>
            <p:nvPr/>
          </p:nvSpPr>
          <p:spPr>
            <a:xfrm>
              <a:off x="4484370" y="2486025"/>
              <a:ext cx="1800000" cy="1800000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solidFill>
              <a:srgbClr val="FF9800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  <p:sp>
        <p:nvSpPr>
          <p:cNvPr id="297" name="Freeform: Shape 296">
            <a:extLst>
              <a:ext uri="{FF2B5EF4-FFF2-40B4-BE49-F238E27FC236}">
                <a16:creationId xmlns:a16="http://schemas.microsoft.com/office/drawing/2014/main" id="{F27A4AC8-56ED-46A1-8FC6-288179375B8E}"/>
              </a:ext>
            </a:extLst>
          </p:cNvPr>
          <p:cNvSpPr/>
          <p:nvPr/>
        </p:nvSpPr>
        <p:spPr>
          <a:xfrm>
            <a:off x="504611" y="4896557"/>
            <a:ext cx="659567" cy="659567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FFA726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grpSp>
        <p:nvGrpSpPr>
          <p:cNvPr id="298" name="Group 297">
            <a:extLst>
              <a:ext uri="{FF2B5EF4-FFF2-40B4-BE49-F238E27FC236}">
                <a16:creationId xmlns:a16="http://schemas.microsoft.com/office/drawing/2014/main" id="{AEA4FD24-88AF-49B0-BDA0-8DA9E9784EE1}"/>
              </a:ext>
            </a:extLst>
          </p:cNvPr>
          <p:cNvGrpSpPr/>
          <p:nvPr/>
        </p:nvGrpSpPr>
        <p:grpSpPr>
          <a:xfrm>
            <a:off x="525574" y="5328968"/>
            <a:ext cx="240902" cy="45719"/>
            <a:chOff x="3494087" y="1512707"/>
            <a:chExt cx="460682" cy="143545"/>
          </a:xfrm>
        </p:grpSpPr>
        <p:cxnSp>
          <p:nvCxnSpPr>
            <p:cNvPr id="299" name="Straight Connector 298">
              <a:extLst>
                <a:ext uri="{FF2B5EF4-FFF2-40B4-BE49-F238E27FC236}">
                  <a16:creationId xmlns:a16="http://schemas.microsoft.com/office/drawing/2014/main" id="{38F30B64-079C-4F5B-B802-72E7D6666664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3494087" y="1512707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>
              <a:extLst>
                <a:ext uri="{FF2B5EF4-FFF2-40B4-BE49-F238E27FC236}">
                  <a16:creationId xmlns:a16="http://schemas.microsoft.com/office/drawing/2014/main" id="{2748C512-598F-4260-A3EC-64815CCE2808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512708"/>
              <a:ext cx="0" cy="143544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Connector 300">
              <a:extLst>
                <a:ext uri="{FF2B5EF4-FFF2-40B4-BE49-F238E27FC236}">
                  <a16:creationId xmlns:a16="http://schemas.microsoft.com/office/drawing/2014/main" id="{CA24865F-EA18-4B1A-81E4-7875B1AF7C3C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656252"/>
              <a:ext cx="14026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2" name="Oval 301">
            <a:extLst>
              <a:ext uri="{FF2B5EF4-FFF2-40B4-BE49-F238E27FC236}">
                <a16:creationId xmlns:a16="http://schemas.microsoft.com/office/drawing/2014/main" id="{743C8347-8833-478A-84E2-920FA6BCFB7A}"/>
              </a:ext>
            </a:extLst>
          </p:cNvPr>
          <p:cNvSpPr/>
          <p:nvPr/>
        </p:nvSpPr>
        <p:spPr>
          <a:xfrm rot="10800000">
            <a:off x="766505" y="5330495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303" name="Group 302">
            <a:extLst>
              <a:ext uri="{FF2B5EF4-FFF2-40B4-BE49-F238E27FC236}">
                <a16:creationId xmlns:a16="http://schemas.microsoft.com/office/drawing/2014/main" id="{1D13511A-1FC1-405F-8056-EF289FF613AB}"/>
              </a:ext>
            </a:extLst>
          </p:cNvPr>
          <p:cNvGrpSpPr/>
          <p:nvPr/>
        </p:nvGrpSpPr>
        <p:grpSpPr>
          <a:xfrm>
            <a:off x="1056555" y="5382059"/>
            <a:ext cx="91463" cy="140928"/>
            <a:chOff x="4439732" y="1735257"/>
            <a:chExt cx="249650" cy="266260"/>
          </a:xfrm>
        </p:grpSpPr>
        <p:cxnSp>
          <p:nvCxnSpPr>
            <p:cNvPr id="304" name="Straight Connector 303">
              <a:extLst>
                <a:ext uri="{FF2B5EF4-FFF2-40B4-BE49-F238E27FC236}">
                  <a16:creationId xmlns:a16="http://schemas.microsoft.com/office/drawing/2014/main" id="{D26449F3-4EC0-466B-9A1A-B0272BE47139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Connector 304">
              <a:extLst>
                <a:ext uri="{FF2B5EF4-FFF2-40B4-BE49-F238E27FC236}">
                  <a16:creationId xmlns:a16="http://schemas.microsoft.com/office/drawing/2014/main" id="{0D168BF3-5906-4CA8-B8E1-F4EB001F086B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6" name="Oval 305">
            <a:extLst>
              <a:ext uri="{FF2B5EF4-FFF2-40B4-BE49-F238E27FC236}">
                <a16:creationId xmlns:a16="http://schemas.microsoft.com/office/drawing/2014/main" id="{613D157F-BE40-43D5-89C6-F316A1B9C0AF}"/>
              </a:ext>
            </a:extLst>
          </p:cNvPr>
          <p:cNvSpPr/>
          <p:nvPr/>
        </p:nvSpPr>
        <p:spPr>
          <a:xfrm rot="5400000">
            <a:off x="1011296" y="5296396"/>
            <a:ext cx="90515" cy="91465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307" name="Group 306">
            <a:extLst>
              <a:ext uri="{FF2B5EF4-FFF2-40B4-BE49-F238E27FC236}">
                <a16:creationId xmlns:a16="http://schemas.microsoft.com/office/drawing/2014/main" id="{2C6A5289-2269-4058-A270-3ED161E4BFFA}"/>
              </a:ext>
            </a:extLst>
          </p:cNvPr>
          <p:cNvGrpSpPr/>
          <p:nvPr/>
        </p:nvGrpSpPr>
        <p:grpSpPr>
          <a:xfrm rot="16200000">
            <a:off x="747100" y="4910609"/>
            <a:ext cx="150485" cy="140928"/>
            <a:chOff x="4439732" y="1735257"/>
            <a:chExt cx="249650" cy="266260"/>
          </a:xfrm>
        </p:grpSpPr>
        <p:cxnSp>
          <p:nvCxnSpPr>
            <p:cNvPr id="308" name="Straight Connector 307">
              <a:extLst>
                <a:ext uri="{FF2B5EF4-FFF2-40B4-BE49-F238E27FC236}">
                  <a16:creationId xmlns:a16="http://schemas.microsoft.com/office/drawing/2014/main" id="{30B7E6AE-98CC-4A86-9C5D-1DA623441B13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>
              <a:extLst>
                <a:ext uri="{FF2B5EF4-FFF2-40B4-BE49-F238E27FC236}">
                  <a16:creationId xmlns:a16="http://schemas.microsoft.com/office/drawing/2014/main" id="{887C9E52-25A4-4D95-A12A-6FD7F81613E1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0" name="Oval 309">
            <a:extLst>
              <a:ext uri="{FF2B5EF4-FFF2-40B4-BE49-F238E27FC236}">
                <a16:creationId xmlns:a16="http://schemas.microsoft.com/office/drawing/2014/main" id="{C220A086-4308-44F1-926D-5C186F2F7BA6}"/>
              </a:ext>
            </a:extLst>
          </p:cNvPr>
          <p:cNvSpPr/>
          <p:nvPr/>
        </p:nvSpPr>
        <p:spPr>
          <a:xfrm>
            <a:off x="665748" y="5013143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311" name="Group 310">
            <a:extLst>
              <a:ext uri="{FF2B5EF4-FFF2-40B4-BE49-F238E27FC236}">
                <a16:creationId xmlns:a16="http://schemas.microsoft.com/office/drawing/2014/main" id="{A4EBAED6-E57D-46A0-8A49-45B31C65B442}"/>
              </a:ext>
            </a:extLst>
          </p:cNvPr>
          <p:cNvGrpSpPr/>
          <p:nvPr/>
        </p:nvGrpSpPr>
        <p:grpSpPr>
          <a:xfrm>
            <a:off x="892807" y="5080915"/>
            <a:ext cx="258856" cy="90000"/>
            <a:chOff x="4268071" y="1075055"/>
            <a:chExt cx="482298" cy="197661"/>
          </a:xfrm>
        </p:grpSpPr>
        <p:cxnSp>
          <p:nvCxnSpPr>
            <p:cNvPr id="312" name="Straight Connector 311">
              <a:extLst>
                <a:ext uri="{FF2B5EF4-FFF2-40B4-BE49-F238E27FC236}">
                  <a16:creationId xmlns:a16="http://schemas.microsoft.com/office/drawing/2014/main" id="{E792B92F-BB72-42FC-B1FA-0A0C285AC3F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29947" y="1075055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>
              <a:extLst>
                <a:ext uri="{FF2B5EF4-FFF2-40B4-BE49-F238E27FC236}">
                  <a16:creationId xmlns:a16="http://schemas.microsoft.com/office/drawing/2014/main" id="{7373B656-5E3D-483A-897F-B8570DE656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68071" y="1075055"/>
              <a:ext cx="161876" cy="197661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4" name="Oval 313">
            <a:extLst>
              <a:ext uri="{FF2B5EF4-FFF2-40B4-BE49-F238E27FC236}">
                <a16:creationId xmlns:a16="http://schemas.microsoft.com/office/drawing/2014/main" id="{169DC0C7-C26E-4A98-B62A-3BD5D93AED7B}"/>
              </a:ext>
            </a:extLst>
          </p:cNvPr>
          <p:cNvSpPr/>
          <p:nvPr/>
        </p:nvSpPr>
        <p:spPr>
          <a:xfrm>
            <a:off x="826404" y="5141958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315" name="Oval 314">
            <a:extLst>
              <a:ext uri="{FF2B5EF4-FFF2-40B4-BE49-F238E27FC236}">
                <a16:creationId xmlns:a16="http://schemas.microsoft.com/office/drawing/2014/main" id="{1425C4AB-2998-4222-99AF-E1AC034A9AFC}"/>
              </a:ext>
            </a:extLst>
          </p:cNvPr>
          <p:cNvSpPr/>
          <p:nvPr/>
        </p:nvSpPr>
        <p:spPr>
          <a:xfrm>
            <a:off x="595928" y="5209026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16" name="Oval 315">
            <a:extLst>
              <a:ext uri="{FF2B5EF4-FFF2-40B4-BE49-F238E27FC236}">
                <a16:creationId xmlns:a16="http://schemas.microsoft.com/office/drawing/2014/main" id="{9903513A-1044-4C63-879F-14F7D4165FA3}"/>
              </a:ext>
            </a:extLst>
          </p:cNvPr>
          <p:cNvSpPr/>
          <p:nvPr/>
        </p:nvSpPr>
        <p:spPr>
          <a:xfrm>
            <a:off x="979688" y="4979927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17" name="Oval 316">
            <a:extLst>
              <a:ext uri="{FF2B5EF4-FFF2-40B4-BE49-F238E27FC236}">
                <a16:creationId xmlns:a16="http://schemas.microsoft.com/office/drawing/2014/main" id="{30D097EF-9711-41E5-A664-66D46519915E}"/>
              </a:ext>
            </a:extLst>
          </p:cNvPr>
          <p:cNvSpPr/>
          <p:nvPr/>
        </p:nvSpPr>
        <p:spPr>
          <a:xfrm>
            <a:off x="1029675" y="5180438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18" name="Oval 317">
            <a:extLst>
              <a:ext uri="{FF2B5EF4-FFF2-40B4-BE49-F238E27FC236}">
                <a16:creationId xmlns:a16="http://schemas.microsoft.com/office/drawing/2014/main" id="{58FD79AE-A3AE-44DB-A494-431A5C6D4651}"/>
              </a:ext>
            </a:extLst>
          </p:cNvPr>
          <p:cNvSpPr/>
          <p:nvPr/>
        </p:nvSpPr>
        <p:spPr>
          <a:xfrm>
            <a:off x="664073" y="5466237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21" name="Rectangle: Rounded Corners 320">
            <a:extLst>
              <a:ext uri="{FF2B5EF4-FFF2-40B4-BE49-F238E27FC236}">
                <a16:creationId xmlns:a16="http://schemas.microsoft.com/office/drawing/2014/main" id="{762E2346-E8C5-47D9-BBA2-CD81ECCB2824}"/>
              </a:ext>
            </a:extLst>
          </p:cNvPr>
          <p:cNvSpPr/>
          <p:nvPr/>
        </p:nvSpPr>
        <p:spPr>
          <a:xfrm>
            <a:off x="277972" y="5817415"/>
            <a:ext cx="1244008" cy="58543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POP LEFT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ACQUIRE</a:t>
            </a:r>
          </a:p>
        </p:txBody>
      </p:sp>
      <p:sp>
        <p:nvSpPr>
          <p:cNvPr id="322" name="Rectangle: Rounded Corners 321">
            <a:extLst>
              <a:ext uri="{FF2B5EF4-FFF2-40B4-BE49-F238E27FC236}">
                <a16:creationId xmlns:a16="http://schemas.microsoft.com/office/drawing/2014/main" id="{8161F51C-9080-49CD-A164-A42166D99C1A}"/>
              </a:ext>
            </a:extLst>
          </p:cNvPr>
          <p:cNvSpPr/>
          <p:nvPr/>
        </p:nvSpPr>
        <p:spPr>
          <a:xfrm>
            <a:off x="221165" y="5762926"/>
            <a:ext cx="1244008" cy="58543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PUSH LEFT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APPLY</a:t>
            </a:r>
          </a:p>
        </p:txBody>
      </p:sp>
      <p:sp>
        <p:nvSpPr>
          <p:cNvPr id="186" name="Freeform: Shape 185">
            <a:extLst>
              <a:ext uri="{FF2B5EF4-FFF2-40B4-BE49-F238E27FC236}">
                <a16:creationId xmlns:a16="http://schemas.microsoft.com/office/drawing/2014/main" id="{4A70CC43-DB9D-4E69-BE1F-C9C1B5F5DE47}"/>
              </a:ext>
            </a:extLst>
          </p:cNvPr>
          <p:cNvSpPr/>
          <p:nvPr/>
        </p:nvSpPr>
        <p:spPr>
          <a:xfrm rot="4257450">
            <a:off x="5982482" y="2590278"/>
            <a:ext cx="682014" cy="106102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7" name="Freeform: Shape 186">
            <a:extLst>
              <a:ext uri="{FF2B5EF4-FFF2-40B4-BE49-F238E27FC236}">
                <a16:creationId xmlns:a16="http://schemas.microsoft.com/office/drawing/2014/main" id="{AA75CD9E-07A3-4540-86FB-8E3D6D0848F0}"/>
              </a:ext>
            </a:extLst>
          </p:cNvPr>
          <p:cNvSpPr/>
          <p:nvPr/>
        </p:nvSpPr>
        <p:spPr>
          <a:xfrm rot="6322135" flipV="1">
            <a:off x="5135378" y="2619838"/>
            <a:ext cx="652372" cy="135072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699142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advTm="2150">
        <p159:morph option="byObject"/>
      </p:transition>
    </mc:Choice>
    <mc:Fallback>
      <p:transition advTm="215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6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7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0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1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4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5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8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9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22" dur="16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23" dur="16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16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26" dur="13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27" dur="13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13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30" dur="22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1" dur="22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" dur="22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34" dur="9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5" dur="9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" dur="9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6" grpId="0" animBg="1"/>
      <p:bldP spid="18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Rectangle: Rounded Corners 241">
            <a:extLst>
              <a:ext uri="{FF2B5EF4-FFF2-40B4-BE49-F238E27FC236}">
                <a16:creationId xmlns:a16="http://schemas.microsoft.com/office/drawing/2014/main" id="{E02A3B78-FAAD-400E-AB29-226E856B05EE}"/>
              </a:ext>
            </a:extLst>
          </p:cNvPr>
          <p:cNvSpPr/>
          <p:nvPr/>
        </p:nvSpPr>
        <p:spPr>
          <a:xfrm>
            <a:off x="2320151" y="4741238"/>
            <a:ext cx="946436" cy="914400"/>
          </a:xfrm>
          <a:prstGeom prst="roundRect">
            <a:avLst>
              <a:gd name="adj" fmla="val 26579"/>
            </a:avLst>
          </a:prstGeom>
          <a:noFill/>
          <a:ln w="28575">
            <a:solidFill>
              <a:schemeClr val="bg1">
                <a:lumMod val="75000"/>
              </a:schemeClr>
            </a:solidFill>
            <a:prstDash val="sysDash"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Node1</a:t>
            </a:r>
            <a:endParaRPr lang="fr-BE" sz="2000" dirty="0">
              <a:solidFill>
                <a:schemeClr val="bg1">
                  <a:lumMod val="6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43" name="Rectangle: Rounded Corners 242">
            <a:extLst>
              <a:ext uri="{FF2B5EF4-FFF2-40B4-BE49-F238E27FC236}">
                <a16:creationId xmlns:a16="http://schemas.microsoft.com/office/drawing/2014/main" id="{CFD213C2-B8BE-4F23-9396-B0E17B4F3768}"/>
              </a:ext>
            </a:extLst>
          </p:cNvPr>
          <p:cNvSpPr/>
          <p:nvPr/>
        </p:nvSpPr>
        <p:spPr>
          <a:xfrm>
            <a:off x="5426914" y="1544929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78B83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New Node</a:t>
            </a:r>
            <a:endParaRPr lang="fr-BE" sz="2000" dirty="0">
              <a:solidFill>
                <a:schemeClr val="bg1">
                  <a:lumMod val="9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5FD3D961-A8E3-4C6A-A4EE-7DD68B18E42C}"/>
              </a:ext>
            </a:extLst>
          </p:cNvPr>
          <p:cNvGrpSpPr/>
          <p:nvPr/>
        </p:nvGrpSpPr>
        <p:grpSpPr>
          <a:xfrm>
            <a:off x="8594509" y="-243840"/>
            <a:ext cx="3800673" cy="1136390"/>
            <a:chOff x="8594509" y="5937504"/>
            <a:chExt cx="3800673" cy="1136390"/>
          </a:xfrm>
        </p:grpSpPr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BFCD429D-CD0C-4067-B74F-46ED0273003D}"/>
                </a:ext>
              </a:extLst>
            </p:cNvPr>
            <p:cNvSpPr/>
            <p:nvPr/>
          </p:nvSpPr>
          <p:spPr>
            <a:xfrm>
              <a:off x="8594509" y="5937504"/>
              <a:ext cx="3800673" cy="1136390"/>
            </a:xfrm>
            <a:prstGeom prst="roundRect">
              <a:avLst/>
            </a:prstGeom>
            <a:solidFill>
              <a:schemeClr val="bg1"/>
            </a:solidFill>
            <a:ln w="571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pic>
          <p:nvPicPr>
            <p:cNvPr id="57" name="Graphic 56">
              <a:extLst>
                <a:ext uri="{FF2B5EF4-FFF2-40B4-BE49-F238E27FC236}">
                  <a16:creationId xmlns:a16="http://schemas.microsoft.com/office/drawing/2014/main" id="{852DB212-A014-4990-869E-0DD9B426A5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8924852" y="6303054"/>
              <a:ext cx="593582" cy="593582"/>
            </a:xfrm>
            <a:prstGeom prst="rect">
              <a:avLst/>
            </a:prstGeom>
          </p:spPr>
        </p:pic>
        <p:pic>
          <p:nvPicPr>
            <p:cNvPr id="58" name="Graphic 57">
              <a:extLst>
                <a:ext uri="{FF2B5EF4-FFF2-40B4-BE49-F238E27FC236}">
                  <a16:creationId xmlns:a16="http://schemas.microsoft.com/office/drawing/2014/main" id="{8E548813-E3B9-46AF-8789-AC4B184425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151216" y="6303054"/>
              <a:ext cx="593582" cy="593582"/>
            </a:xfrm>
            <a:prstGeom prst="rect">
              <a:avLst/>
            </a:prstGeom>
          </p:spPr>
        </p:pic>
        <p:pic>
          <p:nvPicPr>
            <p:cNvPr id="59" name="Graphic 58">
              <a:extLst>
                <a:ext uri="{FF2B5EF4-FFF2-40B4-BE49-F238E27FC236}">
                  <a16:creationId xmlns:a16="http://schemas.microsoft.com/office/drawing/2014/main" id="{56002167-1A27-496B-8268-1F270E0FD00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11349540" y="6303054"/>
              <a:ext cx="593582" cy="593582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EC2C4A4D-4BDC-4727-846A-2BA2A114B58E}"/>
                </a:ext>
              </a:extLst>
            </p:cNvPr>
            <p:cNvSpPr txBox="1"/>
            <p:nvPr/>
          </p:nvSpPr>
          <p:spPr>
            <a:xfrm>
              <a:off x="9526874" y="6143693"/>
              <a:ext cx="60474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/>
                <a:t>&lt;</a:t>
              </a:r>
              <a:endParaRPr lang="fr-BE" sz="4800" b="1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DB020B64-0390-4BDF-9D6C-46E53C19B916}"/>
                </a:ext>
              </a:extLst>
            </p:cNvPr>
            <p:cNvSpPr txBox="1"/>
            <p:nvPr/>
          </p:nvSpPr>
          <p:spPr>
            <a:xfrm>
              <a:off x="10747221" y="6147288"/>
              <a:ext cx="60474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/>
                <a:t>&lt;</a:t>
              </a:r>
              <a:endParaRPr lang="fr-BE" sz="4800" b="1" dirty="0"/>
            </a:p>
          </p:txBody>
        </p:sp>
      </p:grp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8271822D-E9DA-43AF-8C47-820602ECC43C}"/>
              </a:ext>
            </a:extLst>
          </p:cNvPr>
          <p:cNvSpPr/>
          <p:nvPr/>
        </p:nvSpPr>
        <p:spPr>
          <a:xfrm>
            <a:off x="4660647" y="2915697"/>
            <a:ext cx="946436" cy="914400"/>
          </a:xfrm>
          <a:prstGeom prst="roundRect">
            <a:avLst>
              <a:gd name="adj" fmla="val 26579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498E5345-F6A7-46B8-B51A-F214D2E3A208}"/>
              </a:ext>
            </a:extLst>
          </p:cNvPr>
          <p:cNvSpPr/>
          <p:nvPr/>
        </p:nvSpPr>
        <p:spPr>
          <a:xfrm>
            <a:off x="4659780" y="2915417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E0303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LA</a:t>
            </a:r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3AB02E44-3147-4F5B-B6CC-B24F648E947C}"/>
              </a:ext>
            </a:extLst>
          </p:cNvPr>
          <p:cNvSpPr/>
          <p:nvPr/>
        </p:nvSpPr>
        <p:spPr>
          <a:xfrm>
            <a:off x="6108419" y="2915417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3584CB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 1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66631AAC-EA21-42CF-B91F-874E03F19699}"/>
              </a:ext>
            </a:extLst>
          </p:cNvPr>
          <p:cNvSpPr/>
          <p:nvPr/>
        </p:nvSpPr>
        <p:spPr>
          <a:xfrm>
            <a:off x="8308403" y="2910537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78B83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 2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B548A3FA-D96A-4015-B070-B055F56EFFFC}"/>
              </a:ext>
            </a:extLst>
          </p:cNvPr>
          <p:cNvSpPr/>
          <p:nvPr/>
        </p:nvSpPr>
        <p:spPr>
          <a:xfrm>
            <a:off x="5538460" y="2909265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9C8A8B11-F563-4526-B9EB-45B5C17BBBBB}"/>
              </a:ext>
            </a:extLst>
          </p:cNvPr>
          <p:cNvSpPr/>
          <p:nvPr/>
        </p:nvSpPr>
        <p:spPr>
          <a:xfrm>
            <a:off x="10476141" y="2918042"/>
            <a:ext cx="946436" cy="914400"/>
          </a:xfrm>
          <a:prstGeom prst="roundRect">
            <a:avLst>
              <a:gd name="adj" fmla="val 26579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D44E73AB-F84A-40EC-93D0-687D06693101}"/>
              </a:ext>
            </a:extLst>
          </p:cNvPr>
          <p:cNvSpPr/>
          <p:nvPr/>
        </p:nvSpPr>
        <p:spPr>
          <a:xfrm>
            <a:off x="10476998" y="2917082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3584CB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RA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83F40CC4-A5D4-4387-9D65-22A7FED42D19}"/>
              </a:ext>
            </a:extLst>
          </p:cNvPr>
          <p:cNvSpPr/>
          <p:nvPr/>
        </p:nvSpPr>
        <p:spPr>
          <a:xfrm>
            <a:off x="7680301" y="2909265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3DBAC1DD-4305-43CF-8C78-D48785A5364F}"/>
              </a:ext>
            </a:extLst>
          </p:cNvPr>
          <p:cNvSpPr/>
          <p:nvPr/>
        </p:nvSpPr>
        <p:spPr>
          <a:xfrm>
            <a:off x="9877018" y="2904712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93EFD55F-2DE2-49CA-A03D-C3DB8CD5AB4A}"/>
              </a:ext>
            </a:extLst>
          </p:cNvPr>
          <p:cNvSpPr/>
          <p:nvPr/>
        </p:nvSpPr>
        <p:spPr>
          <a:xfrm rot="10800000">
            <a:off x="9821601" y="3710901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D880F619-E66D-471F-87EE-5A97DB8FF725}"/>
              </a:ext>
            </a:extLst>
          </p:cNvPr>
          <p:cNvSpPr/>
          <p:nvPr/>
        </p:nvSpPr>
        <p:spPr>
          <a:xfrm rot="10800000">
            <a:off x="7659974" y="3653283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A8AFBF1F-0C0C-4834-905F-0D7C05CB4ECD}"/>
              </a:ext>
            </a:extLst>
          </p:cNvPr>
          <p:cNvSpPr/>
          <p:nvPr/>
        </p:nvSpPr>
        <p:spPr>
          <a:xfrm rot="10800000">
            <a:off x="5487692" y="3657323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B78D5782-5769-43BC-9C26-D37FDB2BA26E}"/>
              </a:ext>
            </a:extLst>
          </p:cNvPr>
          <p:cNvGrpSpPr/>
          <p:nvPr/>
        </p:nvGrpSpPr>
        <p:grpSpPr>
          <a:xfrm>
            <a:off x="292200" y="673796"/>
            <a:ext cx="1077932" cy="1076788"/>
            <a:chOff x="4322454" y="2326306"/>
            <a:chExt cx="2121384" cy="2119132"/>
          </a:xfrm>
        </p:grpSpPr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BDB21855-249C-4A6B-8805-798EF97B8B32}"/>
                </a:ext>
              </a:extLst>
            </p:cNvPr>
            <p:cNvGrpSpPr/>
            <p:nvPr/>
          </p:nvGrpSpPr>
          <p:grpSpPr>
            <a:xfrm>
              <a:off x="4871096" y="2326306"/>
              <a:ext cx="1080000" cy="156845"/>
              <a:chOff x="4860000" y="2304000"/>
              <a:chExt cx="1080000" cy="156845"/>
            </a:xfrm>
          </p:grpSpPr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99AE82B2-FB5A-400B-B56E-E214E1EEA7A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5707F36A-7B86-418D-9751-B2B7C232120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54AA6B68-67F3-4975-A95E-F341ED9EF553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>
                <a:extLst>
                  <a:ext uri="{FF2B5EF4-FFF2-40B4-BE49-F238E27FC236}">
                    <a16:creationId xmlns:a16="http://schemas.microsoft.com/office/drawing/2014/main" id="{A671943C-6EF4-42AA-975F-45EF9C6A3B3A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3C7E93C7-7C2E-4EC7-BFA1-117A2F7947F1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id="{57878A0D-3480-4FE6-A54D-773553020ADE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4CA2D378-19F2-4F42-9700-024996AC8052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CCF2165B-3FF0-4410-B1BC-F80C39793C92}"/>
                </a:ext>
              </a:extLst>
            </p:cNvPr>
            <p:cNvGrpSpPr/>
            <p:nvPr/>
          </p:nvGrpSpPr>
          <p:grpSpPr>
            <a:xfrm rot="5400000">
              <a:off x="5825416" y="3285860"/>
              <a:ext cx="1080000" cy="156845"/>
              <a:chOff x="4860000" y="2304000"/>
              <a:chExt cx="1080000" cy="156845"/>
            </a:xfrm>
          </p:grpSpPr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922AF6D0-1B88-4D17-AE68-2B30DE90D34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CEEF48AB-87B1-4233-AECE-9C6D6DACE25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8E1D08FC-7904-492D-8D78-FB99259B0DC1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08E836E3-2E6D-4775-8425-C8267C2838AD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503C5DEB-3D5B-4B5E-93D8-6108EDE85082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159FED89-604C-4C6C-A6A0-83FBA3C1530B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A56467B4-3F60-4827-9971-473045E824E8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5A70AE02-8A23-45B5-B4A8-38B98D3373D5}"/>
                </a:ext>
              </a:extLst>
            </p:cNvPr>
            <p:cNvGrpSpPr/>
            <p:nvPr/>
          </p:nvGrpSpPr>
          <p:grpSpPr>
            <a:xfrm>
              <a:off x="4844370" y="4288593"/>
              <a:ext cx="1080000" cy="156845"/>
              <a:chOff x="4860000" y="2304000"/>
              <a:chExt cx="1080000" cy="156845"/>
            </a:xfrm>
          </p:grpSpPr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91A280ED-8867-4F75-8170-92C1ABF252E2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8FE6FEEC-A959-4ADE-BA6E-40EA267EA747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6D220034-E194-4AF6-B161-026C01376DDD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71B42F67-1064-46AF-877F-CCAA7E848371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7FC2A320-3D2A-4CDB-B3BC-383F77088540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B5526348-8D55-4E1D-8977-B74088C6D144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C006205E-8F27-4669-B9ED-D4CBB65ECABD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BBC8BF8A-F44F-4EBE-BF8B-7D55B84E699A}"/>
                </a:ext>
              </a:extLst>
            </p:cNvPr>
            <p:cNvGrpSpPr/>
            <p:nvPr/>
          </p:nvGrpSpPr>
          <p:grpSpPr>
            <a:xfrm rot="5400000">
              <a:off x="3860877" y="3307603"/>
              <a:ext cx="1080000" cy="156845"/>
              <a:chOff x="4860000" y="2304000"/>
              <a:chExt cx="1080000" cy="156845"/>
            </a:xfrm>
          </p:grpSpPr>
          <p:cxnSp>
            <p:nvCxnSpPr>
              <p:cNvPr id="136" name="Straight Connector 135">
                <a:extLst>
                  <a:ext uri="{FF2B5EF4-FFF2-40B4-BE49-F238E27FC236}">
                    <a16:creationId xmlns:a16="http://schemas.microsoft.com/office/drawing/2014/main" id="{B56432A2-B755-4430-9C35-AE2AF065A5D3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0870B305-1837-4900-AE75-EB23D6341A1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2F8F7747-9D14-4150-8BC0-DFF532B680EF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563770AD-CF2C-48B1-A7D0-6286F8A3DD63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131083F2-1F1B-4034-9F62-33ACE5B1F759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E5C0BF2D-FD57-4271-B28B-115E241CD7CD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FDCEE0F7-F70E-4D45-ACFD-E84BBC070EB9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D2AE1C21-40A0-44FF-8349-41CC19614C90}"/>
                </a:ext>
              </a:extLst>
            </p:cNvPr>
            <p:cNvSpPr/>
            <p:nvPr/>
          </p:nvSpPr>
          <p:spPr>
            <a:xfrm>
              <a:off x="4484370" y="2486025"/>
              <a:ext cx="1800000" cy="1800000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solidFill>
              <a:srgbClr val="4CAF50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  <p:sp>
        <p:nvSpPr>
          <p:cNvPr id="164" name="Freeform: Shape 163">
            <a:extLst>
              <a:ext uri="{FF2B5EF4-FFF2-40B4-BE49-F238E27FC236}">
                <a16:creationId xmlns:a16="http://schemas.microsoft.com/office/drawing/2014/main" id="{5A39D777-590E-43AC-A3E7-71099F3EF366}"/>
              </a:ext>
            </a:extLst>
          </p:cNvPr>
          <p:cNvSpPr/>
          <p:nvPr/>
        </p:nvSpPr>
        <p:spPr>
          <a:xfrm>
            <a:off x="504611" y="884870"/>
            <a:ext cx="659567" cy="659567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66BB6A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B2F56CB3-C8B5-4079-84B7-49C1F8665C6C}"/>
              </a:ext>
            </a:extLst>
          </p:cNvPr>
          <p:cNvGrpSpPr/>
          <p:nvPr/>
        </p:nvGrpSpPr>
        <p:grpSpPr>
          <a:xfrm>
            <a:off x="525574" y="1317281"/>
            <a:ext cx="240902" cy="45719"/>
            <a:chOff x="3494087" y="1512707"/>
            <a:chExt cx="460682" cy="143545"/>
          </a:xfrm>
        </p:grpSpPr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9A4659CB-12AA-4567-96FB-0EE0F7131F92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3494087" y="1512707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94BD9989-C454-4066-98D0-E611E4DD2244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512708"/>
              <a:ext cx="0" cy="143544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FD9050D7-A2E3-4649-98E5-1CB74B16638B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656252"/>
              <a:ext cx="14026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9" name="Oval 168">
            <a:extLst>
              <a:ext uri="{FF2B5EF4-FFF2-40B4-BE49-F238E27FC236}">
                <a16:creationId xmlns:a16="http://schemas.microsoft.com/office/drawing/2014/main" id="{5C8D347F-0D1E-48B7-B40B-E7BB6DF38495}"/>
              </a:ext>
            </a:extLst>
          </p:cNvPr>
          <p:cNvSpPr/>
          <p:nvPr/>
        </p:nvSpPr>
        <p:spPr>
          <a:xfrm rot="10800000">
            <a:off x="766505" y="1318808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242D19F2-83EA-4838-8367-B2E4A32D9129}"/>
              </a:ext>
            </a:extLst>
          </p:cNvPr>
          <p:cNvGrpSpPr/>
          <p:nvPr/>
        </p:nvGrpSpPr>
        <p:grpSpPr>
          <a:xfrm>
            <a:off x="1056555" y="1370372"/>
            <a:ext cx="91463" cy="140928"/>
            <a:chOff x="4439732" y="1735257"/>
            <a:chExt cx="249650" cy="266260"/>
          </a:xfrm>
        </p:grpSpPr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AC8A2788-B4A9-4C69-987C-C1F8DBD68F8C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C0A02C94-8373-4008-9879-AB1AD0DF85B5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3" name="Oval 172">
            <a:extLst>
              <a:ext uri="{FF2B5EF4-FFF2-40B4-BE49-F238E27FC236}">
                <a16:creationId xmlns:a16="http://schemas.microsoft.com/office/drawing/2014/main" id="{9B5C56EA-D52E-4B6C-A709-CDC09BCC9EE1}"/>
              </a:ext>
            </a:extLst>
          </p:cNvPr>
          <p:cNvSpPr/>
          <p:nvPr/>
        </p:nvSpPr>
        <p:spPr>
          <a:xfrm rot="5400000">
            <a:off x="1011296" y="1284709"/>
            <a:ext cx="90515" cy="91465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D7B6C123-4A1C-4FA0-A91F-3F9952E97B60}"/>
              </a:ext>
            </a:extLst>
          </p:cNvPr>
          <p:cNvGrpSpPr/>
          <p:nvPr/>
        </p:nvGrpSpPr>
        <p:grpSpPr>
          <a:xfrm rot="16200000">
            <a:off x="747100" y="898922"/>
            <a:ext cx="150485" cy="140928"/>
            <a:chOff x="4439732" y="1735257"/>
            <a:chExt cx="249650" cy="266260"/>
          </a:xfrm>
        </p:grpSpPr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A524254A-1069-4035-AE1F-7A5430A125B4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C88BE510-C0D8-4224-982F-9FE6DFC6F404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7" name="Oval 176">
            <a:extLst>
              <a:ext uri="{FF2B5EF4-FFF2-40B4-BE49-F238E27FC236}">
                <a16:creationId xmlns:a16="http://schemas.microsoft.com/office/drawing/2014/main" id="{07B9720A-634B-46E9-B078-B9ED515F0869}"/>
              </a:ext>
            </a:extLst>
          </p:cNvPr>
          <p:cNvSpPr/>
          <p:nvPr/>
        </p:nvSpPr>
        <p:spPr>
          <a:xfrm>
            <a:off x="665748" y="1001456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81FD4B09-9E03-4A7D-B7CF-8D825D3269D5}"/>
              </a:ext>
            </a:extLst>
          </p:cNvPr>
          <p:cNvGrpSpPr/>
          <p:nvPr/>
        </p:nvGrpSpPr>
        <p:grpSpPr>
          <a:xfrm>
            <a:off x="892807" y="1069228"/>
            <a:ext cx="258856" cy="90000"/>
            <a:chOff x="4268071" y="1075055"/>
            <a:chExt cx="482298" cy="197661"/>
          </a:xfrm>
        </p:grpSpPr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D1E7384D-0398-4062-9E94-C5219D6E49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29947" y="1075055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1A250AE0-EC43-48E8-A106-18D07E9601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68071" y="1075055"/>
              <a:ext cx="161876" cy="197661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1" name="Oval 180">
            <a:extLst>
              <a:ext uri="{FF2B5EF4-FFF2-40B4-BE49-F238E27FC236}">
                <a16:creationId xmlns:a16="http://schemas.microsoft.com/office/drawing/2014/main" id="{5DF51640-6235-4941-9DDE-9F630A4D8DB1}"/>
              </a:ext>
            </a:extLst>
          </p:cNvPr>
          <p:cNvSpPr/>
          <p:nvPr/>
        </p:nvSpPr>
        <p:spPr>
          <a:xfrm>
            <a:off x="826404" y="1130271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82" name="Oval 181">
            <a:extLst>
              <a:ext uri="{FF2B5EF4-FFF2-40B4-BE49-F238E27FC236}">
                <a16:creationId xmlns:a16="http://schemas.microsoft.com/office/drawing/2014/main" id="{0ECEF9C9-13C1-48A0-97BF-A9148C2C376F}"/>
              </a:ext>
            </a:extLst>
          </p:cNvPr>
          <p:cNvSpPr/>
          <p:nvPr/>
        </p:nvSpPr>
        <p:spPr>
          <a:xfrm>
            <a:off x="595928" y="1197339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3" name="Oval 182">
            <a:extLst>
              <a:ext uri="{FF2B5EF4-FFF2-40B4-BE49-F238E27FC236}">
                <a16:creationId xmlns:a16="http://schemas.microsoft.com/office/drawing/2014/main" id="{D7156E56-768F-452B-BA63-F02628FA0DD7}"/>
              </a:ext>
            </a:extLst>
          </p:cNvPr>
          <p:cNvSpPr/>
          <p:nvPr/>
        </p:nvSpPr>
        <p:spPr>
          <a:xfrm>
            <a:off x="979688" y="968240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4" name="Oval 183">
            <a:extLst>
              <a:ext uri="{FF2B5EF4-FFF2-40B4-BE49-F238E27FC236}">
                <a16:creationId xmlns:a16="http://schemas.microsoft.com/office/drawing/2014/main" id="{BF4172B0-EB09-48AC-BADB-2A6C274421D3}"/>
              </a:ext>
            </a:extLst>
          </p:cNvPr>
          <p:cNvSpPr/>
          <p:nvPr/>
        </p:nvSpPr>
        <p:spPr>
          <a:xfrm>
            <a:off x="1029675" y="1168751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5" name="Oval 184">
            <a:extLst>
              <a:ext uri="{FF2B5EF4-FFF2-40B4-BE49-F238E27FC236}">
                <a16:creationId xmlns:a16="http://schemas.microsoft.com/office/drawing/2014/main" id="{6CB1E73C-4500-4227-9182-BD9A76FA2AF9}"/>
              </a:ext>
            </a:extLst>
          </p:cNvPr>
          <p:cNvSpPr/>
          <p:nvPr/>
        </p:nvSpPr>
        <p:spPr>
          <a:xfrm>
            <a:off x="664073" y="1454550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F5949A1-FA3B-4073-819C-3C1F12A2F2F3}"/>
              </a:ext>
            </a:extLst>
          </p:cNvPr>
          <p:cNvSpPr/>
          <p:nvPr/>
        </p:nvSpPr>
        <p:spPr>
          <a:xfrm>
            <a:off x="213315" y="1762883"/>
            <a:ext cx="1244008" cy="58543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PUSH LEFT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APPLY</a:t>
            </a:r>
          </a:p>
        </p:txBody>
      </p:sp>
      <p:grpSp>
        <p:nvGrpSpPr>
          <p:cNvPr id="245" name="Group 244">
            <a:extLst>
              <a:ext uri="{FF2B5EF4-FFF2-40B4-BE49-F238E27FC236}">
                <a16:creationId xmlns:a16="http://schemas.microsoft.com/office/drawing/2014/main" id="{A8D008C7-7637-42D2-9BF2-F4F35A4B0035}"/>
              </a:ext>
            </a:extLst>
          </p:cNvPr>
          <p:cNvGrpSpPr/>
          <p:nvPr/>
        </p:nvGrpSpPr>
        <p:grpSpPr>
          <a:xfrm>
            <a:off x="9495395" y="2740687"/>
            <a:ext cx="277188" cy="325716"/>
            <a:chOff x="1493069" y="1510037"/>
            <a:chExt cx="343716" cy="403892"/>
          </a:xfrm>
        </p:grpSpPr>
        <p:grpSp>
          <p:nvGrpSpPr>
            <p:cNvPr id="246" name="Group 245">
              <a:extLst>
                <a:ext uri="{FF2B5EF4-FFF2-40B4-BE49-F238E27FC236}">
                  <a16:creationId xmlns:a16="http://schemas.microsoft.com/office/drawing/2014/main" id="{AE8AF5C9-5EF6-476D-926E-25EDD9B95995}"/>
                </a:ext>
              </a:extLst>
            </p:cNvPr>
            <p:cNvGrpSpPr/>
            <p:nvPr/>
          </p:nvGrpSpPr>
          <p:grpSpPr>
            <a:xfrm>
              <a:off x="1493069" y="1510037"/>
              <a:ext cx="343716" cy="403892"/>
              <a:chOff x="517156" y="363265"/>
              <a:chExt cx="2295542" cy="2697436"/>
            </a:xfrm>
          </p:grpSpPr>
          <p:sp>
            <p:nvSpPr>
              <p:cNvPr id="248" name="Freeform: Shape 247">
                <a:extLst>
                  <a:ext uri="{FF2B5EF4-FFF2-40B4-BE49-F238E27FC236}">
                    <a16:creationId xmlns:a16="http://schemas.microsoft.com/office/drawing/2014/main" id="{74ACB689-3DC1-4784-9EB6-459EC14E1CB4}"/>
                  </a:ext>
                </a:extLst>
              </p:cNvPr>
              <p:cNvSpPr/>
              <p:nvPr/>
            </p:nvSpPr>
            <p:spPr>
              <a:xfrm>
                <a:off x="517156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FFA72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49" name="Freeform: Shape 248">
                <a:extLst>
                  <a:ext uri="{FF2B5EF4-FFF2-40B4-BE49-F238E27FC236}">
                    <a16:creationId xmlns:a16="http://schemas.microsoft.com/office/drawing/2014/main" id="{D3740CBF-1D5D-450F-B79B-5181DAA641D0}"/>
                  </a:ext>
                </a:extLst>
              </p:cNvPr>
              <p:cNvSpPr/>
              <p:nvPr/>
            </p:nvSpPr>
            <p:spPr>
              <a:xfrm flipH="1">
                <a:off x="1658724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FF980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50" name="Freeform: Shape 249">
                <a:extLst>
                  <a:ext uri="{FF2B5EF4-FFF2-40B4-BE49-F238E27FC236}">
                    <a16:creationId xmlns:a16="http://schemas.microsoft.com/office/drawing/2014/main" id="{52174A7C-DE52-434E-B2E8-BB0865E7082C}"/>
                  </a:ext>
                </a:extLst>
              </p:cNvPr>
              <p:cNvSpPr/>
              <p:nvPr/>
            </p:nvSpPr>
            <p:spPr>
              <a:xfrm>
                <a:off x="517156" y="363265"/>
                <a:ext cx="2295542" cy="2697436"/>
              </a:xfrm>
              <a:custGeom>
                <a:avLst/>
                <a:gdLst>
                  <a:gd name="connsiteX0" fmla="*/ 2491740 w 4587240"/>
                  <a:gd name="connsiteY0" fmla="*/ 0 h 5372100"/>
                  <a:gd name="connsiteX1" fmla="*/ 4091940 w 4587240"/>
                  <a:gd name="connsiteY1" fmla="*/ 678180 h 5372100"/>
                  <a:gd name="connsiteX2" fmla="*/ 4587240 w 4587240"/>
                  <a:gd name="connsiteY2" fmla="*/ 1135380 h 5372100"/>
                  <a:gd name="connsiteX3" fmla="*/ 4320540 w 4587240"/>
                  <a:gd name="connsiteY3" fmla="*/ 3642360 h 5372100"/>
                  <a:gd name="connsiteX4" fmla="*/ 2301240 w 4587240"/>
                  <a:gd name="connsiteY4" fmla="*/ 5372100 h 5372100"/>
                  <a:gd name="connsiteX5" fmla="*/ 304800 w 4587240"/>
                  <a:gd name="connsiteY5" fmla="*/ 3794760 h 5372100"/>
                  <a:gd name="connsiteX6" fmla="*/ 0 w 4587240"/>
                  <a:gd name="connsiteY6" fmla="*/ 1127760 h 5372100"/>
                  <a:gd name="connsiteX7" fmla="*/ 502920 w 4587240"/>
                  <a:gd name="connsiteY7" fmla="*/ 670560 h 5372100"/>
                  <a:gd name="connsiteX8" fmla="*/ 2095500 w 4587240"/>
                  <a:gd name="connsiteY8" fmla="*/ 0 h 5372100"/>
                  <a:gd name="connsiteX9" fmla="*/ 2491740 w 4587240"/>
                  <a:gd name="connsiteY9" fmla="*/ 0 h 5372100"/>
                  <a:gd name="connsiteX0" fmla="*/ 2491740 w 4587240"/>
                  <a:gd name="connsiteY0" fmla="*/ 59266 h 5431366"/>
                  <a:gd name="connsiteX1" fmla="*/ 4091940 w 4587240"/>
                  <a:gd name="connsiteY1" fmla="*/ 737446 h 5431366"/>
                  <a:gd name="connsiteX2" fmla="*/ 4587240 w 4587240"/>
                  <a:gd name="connsiteY2" fmla="*/ 1194646 h 5431366"/>
                  <a:gd name="connsiteX3" fmla="*/ 4320540 w 4587240"/>
                  <a:gd name="connsiteY3" fmla="*/ 3701626 h 5431366"/>
                  <a:gd name="connsiteX4" fmla="*/ 2301240 w 4587240"/>
                  <a:gd name="connsiteY4" fmla="*/ 5431366 h 5431366"/>
                  <a:gd name="connsiteX5" fmla="*/ 304800 w 4587240"/>
                  <a:gd name="connsiteY5" fmla="*/ 3854026 h 5431366"/>
                  <a:gd name="connsiteX6" fmla="*/ 0 w 4587240"/>
                  <a:gd name="connsiteY6" fmla="*/ 1187026 h 5431366"/>
                  <a:gd name="connsiteX7" fmla="*/ 502920 w 4587240"/>
                  <a:gd name="connsiteY7" fmla="*/ 729826 h 5431366"/>
                  <a:gd name="connsiteX8" fmla="*/ 2095500 w 4587240"/>
                  <a:gd name="connsiteY8" fmla="*/ 59266 h 5431366"/>
                  <a:gd name="connsiteX9" fmla="*/ 2491740 w 4587240"/>
                  <a:gd name="connsiteY9" fmla="*/ 59266 h 5431366"/>
                  <a:gd name="connsiteX0" fmla="*/ 2491740 w 4587240"/>
                  <a:gd name="connsiteY0" fmla="*/ 76256 h 5448356"/>
                  <a:gd name="connsiteX1" fmla="*/ 4091940 w 4587240"/>
                  <a:gd name="connsiteY1" fmla="*/ 754436 h 5448356"/>
                  <a:gd name="connsiteX2" fmla="*/ 4587240 w 4587240"/>
                  <a:gd name="connsiteY2" fmla="*/ 1211636 h 5448356"/>
                  <a:gd name="connsiteX3" fmla="*/ 4320540 w 4587240"/>
                  <a:gd name="connsiteY3" fmla="*/ 3718616 h 5448356"/>
                  <a:gd name="connsiteX4" fmla="*/ 2301240 w 4587240"/>
                  <a:gd name="connsiteY4" fmla="*/ 5448356 h 5448356"/>
                  <a:gd name="connsiteX5" fmla="*/ 304800 w 4587240"/>
                  <a:gd name="connsiteY5" fmla="*/ 3871016 h 5448356"/>
                  <a:gd name="connsiteX6" fmla="*/ 0 w 4587240"/>
                  <a:gd name="connsiteY6" fmla="*/ 1204016 h 5448356"/>
                  <a:gd name="connsiteX7" fmla="*/ 502920 w 4587240"/>
                  <a:gd name="connsiteY7" fmla="*/ 746816 h 5448356"/>
                  <a:gd name="connsiteX8" fmla="*/ 2095500 w 4587240"/>
                  <a:gd name="connsiteY8" fmla="*/ 76256 h 5448356"/>
                  <a:gd name="connsiteX9" fmla="*/ 2491740 w 4587240"/>
                  <a:gd name="connsiteY9" fmla="*/ 76256 h 5448356"/>
                  <a:gd name="connsiteX0" fmla="*/ 2491740 w 4587240"/>
                  <a:gd name="connsiteY0" fmla="*/ 66256 h 5438356"/>
                  <a:gd name="connsiteX1" fmla="*/ 4091940 w 4587240"/>
                  <a:gd name="connsiteY1" fmla="*/ 744436 h 5438356"/>
                  <a:gd name="connsiteX2" fmla="*/ 4587240 w 4587240"/>
                  <a:gd name="connsiteY2" fmla="*/ 1201636 h 5438356"/>
                  <a:gd name="connsiteX3" fmla="*/ 4320540 w 4587240"/>
                  <a:gd name="connsiteY3" fmla="*/ 3708616 h 5438356"/>
                  <a:gd name="connsiteX4" fmla="*/ 2301240 w 4587240"/>
                  <a:gd name="connsiteY4" fmla="*/ 5438356 h 5438356"/>
                  <a:gd name="connsiteX5" fmla="*/ 304800 w 4587240"/>
                  <a:gd name="connsiteY5" fmla="*/ 3861016 h 5438356"/>
                  <a:gd name="connsiteX6" fmla="*/ 0 w 4587240"/>
                  <a:gd name="connsiteY6" fmla="*/ 1194016 h 5438356"/>
                  <a:gd name="connsiteX7" fmla="*/ 502920 w 4587240"/>
                  <a:gd name="connsiteY7" fmla="*/ 736816 h 5438356"/>
                  <a:gd name="connsiteX8" fmla="*/ 2095500 w 4587240"/>
                  <a:gd name="connsiteY8" fmla="*/ 66256 h 5438356"/>
                  <a:gd name="connsiteX9" fmla="*/ 2491740 w 4587240"/>
                  <a:gd name="connsiteY9" fmla="*/ 66256 h 5438356"/>
                  <a:gd name="connsiteX0" fmla="*/ 2491740 w 4587240"/>
                  <a:gd name="connsiteY0" fmla="*/ 68601 h 5440701"/>
                  <a:gd name="connsiteX1" fmla="*/ 4091940 w 4587240"/>
                  <a:gd name="connsiteY1" fmla="*/ 746781 h 5440701"/>
                  <a:gd name="connsiteX2" fmla="*/ 4587240 w 4587240"/>
                  <a:gd name="connsiteY2" fmla="*/ 1203981 h 5440701"/>
                  <a:gd name="connsiteX3" fmla="*/ 4320540 w 4587240"/>
                  <a:gd name="connsiteY3" fmla="*/ 3710961 h 5440701"/>
                  <a:gd name="connsiteX4" fmla="*/ 2301240 w 4587240"/>
                  <a:gd name="connsiteY4" fmla="*/ 5440701 h 5440701"/>
                  <a:gd name="connsiteX5" fmla="*/ 304800 w 4587240"/>
                  <a:gd name="connsiteY5" fmla="*/ 3863361 h 5440701"/>
                  <a:gd name="connsiteX6" fmla="*/ 0 w 4587240"/>
                  <a:gd name="connsiteY6" fmla="*/ 1196361 h 5440701"/>
                  <a:gd name="connsiteX7" fmla="*/ 502920 w 4587240"/>
                  <a:gd name="connsiteY7" fmla="*/ 739161 h 5440701"/>
                  <a:gd name="connsiteX8" fmla="*/ 2095500 w 4587240"/>
                  <a:gd name="connsiteY8" fmla="*/ 68601 h 5440701"/>
                  <a:gd name="connsiteX9" fmla="*/ 2491740 w 4587240"/>
                  <a:gd name="connsiteY9" fmla="*/ 68601 h 5440701"/>
                  <a:gd name="connsiteX0" fmla="*/ 2491740 w 4587240"/>
                  <a:gd name="connsiteY0" fmla="*/ 72660 h 5444760"/>
                  <a:gd name="connsiteX1" fmla="*/ 4091940 w 4587240"/>
                  <a:gd name="connsiteY1" fmla="*/ 750840 h 5444760"/>
                  <a:gd name="connsiteX2" fmla="*/ 4587240 w 4587240"/>
                  <a:gd name="connsiteY2" fmla="*/ 1208040 h 5444760"/>
                  <a:gd name="connsiteX3" fmla="*/ 4320540 w 4587240"/>
                  <a:gd name="connsiteY3" fmla="*/ 3715020 h 5444760"/>
                  <a:gd name="connsiteX4" fmla="*/ 2301240 w 4587240"/>
                  <a:gd name="connsiteY4" fmla="*/ 5444760 h 5444760"/>
                  <a:gd name="connsiteX5" fmla="*/ 304800 w 4587240"/>
                  <a:gd name="connsiteY5" fmla="*/ 3867420 h 5444760"/>
                  <a:gd name="connsiteX6" fmla="*/ 0 w 4587240"/>
                  <a:gd name="connsiteY6" fmla="*/ 1200420 h 5444760"/>
                  <a:gd name="connsiteX7" fmla="*/ 502920 w 4587240"/>
                  <a:gd name="connsiteY7" fmla="*/ 743220 h 5444760"/>
                  <a:gd name="connsiteX8" fmla="*/ 2095500 w 4587240"/>
                  <a:gd name="connsiteY8" fmla="*/ 72660 h 5444760"/>
                  <a:gd name="connsiteX9" fmla="*/ 2491740 w 4587240"/>
                  <a:gd name="connsiteY9" fmla="*/ 72660 h 5444760"/>
                  <a:gd name="connsiteX0" fmla="*/ 2491740 w 4587240"/>
                  <a:gd name="connsiteY0" fmla="*/ 64732 h 5436832"/>
                  <a:gd name="connsiteX1" fmla="*/ 4091940 w 4587240"/>
                  <a:gd name="connsiteY1" fmla="*/ 742912 h 5436832"/>
                  <a:gd name="connsiteX2" fmla="*/ 4587240 w 4587240"/>
                  <a:gd name="connsiteY2" fmla="*/ 1200112 h 5436832"/>
                  <a:gd name="connsiteX3" fmla="*/ 4320540 w 4587240"/>
                  <a:gd name="connsiteY3" fmla="*/ 3707092 h 5436832"/>
                  <a:gd name="connsiteX4" fmla="*/ 2301240 w 4587240"/>
                  <a:gd name="connsiteY4" fmla="*/ 5436832 h 5436832"/>
                  <a:gd name="connsiteX5" fmla="*/ 304800 w 4587240"/>
                  <a:gd name="connsiteY5" fmla="*/ 3859492 h 5436832"/>
                  <a:gd name="connsiteX6" fmla="*/ 0 w 4587240"/>
                  <a:gd name="connsiteY6" fmla="*/ 1192492 h 5436832"/>
                  <a:gd name="connsiteX7" fmla="*/ 502920 w 4587240"/>
                  <a:gd name="connsiteY7" fmla="*/ 735292 h 5436832"/>
                  <a:gd name="connsiteX8" fmla="*/ 2095500 w 4587240"/>
                  <a:gd name="connsiteY8" fmla="*/ 64732 h 5436832"/>
                  <a:gd name="connsiteX9" fmla="*/ 2491740 w 4587240"/>
                  <a:gd name="connsiteY9" fmla="*/ 64732 h 5436832"/>
                  <a:gd name="connsiteX0" fmla="*/ 2491740 w 4587240"/>
                  <a:gd name="connsiteY0" fmla="*/ 66731 h 5438831"/>
                  <a:gd name="connsiteX1" fmla="*/ 4091940 w 4587240"/>
                  <a:gd name="connsiteY1" fmla="*/ 744911 h 5438831"/>
                  <a:gd name="connsiteX2" fmla="*/ 4587240 w 4587240"/>
                  <a:gd name="connsiteY2" fmla="*/ 1202111 h 5438831"/>
                  <a:gd name="connsiteX3" fmla="*/ 4320540 w 4587240"/>
                  <a:gd name="connsiteY3" fmla="*/ 3709091 h 5438831"/>
                  <a:gd name="connsiteX4" fmla="*/ 2301240 w 4587240"/>
                  <a:gd name="connsiteY4" fmla="*/ 5438831 h 5438831"/>
                  <a:gd name="connsiteX5" fmla="*/ 304800 w 4587240"/>
                  <a:gd name="connsiteY5" fmla="*/ 3861491 h 5438831"/>
                  <a:gd name="connsiteX6" fmla="*/ 0 w 4587240"/>
                  <a:gd name="connsiteY6" fmla="*/ 1194491 h 5438831"/>
                  <a:gd name="connsiteX7" fmla="*/ 502920 w 4587240"/>
                  <a:gd name="connsiteY7" fmla="*/ 737291 h 5438831"/>
                  <a:gd name="connsiteX8" fmla="*/ 2095500 w 4587240"/>
                  <a:gd name="connsiteY8" fmla="*/ 66731 h 5438831"/>
                  <a:gd name="connsiteX9" fmla="*/ 2491740 w 4587240"/>
                  <a:gd name="connsiteY9" fmla="*/ 66731 h 543883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6678 h 5436397"/>
                  <a:gd name="connsiteX1" fmla="*/ 4091940 w 4587240"/>
                  <a:gd name="connsiteY1" fmla="*/ 742477 h 5436397"/>
                  <a:gd name="connsiteX2" fmla="*/ 4587240 w 4587240"/>
                  <a:gd name="connsiteY2" fmla="*/ 1199677 h 5436397"/>
                  <a:gd name="connsiteX3" fmla="*/ 4320540 w 4587240"/>
                  <a:gd name="connsiteY3" fmla="*/ 3706657 h 5436397"/>
                  <a:gd name="connsiteX4" fmla="*/ 2301240 w 4587240"/>
                  <a:gd name="connsiteY4" fmla="*/ 5436397 h 5436397"/>
                  <a:gd name="connsiteX5" fmla="*/ 304800 w 4587240"/>
                  <a:gd name="connsiteY5" fmla="*/ 3859057 h 5436397"/>
                  <a:gd name="connsiteX6" fmla="*/ 0 w 4587240"/>
                  <a:gd name="connsiteY6" fmla="*/ 1192057 h 5436397"/>
                  <a:gd name="connsiteX7" fmla="*/ 502920 w 4587240"/>
                  <a:gd name="connsiteY7" fmla="*/ 734857 h 5436397"/>
                  <a:gd name="connsiteX8" fmla="*/ 2095500 w 4587240"/>
                  <a:gd name="connsiteY8" fmla="*/ 64297 h 5436397"/>
                  <a:gd name="connsiteX9" fmla="*/ 2486977 w 4587240"/>
                  <a:gd name="connsiteY9" fmla="*/ 66678 h 5436397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95292"/>
                  <a:gd name="connsiteY0" fmla="*/ 65686 h 5435405"/>
                  <a:gd name="connsiteX1" fmla="*/ 4091940 w 4595292"/>
                  <a:gd name="connsiteY1" fmla="*/ 741485 h 5435405"/>
                  <a:gd name="connsiteX2" fmla="*/ 4587240 w 4595292"/>
                  <a:gd name="connsiteY2" fmla="*/ 1198685 h 5435405"/>
                  <a:gd name="connsiteX3" fmla="*/ 4320540 w 4595292"/>
                  <a:gd name="connsiteY3" fmla="*/ 3705665 h 5435405"/>
                  <a:gd name="connsiteX4" fmla="*/ 2301240 w 4595292"/>
                  <a:gd name="connsiteY4" fmla="*/ 5435405 h 5435405"/>
                  <a:gd name="connsiteX5" fmla="*/ 304800 w 4595292"/>
                  <a:gd name="connsiteY5" fmla="*/ 3858065 h 5435405"/>
                  <a:gd name="connsiteX6" fmla="*/ 0 w 4595292"/>
                  <a:gd name="connsiteY6" fmla="*/ 1191065 h 5435405"/>
                  <a:gd name="connsiteX7" fmla="*/ 502920 w 4595292"/>
                  <a:gd name="connsiteY7" fmla="*/ 733865 h 5435405"/>
                  <a:gd name="connsiteX8" fmla="*/ 2095500 w 4595292"/>
                  <a:gd name="connsiteY8" fmla="*/ 63305 h 5435405"/>
                  <a:gd name="connsiteX9" fmla="*/ 2486977 w 4595292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511909 w 4631396"/>
                  <a:gd name="connsiteY0" fmla="*/ 65686 h 5435405"/>
                  <a:gd name="connsiteX1" fmla="*/ 4116872 w 4631396"/>
                  <a:gd name="connsiteY1" fmla="*/ 741485 h 5435405"/>
                  <a:gd name="connsiteX2" fmla="*/ 4612172 w 4631396"/>
                  <a:gd name="connsiteY2" fmla="*/ 1198685 h 5435405"/>
                  <a:gd name="connsiteX3" fmla="*/ 4345472 w 4631396"/>
                  <a:gd name="connsiteY3" fmla="*/ 3705665 h 5435405"/>
                  <a:gd name="connsiteX4" fmla="*/ 2326172 w 4631396"/>
                  <a:gd name="connsiteY4" fmla="*/ 5435405 h 5435405"/>
                  <a:gd name="connsiteX5" fmla="*/ 329732 w 4631396"/>
                  <a:gd name="connsiteY5" fmla="*/ 3858065 h 5435405"/>
                  <a:gd name="connsiteX6" fmla="*/ 24932 w 4631396"/>
                  <a:gd name="connsiteY6" fmla="*/ 1191065 h 5435405"/>
                  <a:gd name="connsiteX7" fmla="*/ 527852 w 4631396"/>
                  <a:gd name="connsiteY7" fmla="*/ 733865 h 5435405"/>
                  <a:gd name="connsiteX8" fmla="*/ 2120432 w 4631396"/>
                  <a:gd name="connsiteY8" fmla="*/ 63305 h 5435405"/>
                  <a:gd name="connsiteX9" fmla="*/ 2511909 w 4631396"/>
                  <a:gd name="connsiteY9" fmla="*/ 65686 h 5435405"/>
                  <a:gd name="connsiteX0" fmla="*/ 2524166 w 4643653"/>
                  <a:gd name="connsiteY0" fmla="*/ 65686 h 5435405"/>
                  <a:gd name="connsiteX1" fmla="*/ 4129129 w 4643653"/>
                  <a:gd name="connsiteY1" fmla="*/ 741485 h 5435405"/>
                  <a:gd name="connsiteX2" fmla="*/ 4624429 w 4643653"/>
                  <a:gd name="connsiteY2" fmla="*/ 1198685 h 5435405"/>
                  <a:gd name="connsiteX3" fmla="*/ 4357729 w 4643653"/>
                  <a:gd name="connsiteY3" fmla="*/ 3705665 h 5435405"/>
                  <a:gd name="connsiteX4" fmla="*/ 2338429 w 4643653"/>
                  <a:gd name="connsiteY4" fmla="*/ 5435405 h 5435405"/>
                  <a:gd name="connsiteX5" fmla="*/ 341989 w 4643653"/>
                  <a:gd name="connsiteY5" fmla="*/ 3858065 h 5435405"/>
                  <a:gd name="connsiteX6" fmla="*/ 37189 w 4643653"/>
                  <a:gd name="connsiteY6" fmla="*/ 1191065 h 5435405"/>
                  <a:gd name="connsiteX7" fmla="*/ 540109 w 4643653"/>
                  <a:gd name="connsiteY7" fmla="*/ 733865 h 5435405"/>
                  <a:gd name="connsiteX8" fmla="*/ 2132689 w 4643653"/>
                  <a:gd name="connsiteY8" fmla="*/ 63305 h 5435405"/>
                  <a:gd name="connsiteX9" fmla="*/ 2524166 w 4643653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625577" h="5435405">
                    <a:moveTo>
                      <a:pt x="2506090" y="65686"/>
                    </a:moveTo>
                    <a:cubicBezTo>
                      <a:pt x="3183953" y="757677"/>
                      <a:pt x="3942777" y="725769"/>
                      <a:pt x="4111053" y="741485"/>
                    </a:cubicBezTo>
                    <a:cubicBezTo>
                      <a:pt x="4490466" y="817685"/>
                      <a:pt x="4555553" y="1060573"/>
                      <a:pt x="4606353" y="1198685"/>
                    </a:cubicBezTo>
                    <a:cubicBezTo>
                      <a:pt x="4660328" y="2081970"/>
                      <a:pt x="4609528" y="3089080"/>
                      <a:pt x="4339653" y="3705665"/>
                    </a:cubicBezTo>
                    <a:cubicBezTo>
                      <a:pt x="3885628" y="4753732"/>
                      <a:pt x="2922015" y="5330313"/>
                      <a:pt x="2320353" y="5435405"/>
                    </a:cubicBezTo>
                    <a:cubicBezTo>
                      <a:pt x="1707261" y="5347775"/>
                      <a:pt x="760793" y="4788658"/>
                      <a:pt x="323913" y="3858065"/>
                    </a:cubicBezTo>
                    <a:cubicBezTo>
                      <a:pt x="-72962" y="2845240"/>
                      <a:pt x="-3112" y="2065778"/>
                      <a:pt x="19113" y="1191065"/>
                    </a:cubicBezTo>
                    <a:cubicBezTo>
                      <a:pt x="110553" y="833878"/>
                      <a:pt x="354393" y="762440"/>
                      <a:pt x="522033" y="733865"/>
                    </a:cubicBezTo>
                    <a:cubicBezTo>
                      <a:pt x="1486280" y="705608"/>
                      <a:pt x="1807591" y="301113"/>
                      <a:pt x="2114613" y="63305"/>
                    </a:cubicBezTo>
                    <a:cubicBezTo>
                      <a:pt x="2175255" y="3774"/>
                      <a:pt x="2354960" y="-43851"/>
                      <a:pt x="2506090" y="65686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dirty="0"/>
              </a:p>
            </p:txBody>
          </p:sp>
        </p:grpSp>
        <p:pic>
          <p:nvPicPr>
            <p:cNvPr id="247" name="Graphic 246">
              <a:extLst>
                <a:ext uri="{FF2B5EF4-FFF2-40B4-BE49-F238E27FC236}">
                  <a16:creationId xmlns:a16="http://schemas.microsoft.com/office/drawing/2014/main" id="{D7C40BBC-3052-49C2-88BB-CAAC2925ECE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566422" y="1613174"/>
              <a:ext cx="197316" cy="197316"/>
            </a:xfrm>
            <a:prstGeom prst="rect">
              <a:avLst/>
            </a:prstGeom>
          </p:spPr>
        </p:pic>
      </p:grpSp>
      <p:grpSp>
        <p:nvGrpSpPr>
          <p:cNvPr id="251" name="Group 250">
            <a:extLst>
              <a:ext uri="{FF2B5EF4-FFF2-40B4-BE49-F238E27FC236}">
                <a16:creationId xmlns:a16="http://schemas.microsoft.com/office/drawing/2014/main" id="{6321A3BE-6AC4-44C5-A2C0-F341B4467BC0}"/>
              </a:ext>
            </a:extLst>
          </p:cNvPr>
          <p:cNvGrpSpPr/>
          <p:nvPr/>
        </p:nvGrpSpPr>
        <p:grpSpPr>
          <a:xfrm>
            <a:off x="5203192" y="2746967"/>
            <a:ext cx="277188" cy="325716"/>
            <a:chOff x="1493069" y="1510037"/>
            <a:chExt cx="343716" cy="403892"/>
          </a:xfrm>
        </p:grpSpPr>
        <p:grpSp>
          <p:nvGrpSpPr>
            <p:cNvPr id="252" name="Group 251">
              <a:extLst>
                <a:ext uri="{FF2B5EF4-FFF2-40B4-BE49-F238E27FC236}">
                  <a16:creationId xmlns:a16="http://schemas.microsoft.com/office/drawing/2014/main" id="{453F74E9-5F59-4392-B59A-5DC7C6CD73B8}"/>
                </a:ext>
              </a:extLst>
            </p:cNvPr>
            <p:cNvGrpSpPr/>
            <p:nvPr/>
          </p:nvGrpSpPr>
          <p:grpSpPr>
            <a:xfrm>
              <a:off x="1493069" y="1510037"/>
              <a:ext cx="343716" cy="403892"/>
              <a:chOff x="517156" y="363265"/>
              <a:chExt cx="2295542" cy="2697436"/>
            </a:xfrm>
          </p:grpSpPr>
          <p:sp>
            <p:nvSpPr>
              <p:cNvPr id="254" name="Freeform: Shape 253">
                <a:extLst>
                  <a:ext uri="{FF2B5EF4-FFF2-40B4-BE49-F238E27FC236}">
                    <a16:creationId xmlns:a16="http://schemas.microsoft.com/office/drawing/2014/main" id="{6510195B-ED3E-485E-880D-3A0811DEEB60}"/>
                  </a:ext>
                </a:extLst>
              </p:cNvPr>
              <p:cNvSpPr/>
              <p:nvPr/>
            </p:nvSpPr>
            <p:spPr>
              <a:xfrm>
                <a:off x="517156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66BB6A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55" name="Freeform: Shape 254">
                <a:extLst>
                  <a:ext uri="{FF2B5EF4-FFF2-40B4-BE49-F238E27FC236}">
                    <a16:creationId xmlns:a16="http://schemas.microsoft.com/office/drawing/2014/main" id="{ECEF6D0C-8660-4527-B331-D2753B8D4946}"/>
                  </a:ext>
                </a:extLst>
              </p:cNvPr>
              <p:cNvSpPr/>
              <p:nvPr/>
            </p:nvSpPr>
            <p:spPr>
              <a:xfrm flipH="1">
                <a:off x="1658724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4CAF5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56" name="Freeform: Shape 255">
                <a:extLst>
                  <a:ext uri="{FF2B5EF4-FFF2-40B4-BE49-F238E27FC236}">
                    <a16:creationId xmlns:a16="http://schemas.microsoft.com/office/drawing/2014/main" id="{9DDB2FBC-5F7E-447B-B287-438C9350ED07}"/>
                  </a:ext>
                </a:extLst>
              </p:cNvPr>
              <p:cNvSpPr/>
              <p:nvPr/>
            </p:nvSpPr>
            <p:spPr>
              <a:xfrm>
                <a:off x="517156" y="363265"/>
                <a:ext cx="2295542" cy="2697436"/>
              </a:xfrm>
              <a:custGeom>
                <a:avLst/>
                <a:gdLst>
                  <a:gd name="connsiteX0" fmla="*/ 2491740 w 4587240"/>
                  <a:gd name="connsiteY0" fmla="*/ 0 h 5372100"/>
                  <a:gd name="connsiteX1" fmla="*/ 4091940 w 4587240"/>
                  <a:gd name="connsiteY1" fmla="*/ 678180 h 5372100"/>
                  <a:gd name="connsiteX2" fmla="*/ 4587240 w 4587240"/>
                  <a:gd name="connsiteY2" fmla="*/ 1135380 h 5372100"/>
                  <a:gd name="connsiteX3" fmla="*/ 4320540 w 4587240"/>
                  <a:gd name="connsiteY3" fmla="*/ 3642360 h 5372100"/>
                  <a:gd name="connsiteX4" fmla="*/ 2301240 w 4587240"/>
                  <a:gd name="connsiteY4" fmla="*/ 5372100 h 5372100"/>
                  <a:gd name="connsiteX5" fmla="*/ 304800 w 4587240"/>
                  <a:gd name="connsiteY5" fmla="*/ 3794760 h 5372100"/>
                  <a:gd name="connsiteX6" fmla="*/ 0 w 4587240"/>
                  <a:gd name="connsiteY6" fmla="*/ 1127760 h 5372100"/>
                  <a:gd name="connsiteX7" fmla="*/ 502920 w 4587240"/>
                  <a:gd name="connsiteY7" fmla="*/ 670560 h 5372100"/>
                  <a:gd name="connsiteX8" fmla="*/ 2095500 w 4587240"/>
                  <a:gd name="connsiteY8" fmla="*/ 0 h 5372100"/>
                  <a:gd name="connsiteX9" fmla="*/ 2491740 w 4587240"/>
                  <a:gd name="connsiteY9" fmla="*/ 0 h 5372100"/>
                  <a:gd name="connsiteX0" fmla="*/ 2491740 w 4587240"/>
                  <a:gd name="connsiteY0" fmla="*/ 59266 h 5431366"/>
                  <a:gd name="connsiteX1" fmla="*/ 4091940 w 4587240"/>
                  <a:gd name="connsiteY1" fmla="*/ 737446 h 5431366"/>
                  <a:gd name="connsiteX2" fmla="*/ 4587240 w 4587240"/>
                  <a:gd name="connsiteY2" fmla="*/ 1194646 h 5431366"/>
                  <a:gd name="connsiteX3" fmla="*/ 4320540 w 4587240"/>
                  <a:gd name="connsiteY3" fmla="*/ 3701626 h 5431366"/>
                  <a:gd name="connsiteX4" fmla="*/ 2301240 w 4587240"/>
                  <a:gd name="connsiteY4" fmla="*/ 5431366 h 5431366"/>
                  <a:gd name="connsiteX5" fmla="*/ 304800 w 4587240"/>
                  <a:gd name="connsiteY5" fmla="*/ 3854026 h 5431366"/>
                  <a:gd name="connsiteX6" fmla="*/ 0 w 4587240"/>
                  <a:gd name="connsiteY6" fmla="*/ 1187026 h 5431366"/>
                  <a:gd name="connsiteX7" fmla="*/ 502920 w 4587240"/>
                  <a:gd name="connsiteY7" fmla="*/ 729826 h 5431366"/>
                  <a:gd name="connsiteX8" fmla="*/ 2095500 w 4587240"/>
                  <a:gd name="connsiteY8" fmla="*/ 59266 h 5431366"/>
                  <a:gd name="connsiteX9" fmla="*/ 2491740 w 4587240"/>
                  <a:gd name="connsiteY9" fmla="*/ 59266 h 5431366"/>
                  <a:gd name="connsiteX0" fmla="*/ 2491740 w 4587240"/>
                  <a:gd name="connsiteY0" fmla="*/ 76256 h 5448356"/>
                  <a:gd name="connsiteX1" fmla="*/ 4091940 w 4587240"/>
                  <a:gd name="connsiteY1" fmla="*/ 754436 h 5448356"/>
                  <a:gd name="connsiteX2" fmla="*/ 4587240 w 4587240"/>
                  <a:gd name="connsiteY2" fmla="*/ 1211636 h 5448356"/>
                  <a:gd name="connsiteX3" fmla="*/ 4320540 w 4587240"/>
                  <a:gd name="connsiteY3" fmla="*/ 3718616 h 5448356"/>
                  <a:gd name="connsiteX4" fmla="*/ 2301240 w 4587240"/>
                  <a:gd name="connsiteY4" fmla="*/ 5448356 h 5448356"/>
                  <a:gd name="connsiteX5" fmla="*/ 304800 w 4587240"/>
                  <a:gd name="connsiteY5" fmla="*/ 3871016 h 5448356"/>
                  <a:gd name="connsiteX6" fmla="*/ 0 w 4587240"/>
                  <a:gd name="connsiteY6" fmla="*/ 1204016 h 5448356"/>
                  <a:gd name="connsiteX7" fmla="*/ 502920 w 4587240"/>
                  <a:gd name="connsiteY7" fmla="*/ 746816 h 5448356"/>
                  <a:gd name="connsiteX8" fmla="*/ 2095500 w 4587240"/>
                  <a:gd name="connsiteY8" fmla="*/ 76256 h 5448356"/>
                  <a:gd name="connsiteX9" fmla="*/ 2491740 w 4587240"/>
                  <a:gd name="connsiteY9" fmla="*/ 76256 h 5448356"/>
                  <a:gd name="connsiteX0" fmla="*/ 2491740 w 4587240"/>
                  <a:gd name="connsiteY0" fmla="*/ 66256 h 5438356"/>
                  <a:gd name="connsiteX1" fmla="*/ 4091940 w 4587240"/>
                  <a:gd name="connsiteY1" fmla="*/ 744436 h 5438356"/>
                  <a:gd name="connsiteX2" fmla="*/ 4587240 w 4587240"/>
                  <a:gd name="connsiteY2" fmla="*/ 1201636 h 5438356"/>
                  <a:gd name="connsiteX3" fmla="*/ 4320540 w 4587240"/>
                  <a:gd name="connsiteY3" fmla="*/ 3708616 h 5438356"/>
                  <a:gd name="connsiteX4" fmla="*/ 2301240 w 4587240"/>
                  <a:gd name="connsiteY4" fmla="*/ 5438356 h 5438356"/>
                  <a:gd name="connsiteX5" fmla="*/ 304800 w 4587240"/>
                  <a:gd name="connsiteY5" fmla="*/ 3861016 h 5438356"/>
                  <a:gd name="connsiteX6" fmla="*/ 0 w 4587240"/>
                  <a:gd name="connsiteY6" fmla="*/ 1194016 h 5438356"/>
                  <a:gd name="connsiteX7" fmla="*/ 502920 w 4587240"/>
                  <a:gd name="connsiteY7" fmla="*/ 736816 h 5438356"/>
                  <a:gd name="connsiteX8" fmla="*/ 2095500 w 4587240"/>
                  <a:gd name="connsiteY8" fmla="*/ 66256 h 5438356"/>
                  <a:gd name="connsiteX9" fmla="*/ 2491740 w 4587240"/>
                  <a:gd name="connsiteY9" fmla="*/ 66256 h 5438356"/>
                  <a:gd name="connsiteX0" fmla="*/ 2491740 w 4587240"/>
                  <a:gd name="connsiteY0" fmla="*/ 68601 h 5440701"/>
                  <a:gd name="connsiteX1" fmla="*/ 4091940 w 4587240"/>
                  <a:gd name="connsiteY1" fmla="*/ 746781 h 5440701"/>
                  <a:gd name="connsiteX2" fmla="*/ 4587240 w 4587240"/>
                  <a:gd name="connsiteY2" fmla="*/ 1203981 h 5440701"/>
                  <a:gd name="connsiteX3" fmla="*/ 4320540 w 4587240"/>
                  <a:gd name="connsiteY3" fmla="*/ 3710961 h 5440701"/>
                  <a:gd name="connsiteX4" fmla="*/ 2301240 w 4587240"/>
                  <a:gd name="connsiteY4" fmla="*/ 5440701 h 5440701"/>
                  <a:gd name="connsiteX5" fmla="*/ 304800 w 4587240"/>
                  <a:gd name="connsiteY5" fmla="*/ 3863361 h 5440701"/>
                  <a:gd name="connsiteX6" fmla="*/ 0 w 4587240"/>
                  <a:gd name="connsiteY6" fmla="*/ 1196361 h 5440701"/>
                  <a:gd name="connsiteX7" fmla="*/ 502920 w 4587240"/>
                  <a:gd name="connsiteY7" fmla="*/ 739161 h 5440701"/>
                  <a:gd name="connsiteX8" fmla="*/ 2095500 w 4587240"/>
                  <a:gd name="connsiteY8" fmla="*/ 68601 h 5440701"/>
                  <a:gd name="connsiteX9" fmla="*/ 2491740 w 4587240"/>
                  <a:gd name="connsiteY9" fmla="*/ 68601 h 5440701"/>
                  <a:gd name="connsiteX0" fmla="*/ 2491740 w 4587240"/>
                  <a:gd name="connsiteY0" fmla="*/ 72660 h 5444760"/>
                  <a:gd name="connsiteX1" fmla="*/ 4091940 w 4587240"/>
                  <a:gd name="connsiteY1" fmla="*/ 750840 h 5444760"/>
                  <a:gd name="connsiteX2" fmla="*/ 4587240 w 4587240"/>
                  <a:gd name="connsiteY2" fmla="*/ 1208040 h 5444760"/>
                  <a:gd name="connsiteX3" fmla="*/ 4320540 w 4587240"/>
                  <a:gd name="connsiteY3" fmla="*/ 3715020 h 5444760"/>
                  <a:gd name="connsiteX4" fmla="*/ 2301240 w 4587240"/>
                  <a:gd name="connsiteY4" fmla="*/ 5444760 h 5444760"/>
                  <a:gd name="connsiteX5" fmla="*/ 304800 w 4587240"/>
                  <a:gd name="connsiteY5" fmla="*/ 3867420 h 5444760"/>
                  <a:gd name="connsiteX6" fmla="*/ 0 w 4587240"/>
                  <a:gd name="connsiteY6" fmla="*/ 1200420 h 5444760"/>
                  <a:gd name="connsiteX7" fmla="*/ 502920 w 4587240"/>
                  <a:gd name="connsiteY7" fmla="*/ 743220 h 5444760"/>
                  <a:gd name="connsiteX8" fmla="*/ 2095500 w 4587240"/>
                  <a:gd name="connsiteY8" fmla="*/ 72660 h 5444760"/>
                  <a:gd name="connsiteX9" fmla="*/ 2491740 w 4587240"/>
                  <a:gd name="connsiteY9" fmla="*/ 72660 h 5444760"/>
                  <a:gd name="connsiteX0" fmla="*/ 2491740 w 4587240"/>
                  <a:gd name="connsiteY0" fmla="*/ 64732 h 5436832"/>
                  <a:gd name="connsiteX1" fmla="*/ 4091940 w 4587240"/>
                  <a:gd name="connsiteY1" fmla="*/ 742912 h 5436832"/>
                  <a:gd name="connsiteX2" fmla="*/ 4587240 w 4587240"/>
                  <a:gd name="connsiteY2" fmla="*/ 1200112 h 5436832"/>
                  <a:gd name="connsiteX3" fmla="*/ 4320540 w 4587240"/>
                  <a:gd name="connsiteY3" fmla="*/ 3707092 h 5436832"/>
                  <a:gd name="connsiteX4" fmla="*/ 2301240 w 4587240"/>
                  <a:gd name="connsiteY4" fmla="*/ 5436832 h 5436832"/>
                  <a:gd name="connsiteX5" fmla="*/ 304800 w 4587240"/>
                  <a:gd name="connsiteY5" fmla="*/ 3859492 h 5436832"/>
                  <a:gd name="connsiteX6" fmla="*/ 0 w 4587240"/>
                  <a:gd name="connsiteY6" fmla="*/ 1192492 h 5436832"/>
                  <a:gd name="connsiteX7" fmla="*/ 502920 w 4587240"/>
                  <a:gd name="connsiteY7" fmla="*/ 735292 h 5436832"/>
                  <a:gd name="connsiteX8" fmla="*/ 2095500 w 4587240"/>
                  <a:gd name="connsiteY8" fmla="*/ 64732 h 5436832"/>
                  <a:gd name="connsiteX9" fmla="*/ 2491740 w 4587240"/>
                  <a:gd name="connsiteY9" fmla="*/ 64732 h 5436832"/>
                  <a:gd name="connsiteX0" fmla="*/ 2491740 w 4587240"/>
                  <a:gd name="connsiteY0" fmla="*/ 66731 h 5438831"/>
                  <a:gd name="connsiteX1" fmla="*/ 4091940 w 4587240"/>
                  <a:gd name="connsiteY1" fmla="*/ 744911 h 5438831"/>
                  <a:gd name="connsiteX2" fmla="*/ 4587240 w 4587240"/>
                  <a:gd name="connsiteY2" fmla="*/ 1202111 h 5438831"/>
                  <a:gd name="connsiteX3" fmla="*/ 4320540 w 4587240"/>
                  <a:gd name="connsiteY3" fmla="*/ 3709091 h 5438831"/>
                  <a:gd name="connsiteX4" fmla="*/ 2301240 w 4587240"/>
                  <a:gd name="connsiteY4" fmla="*/ 5438831 h 5438831"/>
                  <a:gd name="connsiteX5" fmla="*/ 304800 w 4587240"/>
                  <a:gd name="connsiteY5" fmla="*/ 3861491 h 5438831"/>
                  <a:gd name="connsiteX6" fmla="*/ 0 w 4587240"/>
                  <a:gd name="connsiteY6" fmla="*/ 1194491 h 5438831"/>
                  <a:gd name="connsiteX7" fmla="*/ 502920 w 4587240"/>
                  <a:gd name="connsiteY7" fmla="*/ 737291 h 5438831"/>
                  <a:gd name="connsiteX8" fmla="*/ 2095500 w 4587240"/>
                  <a:gd name="connsiteY8" fmla="*/ 66731 h 5438831"/>
                  <a:gd name="connsiteX9" fmla="*/ 2491740 w 4587240"/>
                  <a:gd name="connsiteY9" fmla="*/ 66731 h 543883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6678 h 5436397"/>
                  <a:gd name="connsiteX1" fmla="*/ 4091940 w 4587240"/>
                  <a:gd name="connsiteY1" fmla="*/ 742477 h 5436397"/>
                  <a:gd name="connsiteX2" fmla="*/ 4587240 w 4587240"/>
                  <a:gd name="connsiteY2" fmla="*/ 1199677 h 5436397"/>
                  <a:gd name="connsiteX3" fmla="*/ 4320540 w 4587240"/>
                  <a:gd name="connsiteY3" fmla="*/ 3706657 h 5436397"/>
                  <a:gd name="connsiteX4" fmla="*/ 2301240 w 4587240"/>
                  <a:gd name="connsiteY4" fmla="*/ 5436397 h 5436397"/>
                  <a:gd name="connsiteX5" fmla="*/ 304800 w 4587240"/>
                  <a:gd name="connsiteY5" fmla="*/ 3859057 h 5436397"/>
                  <a:gd name="connsiteX6" fmla="*/ 0 w 4587240"/>
                  <a:gd name="connsiteY6" fmla="*/ 1192057 h 5436397"/>
                  <a:gd name="connsiteX7" fmla="*/ 502920 w 4587240"/>
                  <a:gd name="connsiteY7" fmla="*/ 734857 h 5436397"/>
                  <a:gd name="connsiteX8" fmla="*/ 2095500 w 4587240"/>
                  <a:gd name="connsiteY8" fmla="*/ 64297 h 5436397"/>
                  <a:gd name="connsiteX9" fmla="*/ 2486977 w 4587240"/>
                  <a:gd name="connsiteY9" fmla="*/ 66678 h 5436397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95292"/>
                  <a:gd name="connsiteY0" fmla="*/ 65686 h 5435405"/>
                  <a:gd name="connsiteX1" fmla="*/ 4091940 w 4595292"/>
                  <a:gd name="connsiteY1" fmla="*/ 741485 h 5435405"/>
                  <a:gd name="connsiteX2" fmla="*/ 4587240 w 4595292"/>
                  <a:gd name="connsiteY2" fmla="*/ 1198685 h 5435405"/>
                  <a:gd name="connsiteX3" fmla="*/ 4320540 w 4595292"/>
                  <a:gd name="connsiteY3" fmla="*/ 3705665 h 5435405"/>
                  <a:gd name="connsiteX4" fmla="*/ 2301240 w 4595292"/>
                  <a:gd name="connsiteY4" fmla="*/ 5435405 h 5435405"/>
                  <a:gd name="connsiteX5" fmla="*/ 304800 w 4595292"/>
                  <a:gd name="connsiteY5" fmla="*/ 3858065 h 5435405"/>
                  <a:gd name="connsiteX6" fmla="*/ 0 w 4595292"/>
                  <a:gd name="connsiteY6" fmla="*/ 1191065 h 5435405"/>
                  <a:gd name="connsiteX7" fmla="*/ 502920 w 4595292"/>
                  <a:gd name="connsiteY7" fmla="*/ 733865 h 5435405"/>
                  <a:gd name="connsiteX8" fmla="*/ 2095500 w 4595292"/>
                  <a:gd name="connsiteY8" fmla="*/ 63305 h 5435405"/>
                  <a:gd name="connsiteX9" fmla="*/ 2486977 w 4595292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511909 w 4631396"/>
                  <a:gd name="connsiteY0" fmla="*/ 65686 h 5435405"/>
                  <a:gd name="connsiteX1" fmla="*/ 4116872 w 4631396"/>
                  <a:gd name="connsiteY1" fmla="*/ 741485 h 5435405"/>
                  <a:gd name="connsiteX2" fmla="*/ 4612172 w 4631396"/>
                  <a:gd name="connsiteY2" fmla="*/ 1198685 h 5435405"/>
                  <a:gd name="connsiteX3" fmla="*/ 4345472 w 4631396"/>
                  <a:gd name="connsiteY3" fmla="*/ 3705665 h 5435405"/>
                  <a:gd name="connsiteX4" fmla="*/ 2326172 w 4631396"/>
                  <a:gd name="connsiteY4" fmla="*/ 5435405 h 5435405"/>
                  <a:gd name="connsiteX5" fmla="*/ 329732 w 4631396"/>
                  <a:gd name="connsiteY5" fmla="*/ 3858065 h 5435405"/>
                  <a:gd name="connsiteX6" fmla="*/ 24932 w 4631396"/>
                  <a:gd name="connsiteY6" fmla="*/ 1191065 h 5435405"/>
                  <a:gd name="connsiteX7" fmla="*/ 527852 w 4631396"/>
                  <a:gd name="connsiteY7" fmla="*/ 733865 h 5435405"/>
                  <a:gd name="connsiteX8" fmla="*/ 2120432 w 4631396"/>
                  <a:gd name="connsiteY8" fmla="*/ 63305 h 5435405"/>
                  <a:gd name="connsiteX9" fmla="*/ 2511909 w 4631396"/>
                  <a:gd name="connsiteY9" fmla="*/ 65686 h 5435405"/>
                  <a:gd name="connsiteX0" fmla="*/ 2524166 w 4643653"/>
                  <a:gd name="connsiteY0" fmla="*/ 65686 h 5435405"/>
                  <a:gd name="connsiteX1" fmla="*/ 4129129 w 4643653"/>
                  <a:gd name="connsiteY1" fmla="*/ 741485 h 5435405"/>
                  <a:gd name="connsiteX2" fmla="*/ 4624429 w 4643653"/>
                  <a:gd name="connsiteY2" fmla="*/ 1198685 h 5435405"/>
                  <a:gd name="connsiteX3" fmla="*/ 4357729 w 4643653"/>
                  <a:gd name="connsiteY3" fmla="*/ 3705665 h 5435405"/>
                  <a:gd name="connsiteX4" fmla="*/ 2338429 w 4643653"/>
                  <a:gd name="connsiteY4" fmla="*/ 5435405 h 5435405"/>
                  <a:gd name="connsiteX5" fmla="*/ 341989 w 4643653"/>
                  <a:gd name="connsiteY5" fmla="*/ 3858065 h 5435405"/>
                  <a:gd name="connsiteX6" fmla="*/ 37189 w 4643653"/>
                  <a:gd name="connsiteY6" fmla="*/ 1191065 h 5435405"/>
                  <a:gd name="connsiteX7" fmla="*/ 540109 w 4643653"/>
                  <a:gd name="connsiteY7" fmla="*/ 733865 h 5435405"/>
                  <a:gd name="connsiteX8" fmla="*/ 2132689 w 4643653"/>
                  <a:gd name="connsiteY8" fmla="*/ 63305 h 5435405"/>
                  <a:gd name="connsiteX9" fmla="*/ 2524166 w 4643653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625577" h="5435405">
                    <a:moveTo>
                      <a:pt x="2506090" y="65686"/>
                    </a:moveTo>
                    <a:cubicBezTo>
                      <a:pt x="3183953" y="757677"/>
                      <a:pt x="3942777" y="725769"/>
                      <a:pt x="4111053" y="741485"/>
                    </a:cubicBezTo>
                    <a:cubicBezTo>
                      <a:pt x="4490466" y="817685"/>
                      <a:pt x="4555553" y="1060573"/>
                      <a:pt x="4606353" y="1198685"/>
                    </a:cubicBezTo>
                    <a:cubicBezTo>
                      <a:pt x="4660328" y="2081970"/>
                      <a:pt x="4609528" y="3089080"/>
                      <a:pt x="4339653" y="3705665"/>
                    </a:cubicBezTo>
                    <a:cubicBezTo>
                      <a:pt x="3885628" y="4753732"/>
                      <a:pt x="2922015" y="5330313"/>
                      <a:pt x="2320353" y="5435405"/>
                    </a:cubicBezTo>
                    <a:cubicBezTo>
                      <a:pt x="1707261" y="5347775"/>
                      <a:pt x="760793" y="4788658"/>
                      <a:pt x="323913" y="3858065"/>
                    </a:cubicBezTo>
                    <a:cubicBezTo>
                      <a:pt x="-72962" y="2845240"/>
                      <a:pt x="-3112" y="2065778"/>
                      <a:pt x="19113" y="1191065"/>
                    </a:cubicBezTo>
                    <a:cubicBezTo>
                      <a:pt x="110553" y="833878"/>
                      <a:pt x="354393" y="762440"/>
                      <a:pt x="522033" y="733865"/>
                    </a:cubicBezTo>
                    <a:cubicBezTo>
                      <a:pt x="1486280" y="705608"/>
                      <a:pt x="1807591" y="301113"/>
                      <a:pt x="2114613" y="63305"/>
                    </a:cubicBezTo>
                    <a:cubicBezTo>
                      <a:pt x="2175255" y="3774"/>
                      <a:pt x="2354960" y="-43851"/>
                      <a:pt x="2506090" y="65686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dirty="0"/>
              </a:p>
            </p:txBody>
          </p:sp>
        </p:grpSp>
        <p:pic>
          <p:nvPicPr>
            <p:cNvPr id="253" name="Graphic 252">
              <a:extLst>
                <a:ext uri="{FF2B5EF4-FFF2-40B4-BE49-F238E27FC236}">
                  <a16:creationId xmlns:a16="http://schemas.microsoft.com/office/drawing/2014/main" id="{DAAE881F-08DC-4D18-99BA-8EF48829CB2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566422" y="1613174"/>
              <a:ext cx="197316" cy="197316"/>
            </a:xfrm>
            <a:prstGeom prst="rect">
              <a:avLst/>
            </a:prstGeom>
          </p:spPr>
        </p:pic>
      </p:grpSp>
      <p:grpSp>
        <p:nvGrpSpPr>
          <p:cNvPr id="257" name="Group 256">
            <a:extLst>
              <a:ext uri="{FF2B5EF4-FFF2-40B4-BE49-F238E27FC236}">
                <a16:creationId xmlns:a16="http://schemas.microsoft.com/office/drawing/2014/main" id="{7B3AF35A-3474-4A0F-834B-32290C33C3FC}"/>
              </a:ext>
            </a:extLst>
          </p:cNvPr>
          <p:cNvGrpSpPr/>
          <p:nvPr/>
        </p:nvGrpSpPr>
        <p:grpSpPr>
          <a:xfrm>
            <a:off x="7309776" y="2746967"/>
            <a:ext cx="277188" cy="325716"/>
            <a:chOff x="1493069" y="1510037"/>
            <a:chExt cx="343716" cy="403892"/>
          </a:xfrm>
        </p:grpSpPr>
        <p:grpSp>
          <p:nvGrpSpPr>
            <p:cNvPr id="258" name="Group 257">
              <a:extLst>
                <a:ext uri="{FF2B5EF4-FFF2-40B4-BE49-F238E27FC236}">
                  <a16:creationId xmlns:a16="http://schemas.microsoft.com/office/drawing/2014/main" id="{85749026-E6E3-46E6-81EF-8ABD733487F9}"/>
                </a:ext>
              </a:extLst>
            </p:cNvPr>
            <p:cNvGrpSpPr/>
            <p:nvPr/>
          </p:nvGrpSpPr>
          <p:grpSpPr>
            <a:xfrm>
              <a:off x="1493069" y="1510037"/>
              <a:ext cx="343716" cy="403892"/>
              <a:chOff x="517156" y="363265"/>
              <a:chExt cx="2295542" cy="2697436"/>
            </a:xfrm>
          </p:grpSpPr>
          <p:sp>
            <p:nvSpPr>
              <p:cNvPr id="260" name="Freeform: Shape 259">
                <a:extLst>
                  <a:ext uri="{FF2B5EF4-FFF2-40B4-BE49-F238E27FC236}">
                    <a16:creationId xmlns:a16="http://schemas.microsoft.com/office/drawing/2014/main" id="{F7F62BE8-6A32-4339-BAD6-88CE9769C1C0}"/>
                  </a:ext>
                </a:extLst>
              </p:cNvPr>
              <p:cNvSpPr/>
              <p:nvPr/>
            </p:nvSpPr>
            <p:spPr>
              <a:xfrm>
                <a:off x="517156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66BB6A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61" name="Freeform: Shape 260">
                <a:extLst>
                  <a:ext uri="{FF2B5EF4-FFF2-40B4-BE49-F238E27FC236}">
                    <a16:creationId xmlns:a16="http://schemas.microsoft.com/office/drawing/2014/main" id="{C0EF4644-27E3-46F2-8A30-B21074A45C3F}"/>
                  </a:ext>
                </a:extLst>
              </p:cNvPr>
              <p:cNvSpPr/>
              <p:nvPr/>
            </p:nvSpPr>
            <p:spPr>
              <a:xfrm flipH="1">
                <a:off x="1658724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4CAF5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62" name="Freeform: Shape 261">
                <a:extLst>
                  <a:ext uri="{FF2B5EF4-FFF2-40B4-BE49-F238E27FC236}">
                    <a16:creationId xmlns:a16="http://schemas.microsoft.com/office/drawing/2014/main" id="{1A8A601A-2EA4-47CB-919C-A993D9A26DD1}"/>
                  </a:ext>
                </a:extLst>
              </p:cNvPr>
              <p:cNvSpPr/>
              <p:nvPr/>
            </p:nvSpPr>
            <p:spPr>
              <a:xfrm>
                <a:off x="517156" y="363265"/>
                <a:ext cx="2295542" cy="2697436"/>
              </a:xfrm>
              <a:custGeom>
                <a:avLst/>
                <a:gdLst>
                  <a:gd name="connsiteX0" fmla="*/ 2491740 w 4587240"/>
                  <a:gd name="connsiteY0" fmla="*/ 0 h 5372100"/>
                  <a:gd name="connsiteX1" fmla="*/ 4091940 w 4587240"/>
                  <a:gd name="connsiteY1" fmla="*/ 678180 h 5372100"/>
                  <a:gd name="connsiteX2" fmla="*/ 4587240 w 4587240"/>
                  <a:gd name="connsiteY2" fmla="*/ 1135380 h 5372100"/>
                  <a:gd name="connsiteX3" fmla="*/ 4320540 w 4587240"/>
                  <a:gd name="connsiteY3" fmla="*/ 3642360 h 5372100"/>
                  <a:gd name="connsiteX4" fmla="*/ 2301240 w 4587240"/>
                  <a:gd name="connsiteY4" fmla="*/ 5372100 h 5372100"/>
                  <a:gd name="connsiteX5" fmla="*/ 304800 w 4587240"/>
                  <a:gd name="connsiteY5" fmla="*/ 3794760 h 5372100"/>
                  <a:gd name="connsiteX6" fmla="*/ 0 w 4587240"/>
                  <a:gd name="connsiteY6" fmla="*/ 1127760 h 5372100"/>
                  <a:gd name="connsiteX7" fmla="*/ 502920 w 4587240"/>
                  <a:gd name="connsiteY7" fmla="*/ 670560 h 5372100"/>
                  <a:gd name="connsiteX8" fmla="*/ 2095500 w 4587240"/>
                  <a:gd name="connsiteY8" fmla="*/ 0 h 5372100"/>
                  <a:gd name="connsiteX9" fmla="*/ 2491740 w 4587240"/>
                  <a:gd name="connsiteY9" fmla="*/ 0 h 5372100"/>
                  <a:gd name="connsiteX0" fmla="*/ 2491740 w 4587240"/>
                  <a:gd name="connsiteY0" fmla="*/ 59266 h 5431366"/>
                  <a:gd name="connsiteX1" fmla="*/ 4091940 w 4587240"/>
                  <a:gd name="connsiteY1" fmla="*/ 737446 h 5431366"/>
                  <a:gd name="connsiteX2" fmla="*/ 4587240 w 4587240"/>
                  <a:gd name="connsiteY2" fmla="*/ 1194646 h 5431366"/>
                  <a:gd name="connsiteX3" fmla="*/ 4320540 w 4587240"/>
                  <a:gd name="connsiteY3" fmla="*/ 3701626 h 5431366"/>
                  <a:gd name="connsiteX4" fmla="*/ 2301240 w 4587240"/>
                  <a:gd name="connsiteY4" fmla="*/ 5431366 h 5431366"/>
                  <a:gd name="connsiteX5" fmla="*/ 304800 w 4587240"/>
                  <a:gd name="connsiteY5" fmla="*/ 3854026 h 5431366"/>
                  <a:gd name="connsiteX6" fmla="*/ 0 w 4587240"/>
                  <a:gd name="connsiteY6" fmla="*/ 1187026 h 5431366"/>
                  <a:gd name="connsiteX7" fmla="*/ 502920 w 4587240"/>
                  <a:gd name="connsiteY7" fmla="*/ 729826 h 5431366"/>
                  <a:gd name="connsiteX8" fmla="*/ 2095500 w 4587240"/>
                  <a:gd name="connsiteY8" fmla="*/ 59266 h 5431366"/>
                  <a:gd name="connsiteX9" fmla="*/ 2491740 w 4587240"/>
                  <a:gd name="connsiteY9" fmla="*/ 59266 h 5431366"/>
                  <a:gd name="connsiteX0" fmla="*/ 2491740 w 4587240"/>
                  <a:gd name="connsiteY0" fmla="*/ 76256 h 5448356"/>
                  <a:gd name="connsiteX1" fmla="*/ 4091940 w 4587240"/>
                  <a:gd name="connsiteY1" fmla="*/ 754436 h 5448356"/>
                  <a:gd name="connsiteX2" fmla="*/ 4587240 w 4587240"/>
                  <a:gd name="connsiteY2" fmla="*/ 1211636 h 5448356"/>
                  <a:gd name="connsiteX3" fmla="*/ 4320540 w 4587240"/>
                  <a:gd name="connsiteY3" fmla="*/ 3718616 h 5448356"/>
                  <a:gd name="connsiteX4" fmla="*/ 2301240 w 4587240"/>
                  <a:gd name="connsiteY4" fmla="*/ 5448356 h 5448356"/>
                  <a:gd name="connsiteX5" fmla="*/ 304800 w 4587240"/>
                  <a:gd name="connsiteY5" fmla="*/ 3871016 h 5448356"/>
                  <a:gd name="connsiteX6" fmla="*/ 0 w 4587240"/>
                  <a:gd name="connsiteY6" fmla="*/ 1204016 h 5448356"/>
                  <a:gd name="connsiteX7" fmla="*/ 502920 w 4587240"/>
                  <a:gd name="connsiteY7" fmla="*/ 746816 h 5448356"/>
                  <a:gd name="connsiteX8" fmla="*/ 2095500 w 4587240"/>
                  <a:gd name="connsiteY8" fmla="*/ 76256 h 5448356"/>
                  <a:gd name="connsiteX9" fmla="*/ 2491740 w 4587240"/>
                  <a:gd name="connsiteY9" fmla="*/ 76256 h 5448356"/>
                  <a:gd name="connsiteX0" fmla="*/ 2491740 w 4587240"/>
                  <a:gd name="connsiteY0" fmla="*/ 66256 h 5438356"/>
                  <a:gd name="connsiteX1" fmla="*/ 4091940 w 4587240"/>
                  <a:gd name="connsiteY1" fmla="*/ 744436 h 5438356"/>
                  <a:gd name="connsiteX2" fmla="*/ 4587240 w 4587240"/>
                  <a:gd name="connsiteY2" fmla="*/ 1201636 h 5438356"/>
                  <a:gd name="connsiteX3" fmla="*/ 4320540 w 4587240"/>
                  <a:gd name="connsiteY3" fmla="*/ 3708616 h 5438356"/>
                  <a:gd name="connsiteX4" fmla="*/ 2301240 w 4587240"/>
                  <a:gd name="connsiteY4" fmla="*/ 5438356 h 5438356"/>
                  <a:gd name="connsiteX5" fmla="*/ 304800 w 4587240"/>
                  <a:gd name="connsiteY5" fmla="*/ 3861016 h 5438356"/>
                  <a:gd name="connsiteX6" fmla="*/ 0 w 4587240"/>
                  <a:gd name="connsiteY6" fmla="*/ 1194016 h 5438356"/>
                  <a:gd name="connsiteX7" fmla="*/ 502920 w 4587240"/>
                  <a:gd name="connsiteY7" fmla="*/ 736816 h 5438356"/>
                  <a:gd name="connsiteX8" fmla="*/ 2095500 w 4587240"/>
                  <a:gd name="connsiteY8" fmla="*/ 66256 h 5438356"/>
                  <a:gd name="connsiteX9" fmla="*/ 2491740 w 4587240"/>
                  <a:gd name="connsiteY9" fmla="*/ 66256 h 5438356"/>
                  <a:gd name="connsiteX0" fmla="*/ 2491740 w 4587240"/>
                  <a:gd name="connsiteY0" fmla="*/ 68601 h 5440701"/>
                  <a:gd name="connsiteX1" fmla="*/ 4091940 w 4587240"/>
                  <a:gd name="connsiteY1" fmla="*/ 746781 h 5440701"/>
                  <a:gd name="connsiteX2" fmla="*/ 4587240 w 4587240"/>
                  <a:gd name="connsiteY2" fmla="*/ 1203981 h 5440701"/>
                  <a:gd name="connsiteX3" fmla="*/ 4320540 w 4587240"/>
                  <a:gd name="connsiteY3" fmla="*/ 3710961 h 5440701"/>
                  <a:gd name="connsiteX4" fmla="*/ 2301240 w 4587240"/>
                  <a:gd name="connsiteY4" fmla="*/ 5440701 h 5440701"/>
                  <a:gd name="connsiteX5" fmla="*/ 304800 w 4587240"/>
                  <a:gd name="connsiteY5" fmla="*/ 3863361 h 5440701"/>
                  <a:gd name="connsiteX6" fmla="*/ 0 w 4587240"/>
                  <a:gd name="connsiteY6" fmla="*/ 1196361 h 5440701"/>
                  <a:gd name="connsiteX7" fmla="*/ 502920 w 4587240"/>
                  <a:gd name="connsiteY7" fmla="*/ 739161 h 5440701"/>
                  <a:gd name="connsiteX8" fmla="*/ 2095500 w 4587240"/>
                  <a:gd name="connsiteY8" fmla="*/ 68601 h 5440701"/>
                  <a:gd name="connsiteX9" fmla="*/ 2491740 w 4587240"/>
                  <a:gd name="connsiteY9" fmla="*/ 68601 h 5440701"/>
                  <a:gd name="connsiteX0" fmla="*/ 2491740 w 4587240"/>
                  <a:gd name="connsiteY0" fmla="*/ 72660 h 5444760"/>
                  <a:gd name="connsiteX1" fmla="*/ 4091940 w 4587240"/>
                  <a:gd name="connsiteY1" fmla="*/ 750840 h 5444760"/>
                  <a:gd name="connsiteX2" fmla="*/ 4587240 w 4587240"/>
                  <a:gd name="connsiteY2" fmla="*/ 1208040 h 5444760"/>
                  <a:gd name="connsiteX3" fmla="*/ 4320540 w 4587240"/>
                  <a:gd name="connsiteY3" fmla="*/ 3715020 h 5444760"/>
                  <a:gd name="connsiteX4" fmla="*/ 2301240 w 4587240"/>
                  <a:gd name="connsiteY4" fmla="*/ 5444760 h 5444760"/>
                  <a:gd name="connsiteX5" fmla="*/ 304800 w 4587240"/>
                  <a:gd name="connsiteY5" fmla="*/ 3867420 h 5444760"/>
                  <a:gd name="connsiteX6" fmla="*/ 0 w 4587240"/>
                  <a:gd name="connsiteY6" fmla="*/ 1200420 h 5444760"/>
                  <a:gd name="connsiteX7" fmla="*/ 502920 w 4587240"/>
                  <a:gd name="connsiteY7" fmla="*/ 743220 h 5444760"/>
                  <a:gd name="connsiteX8" fmla="*/ 2095500 w 4587240"/>
                  <a:gd name="connsiteY8" fmla="*/ 72660 h 5444760"/>
                  <a:gd name="connsiteX9" fmla="*/ 2491740 w 4587240"/>
                  <a:gd name="connsiteY9" fmla="*/ 72660 h 5444760"/>
                  <a:gd name="connsiteX0" fmla="*/ 2491740 w 4587240"/>
                  <a:gd name="connsiteY0" fmla="*/ 64732 h 5436832"/>
                  <a:gd name="connsiteX1" fmla="*/ 4091940 w 4587240"/>
                  <a:gd name="connsiteY1" fmla="*/ 742912 h 5436832"/>
                  <a:gd name="connsiteX2" fmla="*/ 4587240 w 4587240"/>
                  <a:gd name="connsiteY2" fmla="*/ 1200112 h 5436832"/>
                  <a:gd name="connsiteX3" fmla="*/ 4320540 w 4587240"/>
                  <a:gd name="connsiteY3" fmla="*/ 3707092 h 5436832"/>
                  <a:gd name="connsiteX4" fmla="*/ 2301240 w 4587240"/>
                  <a:gd name="connsiteY4" fmla="*/ 5436832 h 5436832"/>
                  <a:gd name="connsiteX5" fmla="*/ 304800 w 4587240"/>
                  <a:gd name="connsiteY5" fmla="*/ 3859492 h 5436832"/>
                  <a:gd name="connsiteX6" fmla="*/ 0 w 4587240"/>
                  <a:gd name="connsiteY6" fmla="*/ 1192492 h 5436832"/>
                  <a:gd name="connsiteX7" fmla="*/ 502920 w 4587240"/>
                  <a:gd name="connsiteY7" fmla="*/ 735292 h 5436832"/>
                  <a:gd name="connsiteX8" fmla="*/ 2095500 w 4587240"/>
                  <a:gd name="connsiteY8" fmla="*/ 64732 h 5436832"/>
                  <a:gd name="connsiteX9" fmla="*/ 2491740 w 4587240"/>
                  <a:gd name="connsiteY9" fmla="*/ 64732 h 5436832"/>
                  <a:gd name="connsiteX0" fmla="*/ 2491740 w 4587240"/>
                  <a:gd name="connsiteY0" fmla="*/ 66731 h 5438831"/>
                  <a:gd name="connsiteX1" fmla="*/ 4091940 w 4587240"/>
                  <a:gd name="connsiteY1" fmla="*/ 744911 h 5438831"/>
                  <a:gd name="connsiteX2" fmla="*/ 4587240 w 4587240"/>
                  <a:gd name="connsiteY2" fmla="*/ 1202111 h 5438831"/>
                  <a:gd name="connsiteX3" fmla="*/ 4320540 w 4587240"/>
                  <a:gd name="connsiteY3" fmla="*/ 3709091 h 5438831"/>
                  <a:gd name="connsiteX4" fmla="*/ 2301240 w 4587240"/>
                  <a:gd name="connsiteY4" fmla="*/ 5438831 h 5438831"/>
                  <a:gd name="connsiteX5" fmla="*/ 304800 w 4587240"/>
                  <a:gd name="connsiteY5" fmla="*/ 3861491 h 5438831"/>
                  <a:gd name="connsiteX6" fmla="*/ 0 w 4587240"/>
                  <a:gd name="connsiteY6" fmla="*/ 1194491 h 5438831"/>
                  <a:gd name="connsiteX7" fmla="*/ 502920 w 4587240"/>
                  <a:gd name="connsiteY7" fmla="*/ 737291 h 5438831"/>
                  <a:gd name="connsiteX8" fmla="*/ 2095500 w 4587240"/>
                  <a:gd name="connsiteY8" fmla="*/ 66731 h 5438831"/>
                  <a:gd name="connsiteX9" fmla="*/ 2491740 w 4587240"/>
                  <a:gd name="connsiteY9" fmla="*/ 66731 h 543883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6678 h 5436397"/>
                  <a:gd name="connsiteX1" fmla="*/ 4091940 w 4587240"/>
                  <a:gd name="connsiteY1" fmla="*/ 742477 h 5436397"/>
                  <a:gd name="connsiteX2" fmla="*/ 4587240 w 4587240"/>
                  <a:gd name="connsiteY2" fmla="*/ 1199677 h 5436397"/>
                  <a:gd name="connsiteX3" fmla="*/ 4320540 w 4587240"/>
                  <a:gd name="connsiteY3" fmla="*/ 3706657 h 5436397"/>
                  <a:gd name="connsiteX4" fmla="*/ 2301240 w 4587240"/>
                  <a:gd name="connsiteY4" fmla="*/ 5436397 h 5436397"/>
                  <a:gd name="connsiteX5" fmla="*/ 304800 w 4587240"/>
                  <a:gd name="connsiteY5" fmla="*/ 3859057 h 5436397"/>
                  <a:gd name="connsiteX6" fmla="*/ 0 w 4587240"/>
                  <a:gd name="connsiteY6" fmla="*/ 1192057 h 5436397"/>
                  <a:gd name="connsiteX7" fmla="*/ 502920 w 4587240"/>
                  <a:gd name="connsiteY7" fmla="*/ 734857 h 5436397"/>
                  <a:gd name="connsiteX8" fmla="*/ 2095500 w 4587240"/>
                  <a:gd name="connsiteY8" fmla="*/ 64297 h 5436397"/>
                  <a:gd name="connsiteX9" fmla="*/ 2486977 w 4587240"/>
                  <a:gd name="connsiteY9" fmla="*/ 66678 h 5436397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95292"/>
                  <a:gd name="connsiteY0" fmla="*/ 65686 h 5435405"/>
                  <a:gd name="connsiteX1" fmla="*/ 4091940 w 4595292"/>
                  <a:gd name="connsiteY1" fmla="*/ 741485 h 5435405"/>
                  <a:gd name="connsiteX2" fmla="*/ 4587240 w 4595292"/>
                  <a:gd name="connsiteY2" fmla="*/ 1198685 h 5435405"/>
                  <a:gd name="connsiteX3" fmla="*/ 4320540 w 4595292"/>
                  <a:gd name="connsiteY3" fmla="*/ 3705665 h 5435405"/>
                  <a:gd name="connsiteX4" fmla="*/ 2301240 w 4595292"/>
                  <a:gd name="connsiteY4" fmla="*/ 5435405 h 5435405"/>
                  <a:gd name="connsiteX5" fmla="*/ 304800 w 4595292"/>
                  <a:gd name="connsiteY5" fmla="*/ 3858065 h 5435405"/>
                  <a:gd name="connsiteX6" fmla="*/ 0 w 4595292"/>
                  <a:gd name="connsiteY6" fmla="*/ 1191065 h 5435405"/>
                  <a:gd name="connsiteX7" fmla="*/ 502920 w 4595292"/>
                  <a:gd name="connsiteY7" fmla="*/ 733865 h 5435405"/>
                  <a:gd name="connsiteX8" fmla="*/ 2095500 w 4595292"/>
                  <a:gd name="connsiteY8" fmla="*/ 63305 h 5435405"/>
                  <a:gd name="connsiteX9" fmla="*/ 2486977 w 4595292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511909 w 4631396"/>
                  <a:gd name="connsiteY0" fmla="*/ 65686 h 5435405"/>
                  <a:gd name="connsiteX1" fmla="*/ 4116872 w 4631396"/>
                  <a:gd name="connsiteY1" fmla="*/ 741485 h 5435405"/>
                  <a:gd name="connsiteX2" fmla="*/ 4612172 w 4631396"/>
                  <a:gd name="connsiteY2" fmla="*/ 1198685 h 5435405"/>
                  <a:gd name="connsiteX3" fmla="*/ 4345472 w 4631396"/>
                  <a:gd name="connsiteY3" fmla="*/ 3705665 h 5435405"/>
                  <a:gd name="connsiteX4" fmla="*/ 2326172 w 4631396"/>
                  <a:gd name="connsiteY4" fmla="*/ 5435405 h 5435405"/>
                  <a:gd name="connsiteX5" fmla="*/ 329732 w 4631396"/>
                  <a:gd name="connsiteY5" fmla="*/ 3858065 h 5435405"/>
                  <a:gd name="connsiteX6" fmla="*/ 24932 w 4631396"/>
                  <a:gd name="connsiteY6" fmla="*/ 1191065 h 5435405"/>
                  <a:gd name="connsiteX7" fmla="*/ 527852 w 4631396"/>
                  <a:gd name="connsiteY7" fmla="*/ 733865 h 5435405"/>
                  <a:gd name="connsiteX8" fmla="*/ 2120432 w 4631396"/>
                  <a:gd name="connsiteY8" fmla="*/ 63305 h 5435405"/>
                  <a:gd name="connsiteX9" fmla="*/ 2511909 w 4631396"/>
                  <a:gd name="connsiteY9" fmla="*/ 65686 h 5435405"/>
                  <a:gd name="connsiteX0" fmla="*/ 2524166 w 4643653"/>
                  <a:gd name="connsiteY0" fmla="*/ 65686 h 5435405"/>
                  <a:gd name="connsiteX1" fmla="*/ 4129129 w 4643653"/>
                  <a:gd name="connsiteY1" fmla="*/ 741485 h 5435405"/>
                  <a:gd name="connsiteX2" fmla="*/ 4624429 w 4643653"/>
                  <a:gd name="connsiteY2" fmla="*/ 1198685 h 5435405"/>
                  <a:gd name="connsiteX3" fmla="*/ 4357729 w 4643653"/>
                  <a:gd name="connsiteY3" fmla="*/ 3705665 h 5435405"/>
                  <a:gd name="connsiteX4" fmla="*/ 2338429 w 4643653"/>
                  <a:gd name="connsiteY4" fmla="*/ 5435405 h 5435405"/>
                  <a:gd name="connsiteX5" fmla="*/ 341989 w 4643653"/>
                  <a:gd name="connsiteY5" fmla="*/ 3858065 h 5435405"/>
                  <a:gd name="connsiteX6" fmla="*/ 37189 w 4643653"/>
                  <a:gd name="connsiteY6" fmla="*/ 1191065 h 5435405"/>
                  <a:gd name="connsiteX7" fmla="*/ 540109 w 4643653"/>
                  <a:gd name="connsiteY7" fmla="*/ 733865 h 5435405"/>
                  <a:gd name="connsiteX8" fmla="*/ 2132689 w 4643653"/>
                  <a:gd name="connsiteY8" fmla="*/ 63305 h 5435405"/>
                  <a:gd name="connsiteX9" fmla="*/ 2524166 w 4643653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625577" h="5435405">
                    <a:moveTo>
                      <a:pt x="2506090" y="65686"/>
                    </a:moveTo>
                    <a:cubicBezTo>
                      <a:pt x="3183953" y="757677"/>
                      <a:pt x="3942777" y="725769"/>
                      <a:pt x="4111053" y="741485"/>
                    </a:cubicBezTo>
                    <a:cubicBezTo>
                      <a:pt x="4490466" y="817685"/>
                      <a:pt x="4555553" y="1060573"/>
                      <a:pt x="4606353" y="1198685"/>
                    </a:cubicBezTo>
                    <a:cubicBezTo>
                      <a:pt x="4660328" y="2081970"/>
                      <a:pt x="4609528" y="3089080"/>
                      <a:pt x="4339653" y="3705665"/>
                    </a:cubicBezTo>
                    <a:cubicBezTo>
                      <a:pt x="3885628" y="4753732"/>
                      <a:pt x="2922015" y="5330313"/>
                      <a:pt x="2320353" y="5435405"/>
                    </a:cubicBezTo>
                    <a:cubicBezTo>
                      <a:pt x="1707261" y="5347775"/>
                      <a:pt x="760793" y="4788658"/>
                      <a:pt x="323913" y="3858065"/>
                    </a:cubicBezTo>
                    <a:cubicBezTo>
                      <a:pt x="-72962" y="2845240"/>
                      <a:pt x="-3112" y="2065778"/>
                      <a:pt x="19113" y="1191065"/>
                    </a:cubicBezTo>
                    <a:cubicBezTo>
                      <a:pt x="110553" y="833878"/>
                      <a:pt x="354393" y="762440"/>
                      <a:pt x="522033" y="733865"/>
                    </a:cubicBezTo>
                    <a:cubicBezTo>
                      <a:pt x="1486280" y="705608"/>
                      <a:pt x="1807591" y="301113"/>
                      <a:pt x="2114613" y="63305"/>
                    </a:cubicBezTo>
                    <a:cubicBezTo>
                      <a:pt x="2175255" y="3774"/>
                      <a:pt x="2354960" y="-43851"/>
                      <a:pt x="2506090" y="65686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dirty="0"/>
              </a:p>
            </p:txBody>
          </p:sp>
        </p:grpSp>
        <p:pic>
          <p:nvPicPr>
            <p:cNvPr id="259" name="Graphic 258">
              <a:extLst>
                <a:ext uri="{FF2B5EF4-FFF2-40B4-BE49-F238E27FC236}">
                  <a16:creationId xmlns:a16="http://schemas.microsoft.com/office/drawing/2014/main" id="{980F9BA8-230E-4AFE-8E68-8668B20E41F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566422" y="1613174"/>
              <a:ext cx="197316" cy="197316"/>
            </a:xfrm>
            <a:prstGeom prst="rect">
              <a:avLst/>
            </a:prstGeom>
          </p:spPr>
        </p:pic>
      </p:grpSp>
      <p:grpSp>
        <p:nvGrpSpPr>
          <p:cNvPr id="263" name="Group 262">
            <a:extLst>
              <a:ext uri="{FF2B5EF4-FFF2-40B4-BE49-F238E27FC236}">
                <a16:creationId xmlns:a16="http://schemas.microsoft.com/office/drawing/2014/main" id="{339F95F0-4AAC-42E0-8D12-64291F18A851}"/>
              </a:ext>
            </a:extLst>
          </p:cNvPr>
          <p:cNvGrpSpPr/>
          <p:nvPr/>
        </p:nvGrpSpPr>
        <p:grpSpPr>
          <a:xfrm>
            <a:off x="296350" y="4684130"/>
            <a:ext cx="1077932" cy="1076788"/>
            <a:chOff x="4322454" y="2326306"/>
            <a:chExt cx="2121384" cy="2119132"/>
          </a:xfrm>
        </p:grpSpPr>
        <p:grpSp>
          <p:nvGrpSpPr>
            <p:cNvPr id="264" name="Group 263">
              <a:extLst>
                <a:ext uri="{FF2B5EF4-FFF2-40B4-BE49-F238E27FC236}">
                  <a16:creationId xmlns:a16="http://schemas.microsoft.com/office/drawing/2014/main" id="{7581B607-498D-42BF-AFEC-4C693901E41D}"/>
                </a:ext>
              </a:extLst>
            </p:cNvPr>
            <p:cNvGrpSpPr/>
            <p:nvPr/>
          </p:nvGrpSpPr>
          <p:grpSpPr>
            <a:xfrm>
              <a:off x="4871096" y="2326306"/>
              <a:ext cx="1080000" cy="156845"/>
              <a:chOff x="4860000" y="2304000"/>
              <a:chExt cx="1080000" cy="156845"/>
            </a:xfrm>
          </p:grpSpPr>
          <p:cxnSp>
            <p:nvCxnSpPr>
              <p:cNvPr id="290" name="Straight Connector 289">
                <a:extLst>
                  <a:ext uri="{FF2B5EF4-FFF2-40B4-BE49-F238E27FC236}">
                    <a16:creationId xmlns:a16="http://schemas.microsoft.com/office/drawing/2014/main" id="{F8DAF817-8EAD-4134-8CDE-FD907AAFA5F5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Straight Connector 290">
                <a:extLst>
                  <a:ext uri="{FF2B5EF4-FFF2-40B4-BE49-F238E27FC236}">
                    <a16:creationId xmlns:a16="http://schemas.microsoft.com/office/drawing/2014/main" id="{3B83845F-45D4-4CC1-BB76-EA6990CB71B3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Straight Connector 291">
                <a:extLst>
                  <a:ext uri="{FF2B5EF4-FFF2-40B4-BE49-F238E27FC236}">
                    <a16:creationId xmlns:a16="http://schemas.microsoft.com/office/drawing/2014/main" id="{DCE74B10-D5B2-4569-B910-5D9458DDB157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Straight Connector 292">
                <a:extLst>
                  <a:ext uri="{FF2B5EF4-FFF2-40B4-BE49-F238E27FC236}">
                    <a16:creationId xmlns:a16="http://schemas.microsoft.com/office/drawing/2014/main" id="{B197A162-70ED-4F03-B6EF-69206F76CC08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Straight Connector 293">
                <a:extLst>
                  <a:ext uri="{FF2B5EF4-FFF2-40B4-BE49-F238E27FC236}">
                    <a16:creationId xmlns:a16="http://schemas.microsoft.com/office/drawing/2014/main" id="{4ED3EF85-10FA-40F8-9B24-A8A79D746E14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Straight Connector 294">
                <a:extLst>
                  <a:ext uri="{FF2B5EF4-FFF2-40B4-BE49-F238E27FC236}">
                    <a16:creationId xmlns:a16="http://schemas.microsoft.com/office/drawing/2014/main" id="{E78DBF5C-3FC9-4F4B-B6DB-3B9BC7345491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Straight Connector 295">
                <a:extLst>
                  <a:ext uri="{FF2B5EF4-FFF2-40B4-BE49-F238E27FC236}">
                    <a16:creationId xmlns:a16="http://schemas.microsoft.com/office/drawing/2014/main" id="{108BD20D-49BF-4C64-9914-171A99F1E045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5" name="Group 264">
              <a:extLst>
                <a:ext uri="{FF2B5EF4-FFF2-40B4-BE49-F238E27FC236}">
                  <a16:creationId xmlns:a16="http://schemas.microsoft.com/office/drawing/2014/main" id="{DBD10DDD-EC30-47B9-B857-9D6AAAFBD639}"/>
                </a:ext>
              </a:extLst>
            </p:cNvPr>
            <p:cNvGrpSpPr/>
            <p:nvPr/>
          </p:nvGrpSpPr>
          <p:grpSpPr>
            <a:xfrm rot="5400000">
              <a:off x="5825416" y="3285860"/>
              <a:ext cx="1080000" cy="156845"/>
              <a:chOff x="4860000" y="2304000"/>
              <a:chExt cx="1080000" cy="156845"/>
            </a:xfrm>
          </p:grpSpPr>
          <p:cxnSp>
            <p:nvCxnSpPr>
              <p:cNvPr id="283" name="Straight Connector 282">
                <a:extLst>
                  <a:ext uri="{FF2B5EF4-FFF2-40B4-BE49-F238E27FC236}">
                    <a16:creationId xmlns:a16="http://schemas.microsoft.com/office/drawing/2014/main" id="{45BD1978-F9BD-471C-BBED-BE9E09CF997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Straight Connector 283">
                <a:extLst>
                  <a:ext uri="{FF2B5EF4-FFF2-40B4-BE49-F238E27FC236}">
                    <a16:creationId xmlns:a16="http://schemas.microsoft.com/office/drawing/2014/main" id="{384A9E1E-6BB6-4224-91CA-0916BD2C837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Straight Connector 284">
                <a:extLst>
                  <a:ext uri="{FF2B5EF4-FFF2-40B4-BE49-F238E27FC236}">
                    <a16:creationId xmlns:a16="http://schemas.microsoft.com/office/drawing/2014/main" id="{3965C42E-D8A5-4AEC-B10A-DBB44AB43BE6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Straight Connector 285">
                <a:extLst>
                  <a:ext uri="{FF2B5EF4-FFF2-40B4-BE49-F238E27FC236}">
                    <a16:creationId xmlns:a16="http://schemas.microsoft.com/office/drawing/2014/main" id="{078B962F-4BC1-4F1A-98CA-38CE0230A75D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Straight Connector 286">
                <a:extLst>
                  <a:ext uri="{FF2B5EF4-FFF2-40B4-BE49-F238E27FC236}">
                    <a16:creationId xmlns:a16="http://schemas.microsoft.com/office/drawing/2014/main" id="{11E956C7-2527-4BF7-91CD-0D1B30A5B265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Straight Connector 287">
                <a:extLst>
                  <a:ext uri="{FF2B5EF4-FFF2-40B4-BE49-F238E27FC236}">
                    <a16:creationId xmlns:a16="http://schemas.microsoft.com/office/drawing/2014/main" id="{3872049F-12D3-4A11-A6A8-4D0AFB15F8D4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Straight Connector 288">
                <a:extLst>
                  <a:ext uri="{FF2B5EF4-FFF2-40B4-BE49-F238E27FC236}">
                    <a16:creationId xmlns:a16="http://schemas.microsoft.com/office/drawing/2014/main" id="{44592C49-1DF9-4087-9486-36B9604206BA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6" name="Group 265">
              <a:extLst>
                <a:ext uri="{FF2B5EF4-FFF2-40B4-BE49-F238E27FC236}">
                  <a16:creationId xmlns:a16="http://schemas.microsoft.com/office/drawing/2014/main" id="{327B9869-963C-44BB-AB9B-1EC417D9F7A6}"/>
                </a:ext>
              </a:extLst>
            </p:cNvPr>
            <p:cNvGrpSpPr/>
            <p:nvPr/>
          </p:nvGrpSpPr>
          <p:grpSpPr>
            <a:xfrm>
              <a:off x="4844370" y="4288593"/>
              <a:ext cx="1080000" cy="156845"/>
              <a:chOff x="4860000" y="2304000"/>
              <a:chExt cx="1080000" cy="156845"/>
            </a:xfrm>
          </p:grpSpPr>
          <p:cxnSp>
            <p:nvCxnSpPr>
              <p:cNvPr id="276" name="Straight Connector 275">
                <a:extLst>
                  <a:ext uri="{FF2B5EF4-FFF2-40B4-BE49-F238E27FC236}">
                    <a16:creationId xmlns:a16="http://schemas.microsoft.com/office/drawing/2014/main" id="{ADB7BB5E-B7C8-41D1-BC17-BFD0F2D238DC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Straight Connector 276">
                <a:extLst>
                  <a:ext uri="{FF2B5EF4-FFF2-40B4-BE49-F238E27FC236}">
                    <a16:creationId xmlns:a16="http://schemas.microsoft.com/office/drawing/2014/main" id="{765730AE-4D03-458C-9B28-3FEB4D16D45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Straight Connector 277">
                <a:extLst>
                  <a:ext uri="{FF2B5EF4-FFF2-40B4-BE49-F238E27FC236}">
                    <a16:creationId xmlns:a16="http://schemas.microsoft.com/office/drawing/2014/main" id="{504FC0CA-4F1A-453F-8301-A9C7325CB303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Straight Connector 278">
                <a:extLst>
                  <a:ext uri="{FF2B5EF4-FFF2-40B4-BE49-F238E27FC236}">
                    <a16:creationId xmlns:a16="http://schemas.microsoft.com/office/drawing/2014/main" id="{0ED92517-3A06-4570-8E0B-59F832DB8B60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Straight Connector 279">
                <a:extLst>
                  <a:ext uri="{FF2B5EF4-FFF2-40B4-BE49-F238E27FC236}">
                    <a16:creationId xmlns:a16="http://schemas.microsoft.com/office/drawing/2014/main" id="{B7846209-AA67-4D65-8073-876DFC97381E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Straight Connector 280">
                <a:extLst>
                  <a:ext uri="{FF2B5EF4-FFF2-40B4-BE49-F238E27FC236}">
                    <a16:creationId xmlns:a16="http://schemas.microsoft.com/office/drawing/2014/main" id="{C661235E-1F9C-493E-9BB3-CE4A2226A567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Straight Connector 281">
                <a:extLst>
                  <a:ext uri="{FF2B5EF4-FFF2-40B4-BE49-F238E27FC236}">
                    <a16:creationId xmlns:a16="http://schemas.microsoft.com/office/drawing/2014/main" id="{DFED1690-518B-4B01-AFCD-34C2765BF952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7" name="Group 266">
              <a:extLst>
                <a:ext uri="{FF2B5EF4-FFF2-40B4-BE49-F238E27FC236}">
                  <a16:creationId xmlns:a16="http://schemas.microsoft.com/office/drawing/2014/main" id="{DA81371C-6B4D-4E30-988A-2EBEEFA87316}"/>
                </a:ext>
              </a:extLst>
            </p:cNvPr>
            <p:cNvGrpSpPr/>
            <p:nvPr/>
          </p:nvGrpSpPr>
          <p:grpSpPr>
            <a:xfrm rot="5400000">
              <a:off x="3860877" y="3307603"/>
              <a:ext cx="1080000" cy="156845"/>
              <a:chOff x="4860000" y="2304000"/>
              <a:chExt cx="1080000" cy="156845"/>
            </a:xfrm>
          </p:grpSpPr>
          <p:cxnSp>
            <p:nvCxnSpPr>
              <p:cNvPr id="269" name="Straight Connector 268">
                <a:extLst>
                  <a:ext uri="{FF2B5EF4-FFF2-40B4-BE49-F238E27FC236}">
                    <a16:creationId xmlns:a16="http://schemas.microsoft.com/office/drawing/2014/main" id="{AACAB981-54CA-4FBF-885D-967CB1A649D2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Straight Connector 269">
                <a:extLst>
                  <a:ext uri="{FF2B5EF4-FFF2-40B4-BE49-F238E27FC236}">
                    <a16:creationId xmlns:a16="http://schemas.microsoft.com/office/drawing/2014/main" id="{2522EAC3-7199-4721-8B86-64DE15454E0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Straight Connector 270">
                <a:extLst>
                  <a:ext uri="{FF2B5EF4-FFF2-40B4-BE49-F238E27FC236}">
                    <a16:creationId xmlns:a16="http://schemas.microsoft.com/office/drawing/2014/main" id="{1FD4128D-D5B1-4A94-AF93-7F84268C7365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Straight Connector 271">
                <a:extLst>
                  <a:ext uri="{FF2B5EF4-FFF2-40B4-BE49-F238E27FC236}">
                    <a16:creationId xmlns:a16="http://schemas.microsoft.com/office/drawing/2014/main" id="{B00FC6D5-BB30-46C7-A657-4EC6E8ECCA31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Straight Connector 272">
                <a:extLst>
                  <a:ext uri="{FF2B5EF4-FFF2-40B4-BE49-F238E27FC236}">
                    <a16:creationId xmlns:a16="http://schemas.microsoft.com/office/drawing/2014/main" id="{8F02D8DA-F40B-4F05-9AD2-E79A8E52BF1A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Straight Connector 273">
                <a:extLst>
                  <a:ext uri="{FF2B5EF4-FFF2-40B4-BE49-F238E27FC236}">
                    <a16:creationId xmlns:a16="http://schemas.microsoft.com/office/drawing/2014/main" id="{F00AA142-57E6-4F2C-813E-880CC97A793D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Straight Connector 274">
                <a:extLst>
                  <a:ext uri="{FF2B5EF4-FFF2-40B4-BE49-F238E27FC236}">
                    <a16:creationId xmlns:a16="http://schemas.microsoft.com/office/drawing/2014/main" id="{1928C8B5-A864-4B97-AEC6-73DA6B246FF1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000B2003-B18E-4B1E-8018-FA0249B0EC80}"/>
                </a:ext>
              </a:extLst>
            </p:cNvPr>
            <p:cNvSpPr/>
            <p:nvPr/>
          </p:nvSpPr>
          <p:spPr>
            <a:xfrm>
              <a:off x="4484370" y="2486025"/>
              <a:ext cx="1800000" cy="1800000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solidFill>
              <a:srgbClr val="FF9800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  <p:sp>
        <p:nvSpPr>
          <p:cNvPr id="297" name="Freeform: Shape 296">
            <a:extLst>
              <a:ext uri="{FF2B5EF4-FFF2-40B4-BE49-F238E27FC236}">
                <a16:creationId xmlns:a16="http://schemas.microsoft.com/office/drawing/2014/main" id="{F27A4AC8-56ED-46A1-8FC6-288179375B8E}"/>
              </a:ext>
            </a:extLst>
          </p:cNvPr>
          <p:cNvSpPr/>
          <p:nvPr/>
        </p:nvSpPr>
        <p:spPr>
          <a:xfrm>
            <a:off x="504611" y="4896557"/>
            <a:ext cx="659567" cy="659567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FFA726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grpSp>
        <p:nvGrpSpPr>
          <p:cNvPr id="298" name="Group 297">
            <a:extLst>
              <a:ext uri="{FF2B5EF4-FFF2-40B4-BE49-F238E27FC236}">
                <a16:creationId xmlns:a16="http://schemas.microsoft.com/office/drawing/2014/main" id="{AEA4FD24-88AF-49B0-BDA0-8DA9E9784EE1}"/>
              </a:ext>
            </a:extLst>
          </p:cNvPr>
          <p:cNvGrpSpPr/>
          <p:nvPr/>
        </p:nvGrpSpPr>
        <p:grpSpPr>
          <a:xfrm>
            <a:off x="525574" y="5328968"/>
            <a:ext cx="240902" cy="45719"/>
            <a:chOff x="3494087" y="1512707"/>
            <a:chExt cx="460682" cy="143545"/>
          </a:xfrm>
        </p:grpSpPr>
        <p:cxnSp>
          <p:nvCxnSpPr>
            <p:cNvPr id="299" name="Straight Connector 298">
              <a:extLst>
                <a:ext uri="{FF2B5EF4-FFF2-40B4-BE49-F238E27FC236}">
                  <a16:creationId xmlns:a16="http://schemas.microsoft.com/office/drawing/2014/main" id="{38F30B64-079C-4F5B-B802-72E7D6666664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3494087" y="1512707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>
              <a:extLst>
                <a:ext uri="{FF2B5EF4-FFF2-40B4-BE49-F238E27FC236}">
                  <a16:creationId xmlns:a16="http://schemas.microsoft.com/office/drawing/2014/main" id="{2748C512-598F-4260-A3EC-64815CCE2808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512708"/>
              <a:ext cx="0" cy="143544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Connector 300">
              <a:extLst>
                <a:ext uri="{FF2B5EF4-FFF2-40B4-BE49-F238E27FC236}">
                  <a16:creationId xmlns:a16="http://schemas.microsoft.com/office/drawing/2014/main" id="{CA24865F-EA18-4B1A-81E4-7875B1AF7C3C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656252"/>
              <a:ext cx="14026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2" name="Oval 301">
            <a:extLst>
              <a:ext uri="{FF2B5EF4-FFF2-40B4-BE49-F238E27FC236}">
                <a16:creationId xmlns:a16="http://schemas.microsoft.com/office/drawing/2014/main" id="{743C8347-8833-478A-84E2-920FA6BCFB7A}"/>
              </a:ext>
            </a:extLst>
          </p:cNvPr>
          <p:cNvSpPr/>
          <p:nvPr/>
        </p:nvSpPr>
        <p:spPr>
          <a:xfrm rot="10800000">
            <a:off x="766505" y="5330495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303" name="Group 302">
            <a:extLst>
              <a:ext uri="{FF2B5EF4-FFF2-40B4-BE49-F238E27FC236}">
                <a16:creationId xmlns:a16="http://schemas.microsoft.com/office/drawing/2014/main" id="{1D13511A-1FC1-405F-8056-EF289FF613AB}"/>
              </a:ext>
            </a:extLst>
          </p:cNvPr>
          <p:cNvGrpSpPr/>
          <p:nvPr/>
        </p:nvGrpSpPr>
        <p:grpSpPr>
          <a:xfrm>
            <a:off x="1056555" y="5382059"/>
            <a:ext cx="91463" cy="140928"/>
            <a:chOff x="4439732" y="1735257"/>
            <a:chExt cx="249650" cy="266260"/>
          </a:xfrm>
        </p:grpSpPr>
        <p:cxnSp>
          <p:nvCxnSpPr>
            <p:cNvPr id="304" name="Straight Connector 303">
              <a:extLst>
                <a:ext uri="{FF2B5EF4-FFF2-40B4-BE49-F238E27FC236}">
                  <a16:creationId xmlns:a16="http://schemas.microsoft.com/office/drawing/2014/main" id="{D26449F3-4EC0-466B-9A1A-B0272BE47139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Connector 304">
              <a:extLst>
                <a:ext uri="{FF2B5EF4-FFF2-40B4-BE49-F238E27FC236}">
                  <a16:creationId xmlns:a16="http://schemas.microsoft.com/office/drawing/2014/main" id="{0D168BF3-5906-4CA8-B8E1-F4EB001F086B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6" name="Oval 305">
            <a:extLst>
              <a:ext uri="{FF2B5EF4-FFF2-40B4-BE49-F238E27FC236}">
                <a16:creationId xmlns:a16="http://schemas.microsoft.com/office/drawing/2014/main" id="{613D157F-BE40-43D5-89C6-F316A1B9C0AF}"/>
              </a:ext>
            </a:extLst>
          </p:cNvPr>
          <p:cNvSpPr/>
          <p:nvPr/>
        </p:nvSpPr>
        <p:spPr>
          <a:xfrm rot="5400000">
            <a:off x="1011296" y="5296396"/>
            <a:ext cx="90515" cy="91465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307" name="Group 306">
            <a:extLst>
              <a:ext uri="{FF2B5EF4-FFF2-40B4-BE49-F238E27FC236}">
                <a16:creationId xmlns:a16="http://schemas.microsoft.com/office/drawing/2014/main" id="{2C6A5289-2269-4058-A270-3ED161E4BFFA}"/>
              </a:ext>
            </a:extLst>
          </p:cNvPr>
          <p:cNvGrpSpPr/>
          <p:nvPr/>
        </p:nvGrpSpPr>
        <p:grpSpPr>
          <a:xfrm rot="16200000">
            <a:off x="747100" y="4910609"/>
            <a:ext cx="150485" cy="140928"/>
            <a:chOff x="4439732" y="1735257"/>
            <a:chExt cx="249650" cy="266260"/>
          </a:xfrm>
        </p:grpSpPr>
        <p:cxnSp>
          <p:nvCxnSpPr>
            <p:cNvPr id="308" name="Straight Connector 307">
              <a:extLst>
                <a:ext uri="{FF2B5EF4-FFF2-40B4-BE49-F238E27FC236}">
                  <a16:creationId xmlns:a16="http://schemas.microsoft.com/office/drawing/2014/main" id="{30B7E6AE-98CC-4A86-9C5D-1DA623441B13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>
              <a:extLst>
                <a:ext uri="{FF2B5EF4-FFF2-40B4-BE49-F238E27FC236}">
                  <a16:creationId xmlns:a16="http://schemas.microsoft.com/office/drawing/2014/main" id="{887C9E52-25A4-4D95-A12A-6FD7F81613E1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0" name="Oval 309">
            <a:extLst>
              <a:ext uri="{FF2B5EF4-FFF2-40B4-BE49-F238E27FC236}">
                <a16:creationId xmlns:a16="http://schemas.microsoft.com/office/drawing/2014/main" id="{C220A086-4308-44F1-926D-5C186F2F7BA6}"/>
              </a:ext>
            </a:extLst>
          </p:cNvPr>
          <p:cNvSpPr/>
          <p:nvPr/>
        </p:nvSpPr>
        <p:spPr>
          <a:xfrm>
            <a:off x="665748" y="5013143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311" name="Group 310">
            <a:extLst>
              <a:ext uri="{FF2B5EF4-FFF2-40B4-BE49-F238E27FC236}">
                <a16:creationId xmlns:a16="http://schemas.microsoft.com/office/drawing/2014/main" id="{A4EBAED6-E57D-46A0-8A49-45B31C65B442}"/>
              </a:ext>
            </a:extLst>
          </p:cNvPr>
          <p:cNvGrpSpPr/>
          <p:nvPr/>
        </p:nvGrpSpPr>
        <p:grpSpPr>
          <a:xfrm>
            <a:off x="892807" y="5080915"/>
            <a:ext cx="258856" cy="90000"/>
            <a:chOff x="4268071" y="1075055"/>
            <a:chExt cx="482298" cy="197661"/>
          </a:xfrm>
        </p:grpSpPr>
        <p:cxnSp>
          <p:nvCxnSpPr>
            <p:cNvPr id="312" name="Straight Connector 311">
              <a:extLst>
                <a:ext uri="{FF2B5EF4-FFF2-40B4-BE49-F238E27FC236}">
                  <a16:creationId xmlns:a16="http://schemas.microsoft.com/office/drawing/2014/main" id="{E792B92F-BB72-42FC-B1FA-0A0C285AC3F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29947" y="1075055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>
              <a:extLst>
                <a:ext uri="{FF2B5EF4-FFF2-40B4-BE49-F238E27FC236}">
                  <a16:creationId xmlns:a16="http://schemas.microsoft.com/office/drawing/2014/main" id="{7373B656-5E3D-483A-897F-B8570DE656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68071" y="1075055"/>
              <a:ext cx="161876" cy="197661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4" name="Oval 313">
            <a:extLst>
              <a:ext uri="{FF2B5EF4-FFF2-40B4-BE49-F238E27FC236}">
                <a16:creationId xmlns:a16="http://schemas.microsoft.com/office/drawing/2014/main" id="{169DC0C7-C26E-4A98-B62A-3BD5D93AED7B}"/>
              </a:ext>
            </a:extLst>
          </p:cNvPr>
          <p:cNvSpPr/>
          <p:nvPr/>
        </p:nvSpPr>
        <p:spPr>
          <a:xfrm>
            <a:off x="826404" y="5141958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315" name="Oval 314">
            <a:extLst>
              <a:ext uri="{FF2B5EF4-FFF2-40B4-BE49-F238E27FC236}">
                <a16:creationId xmlns:a16="http://schemas.microsoft.com/office/drawing/2014/main" id="{1425C4AB-2998-4222-99AF-E1AC034A9AFC}"/>
              </a:ext>
            </a:extLst>
          </p:cNvPr>
          <p:cNvSpPr/>
          <p:nvPr/>
        </p:nvSpPr>
        <p:spPr>
          <a:xfrm>
            <a:off x="595928" y="5209026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16" name="Oval 315">
            <a:extLst>
              <a:ext uri="{FF2B5EF4-FFF2-40B4-BE49-F238E27FC236}">
                <a16:creationId xmlns:a16="http://schemas.microsoft.com/office/drawing/2014/main" id="{9903513A-1044-4C63-879F-14F7D4165FA3}"/>
              </a:ext>
            </a:extLst>
          </p:cNvPr>
          <p:cNvSpPr/>
          <p:nvPr/>
        </p:nvSpPr>
        <p:spPr>
          <a:xfrm>
            <a:off x="979688" y="4979927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17" name="Oval 316">
            <a:extLst>
              <a:ext uri="{FF2B5EF4-FFF2-40B4-BE49-F238E27FC236}">
                <a16:creationId xmlns:a16="http://schemas.microsoft.com/office/drawing/2014/main" id="{30D097EF-9711-41E5-A664-66D46519915E}"/>
              </a:ext>
            </a:extLst>
          </p:cNvPr>
          <p:cNvSpPr/>
          <p:nvPr/>
        </p:nvSpPr>
        <p:spPr>
          <a:xfrm>
            <a:off x="1029675" y="5180438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18" name="Oval 317">
            <a:extLst>
              <a:ext uri="{FF2B5EF4-FFF2-40B4-BE49-F238E27FC236}">
                <a16:creationId xmlns:a16="http://schemas.microsoft.com/office/drawing/2014/main" id="{58FD79AE-A3AE-44DB-A494-431A5C6D4651}"/>
              </a:ext>
            </a:extLst>
          </p:cNvPr>
          <p:cNvSpPr/>
          <p:nvPr/>
        </p:nvSpPr>
        <p:spPr>
          <a:xfrm>
            <a:off x="664073" y="5466237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21" name="Rectangle: Rounded Corners 320">
            <a:extLst>
              <a:ext uri="{FF2B5EF4-FFF2-40B4-BE49-F238E27FC236}">
                <a16:creationId xmlns:a16="http://schemas.microsoft.com/office/drawing/2014/main" id="{762E2346-E8C5-47D9-BBA2-CD81ECCB2824}"/>
              </a:ext>
            </a:extLst>
          </p:cNvPr>
          <p:cNvSpPr/>
          <p:nvPr/>
        </p:nvSpPr>
        <p:spPr>
          <a:xfrm>
            <a:off x="277972" y="5817415"/>
            <a:ext cx="1244008" cy="58543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POP LEFT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ACQUIRE</a:t>
            </a:r>
          </a:p>
        </p:txBody>
      </p:sp>
      <p:sp>
        <p:nvSpPr>
          <p:cNvPr id="322" name="Rectangle: Rounded Corners 321">
            <a:extLst>
              <a:ext uri="{FF2B5EF4-FFF2-40B4-BE49-F238E27FC236}">
                <a16:creationId xmlns:a16="http://schemas.microsoft.com/office/drawing/2014/main" id="{8161F51C-9080-49CD-A164-A42166D99C1A}"/>
              </a:ext>
            </a:extLst>
          </p:cNvPr>
          <p:cNvSpPr/>
          <p:nvPr/>
        </p:nvSpPr>
        <p:spPr>
          <a:xfrm>
            <a:off x="221165" y="5762926"/>
            <a:ext cx="1244008" cy="58543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PUSH LEFT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APPLY</a:t>
            </a:r>
          </a:p>
        </p:txBody>
      </p:sp>
      <p:sp>
        <p:nvSpPr>
          <p:cNvPr id="186" name="Freeform: Shape 185">
            <a:extLst>
              <a:ext uri="{FF2B5EF4-FFF2-40B4-BE49-F238E27FC236}">
                <a16:creationId xmlns:a16="http://schemas.microsoft.com/office/drawing/2014/main" id="{4A70CC43-DB9D-4E69-BE1F-C9C1B5F5DE47}"/>
              </a:ext>
            </a:extLst>
          </p:cNvPr>
          <p:cNvSpPr/>
          <p:nvPr/>
        </p:nvSpPr>
        <p:spPr>
          <a:xfrm rot="4257450">
            <a:off x="5982482" y="2590278"/>
            <a:ext cx="682014" cy="106102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7" name="Freeform: Shape 186">
            <a:extLst>
              <a:ext uri="{FF2B5EF4-FFF2-40B4-BE49-F238E27FC236}">
                <a16:creationId xmlns:a16="http://schemas.microsoft.com/office/drawing/2014/main" id="{AA75CD9E-07A3-4540-86FB-8E3D6D0848F0}"/>
              </a:ext>
            </a:extLst>
          </p:cNvPr>
          <p:cNvSpPr/>
          <p:nvPr/>
        </p:nvSpPr>
        <p:spPr>
          <a:xfrm rot="6322135" flipV="1">
            <a:off x="5135378" y="2619838"/>
            <a:ext cx="652372" cy="135072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99549950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advTm="766">
        <p159:morph option="byObject"/>
      </p:transition>
    </mc:Choice>
    <mc:Fallback>
      <p:transition advTm="76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6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7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0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1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4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5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8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9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22" dur="16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23" dur="16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16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26" dur="13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27" dur="13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13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30" dur="22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1" dur="22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" dur="22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34" dur="9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5" dur="9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" dur="9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Rectangle: Rounded Corners 241">
            <a:extLst>
              <a:ext uri="{FF2B5EF4-FFF2-40B4-BE49-F238E27FC236}">
                <a16:creationId xmlns:a16="http://schemas.microsoft.com/office/drawing/2014/main" id="{E02A3B78-FAAD-400E-AB29-226E856B05EE}"/>
              </a:ext>
            </a:extLst>
          </p:cNvPr>
          <p:cNvSpPr/>
          <p:nvPr/>
        </p:nvSpPr>
        <p:spPr>
          <a:xfrm>
            <a:off x="2320151" y="4741238"/>
            <a:ext cx="946436" cy="914400"/>
          </a:xfrm>
          <a:prstGeom prst="roundRect">
            <a:avLst>
              <a:gd name="adj" fmla="val 26579"/>
            </a:avLst>
          </a:prstGeom>
          <a:noFill/>
          <a:ln w="28575">
            <a:solidFill>
              <a:schemeClr val="bg1">
                <a:lumMod val="75000"/>
              </a:schemeClr>
            </a:solidFill>
            <a:prstDash val="sysDash"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Node1</a:t>
            </a:r>
            <a:endParaRPr lang="fr-BE" sz="2000" dirty="0">
              <a:solidFill>
                <a:schemeClr val="bg1">
                  <a:lumMod val="6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43" name="Rectangle: Rounded Corners 242">
            <a:extLst>
              <a:ext uri="{FF2B5EF4-FFF2-40B4-BE49-F238E27FC236}">
                <a16:creationId xmlns:a16="http://schemas.microsoft.com/office/drawing/2014/main" id="{CFD213C2-B8BE-4F23-9396-B0E17B4F3768}"/>
              </a:ext>
            </a:extLst>
          </p:cNvPr>
          <p:cNvSpPr/>
          <p:nvPr/>
        </p:nvSpPr>
        <p:spPr>
          <a:xfrm>
            <a:off x="5426914" y="1544929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78B83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New Node</a:t>
            </a:r>
            <a:endParaRPr lang="fr-BE" sz="2000" dirty="0">
              <a:solidFill>
                <a:schemeClr val="bg1">
                  <a:lumMod val="9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5FD3D961-A8E3-4C6A-A4EE-7DD68B18E42C}"/>
              </a:ext>
            </a:extLst>
          </p:cNvPr>
          <p:cNvGrpSpPr/>
          <p:nvPr/>
        </p:nvGrpSpPr>
        <p:grpSpPr>
          <a:xfrm>
            <a:off x="8594509" y="-243840"/>
            <a:ext cx="3800673" cy="1136390"/>
            <a:chOff x="8594509" y="5937504"/>
            <a:chExt cx="3800673" cy="1136390"/>
          </a:xfrm>
        </p:grpSpPr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BFCD429D-CD0C-4067-B74F-46ED0273003D}"/>
                </a:ext>
              </a:extLst>
            </p:cNvPr>
            <p:cNvSpPr/>
            <p:nvPr/>
          </p:nvSpPr>
          <p:spPr>
            <a:xfrm>
              <a:off x="8594509" y="5937504"/>
              <a:ext cx="3800673" cy="1136390"/>
            </a:xfrm>
            <a:prstGeom prst="roundRect">
              <a:avLst/>
            </a:prstGeom>
            <a:solidFill>
              <a:schemeClr val="bg1"/>
            </a:solidFill>
            <a:ln w="571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pic>
          <p:nvPicPr>
            <p:cNvPr id="57" name="Graphic 56">
              <a:extLst>
                <a:ext uri="{FF2B5EF4-FFF2-40B4-BE49-F238E27FC236}">
                  <a16:creationId xmlns:a16="http://schemas.microsoft.com/office/drawing/2014/main" id="{852DB212-A014-4990-869E-0DD9B426A5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8924852" y="6303054"/>
              <a:ext cx="593582" cy="593582"/>
            </a:xfrm>
            <a:prstGeom prst="rect">
              <a:avLst/>
            </a:prstGeom>
          </p:spPr>
        </p:pic>
        <p:pic>
          <p:nvPicPr>
            <p:cNvPr id="58" name="Graphic 57">
              <a:extLst>
                <a:ext uri="{FF2B5EF4-FFF2-40B4-BE49-F238E27FC236}">
                  <a16:creationId xmlns:a16="http://schemas.microsoft.com/office/drawing/2014/main" id="{8E548813-E3B9-46AF-8789-AC4B184425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151216" y="6303054"/>
              <a:ext cx="593582" cy="593582"/>
            </a:xfrm>
            <a:prstGeom prst="rect">
              <a:avLst/>
            </a:prstGeom>
          </p:spPr>
        </p:pic>
        <p:pic>
          <p:nvPicPr>
            <p:cNvPr id="59" name="Graphic 58">
              <a:extLst>
                <a:ext uri="{FF2B5EF4-FFF2-40B4-BE49-F238E27FC236}">
                  <a16:creationId xmlns:a16="http://schemas.microsoft.com/office/drawing/2014/main" id="{56002167-1A27-496B-8268-1F270E0FD00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11349540" y="6303054"/>
              <a:ext cx="593582" cy="593582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EC2C4A4D-4BDC-4727-846A-2BA2A114B58E}"/>
                </a:ext>
              </a:extLst>
            </p:cNvPr>
            <p:cNvSpPr txBox="1"/>
            <p:nvPr/>
          </p:nvSpPr>
          <p:spPr>
            <a:xfrm>
              <a:off x="9526874" y="6143693"/>
              <a:ext cx="60474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/>
                <a:t>&lt;</a:t>
              </a:r>
              <a:endParaRPr lang="fr-BE" sz="4800" b="1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DB020B64-0390-4BDF-9D6C-46E53C19B916}"/>
                </a:ext>
              </a:extLst>
            </p:cNvPr>
            <p:cNvSpPr txBox="1"/>
            <p:nvPr/>
          </p:nvSpPr>
          <p:spPr>
            <a:xfrm>
              <a:off x="10747221" y="6147288"/>
              <a:ext cx="60474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/>
                <a:t>&lt;</a:t>
              </a:r>
              <a:endParaRPr lang="fr-BE" sz="4800" b="1" dirty="0"/>
            </a:p>
          </p:txBody>
        </p:sp>
      </p:grp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8271822D-E9DA-43AF-8C47-820602ECC43C}"/>
              </a:ext>
            </a:extLst>
          </p:cNvPr>
          <p:cNvSpPr/>
          <p:nvPr/>
        </p:nvSpPr>
        <p:spPr>
          <a:xfrm>
            <a:off x="4660647" y="2915697"/>
            <a:ext cx="946436" cy="914400"/>
          </a:xfrm>
          <a:prstGeom prst="roundRect">
            <a:avLst>
              <a:gd name="adj" fmla="val 26579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498E5345-F6A7-46B8-B51A-F214D2E3A208}"/>
              </a:ext>
            </a:extLst>
          </p:cNvPr>
          <p:cNvSpPr/>
          <p:nvPr/>
        </p:nvSpPr>
        <p:spPr>
          <a:xfrm>
            <a:off x="4659780" y="2915417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E0303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LA</a:t>
            </a:r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3AB02E44-3147-4F5B-B6CC-B24F648E947C}"/>
              </a:ext>
            </a:extLst>
          </p:cNvPr>
          <p:cNvSpPr/>
          <p:nvPr/>
        </p:nvSpPr>
        <p:spPr>
          <a:xfrm>
            <a:off x="6108419" y="2915417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3584CB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 1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66631AAC-EA21-42CF-B91F-874E03F19699}"/>
              </a:ext>
            </a:extLst>
          </p:cNvPr>
          <p:cNvSpPr/>
          <p:nvPr/>
        </p:nvSpPr>
        <p:spPr>
          <a:xfrm>
            <a:off x="8308403" y="2910537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78B83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 2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B548A3FA-D96A-4015-B070-B055F56EFFFC}"/>
              </a:ext>
            </a:extLst>
          </p:cNvPr>
          <p:cNvSpPr/>
          <p:nvPr/>
        </p:nvSpPr>
        <p:spPr>
          <a:xfrm>
            <a:off x="5538460" y="2909265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9C8A8B11-F563-4526-B9EB-45B5C17BBBBB}"/>
              </a:ext>
            </a:extLst>
          </p:cNvPr>
          <p:cNvSpPr/>
          <p:nvPr/>
        </p:nvSpPr>
        <p:spPr>
          <a:xfrm>
            <a:off x="10476141" y="2918042"/>
            <a:ext cx="946436" cy="914400"/>
          </a:xfrm>
          <a:prstGeom prst="roundRect">
            <a:avLst>
              <a:gd name="adj" fmla="val 26579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D44E73AB-F84A-40EC-93D0-687D06693101}"/>
              </a:ext>
            </a:extLst>
          </p:cNvPr>
          <p:cNvSpPr/>
          <p:nvPr/>
        </p:nvSpPr>
        <p:spPr>
          <a:xfrm>
            <a:off x="10476998" y="2917082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3584CB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RA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83F40CC4-A5D4-4387-9D65-22A7FED42D19}"/>
              </a:ext>
            </a:extLst>
          </p:cNvPr>
          <p:cNvSpPr/>
          <p:nvPr/>
        </p:nvSpPr>
        <p:spPr>
          <a:xfrm>
            <a:off x="7680301" y="2909265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3DBAC1DD-4305-43CF-8C78-D48785A5364F}"/>
              </a:ext>
            </a:extLst>
          </p:cNvPr>
          <p:cNvSpPr/>
          <p:nvPr/>
        </p:nvSpPr>
        <p:spPr>
          <a:xfrm>
            <a:off x="9877018" y="2904712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93EFD55F-2DE2-49CA-A03D-C3DB8CD5AB4A}"/>
              </a:ext>
            </a:extLst>
          </p:cNvPr>
          <p:cNvSpPr/>
          <p:nvPr/>
        </p:nvSpPr>
        <p:spPr>
          <a:xfrm rot="10800000">
            <a:off x="9821601" y="3710901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D880F619-E66D-471F-87EE-5A97DB8FF725}"/>
              </a:ext>
            </a:extLst>
          </p:cNvPr>
          <p:cNvSpPr/>
          <p:nvPr/>
        </p:nvSpPr>
        <p:spPr>
          <a:xfrm rot="10800000">
            <a:off x="7659974" y="3653283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A8AFBF1F-0C0C-4834-905F-0D7C05CB4ECD}"/>
              </a:ext>
            </a:extLst>
          </p:cNvPr>
          <p:cNvSpPr/>
          <p:nvPr/>
        </p:nvSpPr>
        <p:spPr>
          <a:xfrm rot="15479066">
            <a:off x="5350804" y="2965415"/>
            <a:ext cx="1396876" cy="201490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B78D5782-5769-43BC-9C26-D37FDB2BA26E}"/>
              </a:ext>
            </a:extLst>
          </p:cNvPr>
          <p:cNvGrpSpPr/>
          <p:nvPr/>
        </p:nvGrpSpPr>
        <p:grpSpPr>
          <a:xfrm>
            <a:off x="292200" y="673796"/>
            <a:ext cx="1077932" cy="1076788"/>
            <a:chOff x="4322454" y="2326306"/>
            <a:chExt cx="2121384" cy="2119132"/>
          </a:xfrm>
        </p:grpSpPr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BDB21855-249C-4A6B-8805-798EF97B8B32}"/>
                </a:ext>
              </a:extLst>
            </p:cNvPr>
            <p:cNvGrpSpPr/>
            <p:nvPr/>
          </p:nvGrpSpPr>
          <p:grpSpPr>
            <a:xfrm>
              <a:off x="4871096" y="2326306"/>
              <a:ext cx="1080000" cy="156845"/>
              <a:chOff x="4860000" y="2304000"/>
              <a:chExt cx="1080000" cy="156845"/>
            </a:xfrm>
          </p:grpSpPr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99AE82B2-FB5A-400B-B56E-E214E1EEA7A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5707F36A-7B86-418D-9751-B2B7C232120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54AA6B68-67F3-4975-A95E-F341ED9EF553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>
                <a:extLst>
                  <a:ext uri="{FF2B5EF4-FFF2-40B4-BE49-F238E27FC236}">
                    <a16:creationId xmlns:a16="http://schemas.microsoft.com/office/drawing/2014/main" id="{A671943C-6EF4-42AA-975F-45EF9C6A3B3A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3C7E93C7-7C2E-4EC7-BFA1-117A2F7947F1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id="{57878A0D-3480-4FE6-A54D-773553020ADE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4CA2D378-19F2-4F42-9700-024996AC8052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CCF2165B-3FF0-4410-B1BC-F80C39793C92}"/>
                </a:ext>
              </a:extLst>
            </p:cNvPr>
            <p:cNvGrpSpPr/>
            <p:nvPr/>
          </p:nvGrpSpPr>
          <p:grpSpPr>
            <a:xfrm rot="5400000">
              <a:off x="5825416" y="3285860"/>
              <a:ext cx="1080000" cy="156845"/>
              <a:chOff x="4860000" y="2304000"/>
              <a:chExt cx="1080000" cy="156845"/>
            </a:xfrm>
          </p:grpSpPr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922AF6D0-1B88-4D17-AE68-2B30DE90D34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CEEF48AB-87B1-4233-AECE-9C6D6DACE25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8E1D08FC-7904-492D-8D78-FB99259B0DC1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08E836E3-2E6D-4775-8425-C8267C2838AD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503C5DEB-3D5B-4B5E-93D8-6108EDE85082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159FED89-604C-4C6C-A6A0-83FBA3C1530B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A56467B4-3F60-4827-9971-473045E824E8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5A70AE02-8A23-45B5-B4A8-38B98D3373D5}"/>
                </a:ext>
              </a:extLst>
            </p:cNvPr>
            <p:cNvGrpSpPr/>
            <p:nvPr/>
          </p:nvGrpSpPr>
          <p:grpSpPr>
            <a:xfrm>
              <a:off x="4844370" y="4288593"/>
              <a:ext cx="1080000" cy="156845"/>
              <a:chOff x="4860000" y="2304000"/>
              <a:chExt cx="1080000" cy="156845"/>
            </a:xfrm>
          </p:grpSpPr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91A280ED-8867-4F75-8170-92C1ABF252E2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8FE6FEEC-A959-4ADE-BA6E-40EA267EA747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6D220034-E194-4AF6-B161-026C01376DDD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71B42F67-1064-46AF-877F-CCAA7E848371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7FC2A320-3D2A-4CDB-B3BC-383F77088540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B5526348-8D55-4E1D-8977-B74088C6D144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C006205E-8F27-4669-B9ED-D4CBB65ECABD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BBC8BF8A-F44F-4EBE-BF8B-7D55B84E699A}"/>
                </a:ext>
              </a:extLst>
            </p:cNvPr>
            <p:cNvGrpSpPr/>
            <p:nvPr/>
          </p:nvGrpSpPr>
          <p:grpSpPr>
            <a:xfrm rot="5400000">
              <a:off x="3860877" y="3307603"/>
              <a:ext cx="1080000" cy="156845"/>
              <a:chOff x="4860000" y="2304000"/>
              <a:chExt cx="1080000" cy="156845"/>
            </a:xfrm>
          </p:grpSpPr>
          <p:cxnSp>
            <p:nvCxnSpPr>
              <p:cNvPr id="136" name="Straight Connector 135">
                <a:extLst>
                  <a:ext uri="{FF2B5EF4-FFF2-40B4-BE49-F238E27FC236}">
                    <a16:creationId xmlns:a16="http://schemas.microsoft.com/office/drawing/2014/main" id="{B56432A2-B755-4430-9C35-AE2AF065A5D3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0870B305-1837-4900-AE75-EB23D6341A1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2F8F7747-9D14-4150-8BC0-DFF532B680EF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563770AD-CF2C-48B1-A7D0-6286F8A3DD63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131083F2-1F1B-4034-9F62-33ACE5B1F759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E5C0BF2D-FD57-4271-B28B-115E241CD7CD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FDCEE0F7-F70E-4D45-ACFD-E84BBC070EB9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D2AE1C21-40A0-44FF-8349-41CC19614C90}"/>
                </a:ext>
              </a:extLst>
            </p:cNvPr>
            <p:cNvSpPr/>
            <p:nvPr/>
          </p:nvSpPr>
          <p:spPr>
            <a:xfrm>
              <a:off x="4484370" y="2486025"/>
              <a:ext cx="1800000" cy="1800000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solidFill>
              <a:srgbClr val="4CAF50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  <p:sp>
        <p:nvSpPr>
          <p:cNvPr id="164" name="Freeform: Shape 163">
            <a:extLst>
              <a:ext uri="{FF2B5EF4-FFF2-40B4-BE49-F238E27FC236}">
                <a16:creationId xmlns:a16="http://schemas.microsoft.com/office/drawing/2014/main" id="{5A39D777-590E-43AC-A3E7-71099F3EF366}"/>
              </a:ext>
            </a:extLst>
          </p:cNvPr>
          <p:cNvSpPr/>
          <p:nvPr/>
        </p:nvSpPr>
        <p:spPr>
          <a:xfrm>
            <a:off x="504611" y="884870"/>
            <a:ext cx="659567" cy="659567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66BB6A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B2F56CB3-C8B5-4079-84B7-49C1F8665C6C}"/>
              </a:ext>
            </a:extLst>
          </p:cNvPr>
          <p:cNvGrpSpPr/>
          <p:nvPr/>
        </p:nvGrpSpPr>
        <p:grpSpPr>
          <a:xfrm>
            <a:off x="525574" y="1317281"/>
            <a:ext cx="240902" cy="45719"/>
            <a:chOff x="3494087" y="1512707"/>
            <a:chExt cx="460682" cy="143545"/>
          </a:xfrm>
        </p:grpSpPr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9A4659CB-12AA-4567-96FB-0EE0F7131F92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3494087" y="1512707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94BD9989-C454-4066-98D0-E611E4DD2244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512708"/>
              <a:ext cx="0" cy="143544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FD9050D7-A2E3-4649-98E5-1CB74B16638B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656252"/>
              <a:ext cx="14026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9" name="Oval 168">
            <a:extLst>
              <a:ext uri="{FF2B5EF4-FFF2-40B4-BE49-F238E27FC236}">
                <a16:creationId xmlns:a16="http://schemas.microsoft.com/office/drawing/2014/main" id="{5C8D347F-0D1E-48B7-B40B-E7BB6DF38495}"/>
              </a:ext>
            </a:extLst>
          </p:cNvPr>
          <p:cNvSpPr/>
          <p:nvPr/>
        </p:nvSpPr>
        <p:spPr>
          <a:xfrm rot="10800000">
            <a:off x="766505" y="1318808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242D19F2-83EA-4838-8367-B2E4A32D9129}"/>
              </a:ext>
            </a:extLst>
          </p:cNvPr>
          <p:cNvGrpSpPr/>
          <p:nvPr/>
        </p:nvGrpSpPr>
        <p:grpSpPr>
          <a:xfrm>
            <a:off x="1056555" y="1370372"/>
            <a:ext cx="91463" cy="140928"/>
            <a:chOff x="4439732" y="1735257"/>
            <a:chExt cx="249650" cy="266260"/>
          </a:xfrm>
        </p:grpSpPr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AC8A2788-B4A9-4C69-987C-C1F8DBD68F8C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C0A02C94-8373-4008-9879-AB1AD0DF85B5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3" name="Oval 172">
            <a:extLst>
              <a:ext uri="{FF2B5EF4-FFF2-40B4-BE49-F238E27FC236}">
                <a16:creationId xmlns:a16="http://schemas.microsoft.com/office/drawing/2014/main" id="{9B5C56EA-D52E-4B6C-A709-CDC09BCC9EE1}"/>
              </a:ext>
            </a:extLst>
          </p:cNvPr>
          <p:cNvSpPr/>
          <p:nvPr/>
        </p:nvSpPr>
        <p:spPr>
          <a:xfrm rot="5400000">
            <a:off x="1011296" y="1284709"/>
            <a:ext cx="90515" cy="91465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D7B6C123-4A1C-4FA0-A91F-3F9952E97B60}"/>
              </a:ext>
            </a:extLst>
          </p:cNvPr>
          <p:cNvGrpSpPr/>
          <p:nvPr/>
        </p:nvGrpSpPr>
        <p:grpSpPr>
          <a:xfrm rot="16200000">
            <a:off x="747100" y="898922"/>
            <a:ext cx="150485" cy="140928"/>
            <a:chOff x="4439732" y="1735257"/>
            <a:chExt cx="249650" cy="266260"/>
          </a:xfrm>
        </p:grpSpPr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A524254A-1069-4035-AE1F-7A5430A125B4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C88BE510-C0D8-4224-982F-9FE6DFC6F404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7" name="Oval 176">
            <a:extLst>
              <a:ext uri="{FF2B5EF4-FFF2-40B4-BE49-F238E27FC236}">
                <a16:creationId xmlns:a16="http://schemas.microsoft.com/office/drawing/2014/main" id="{07B9720A-634B-46E9-B078-B9ED515F0869}"/>
              </a:ext>
            </a:extLst>
          </p:cNvPr>
          <p:cNvSpPr/>
          <p:nvPr/>
        </p:nvSpPr>
        <p:spPr>
          <a:xfrm>
            <a:off x="665748" y="1001456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81FD4B09-9E03-4A7D-B7CF-8D825D3269D5}"/>
              </a:ext>
            </a:extLst>
          </p:cNvPr>
          <p:cNvGrpSpPr/>
          <p:nvPr/>
        </p:nvGrpSpPr>
        <p:grpSpPr>
          <a:xfrm>
            <a:off x="892807" y="1069228"/>
            <a:ext cx="258856" cy="90000"/>
            <a:chOff x="4268071" y="1075055"/>
            <a:chExt cx="482298" cy="197661"/>
          </a:xfrm>
        </p:grpSpPr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D1E7384D-0398-4062-9E94-C5219D6E49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29947" y="1075055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1A250AE0-EC43-48E8-A106-18D07E9601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68071" y="1075055"/>
              <a:ext cx="161876" cy="197661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1" name="Oval 180">
            <a:extLst>
              <a:ext uri="{FF2B5EF4-FFF2-40B4-BE49-F238E27FC236}">
                <a16:creationId xmlns:a16="http://schemas.microsoft.com/office/drawing/2014/main" id="{5DF51640-6235-4941-9DDE-9F630A4D8DB1}"/>
              </a:ext>
            </a:extLst>
          </p:cNvPr>
          <p:cNvSpPr/>
          <p:nvPr/>
        </p:nvSpPr>
        <p:spPr>
          <a:xfrm>
            <a:off x="826404" y="1130271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82" name="Oval 181">
            <a:extLst>
              <a:ext uri="{FF2B5EF4-FFF2-40B4-BE49-F238E27FC236}">
                <a16:creationId xmlns:a16="http://schemas.microsoft.com/office/drawing/2014/main" id="{0ECEF9C9-13C1-48A0-97BF-A9148C2C376F}"/>
              </a:ext>
            </a:extLst>
          </p:cNvPr>
          <p:cNvSpPr/>
          <p:nvPr/>
        </p:nvSpPr>
        <p:spPr>
          <a:xfrm>
            <a:off x="595928" y="1197339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3" name="Oval 182">
            <a:extLst>
              <a:ext uri="{FF2B5EF4-FFF2-40B4-BE49-F238E27FC236}">
                <a16:creationId xmlns:a16="http://schemas.microsoft.com/office/drawing/2014/main" id="{D7156E56-768F-452B-BA63-F02628FA0DD7}"/>
              </a:ext>
            </a:extLst>
          </p:cNvPr>
          <p:cNvSpPr/>
          <p:nvPr/>
        </p:nvSpPr>
        <p:spPr>
          <a:xfrm>
            <a:off x="979688" y="968240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4" name="Oval 183">
            <a:extLst>
              <a:ext uri="{FF2B5EF4-FFF2-40B4-BE49-F238E27FC236}">
                <a16:creationId xmlns:a16="http://schemas.microsoft.com/office/drawing/2014/main" id="{BF4172B0-EB09-48AC-BADB-2A6C274421D3}"/>
              </a:ext>
            </a:extLst>
          </p:cNvPr>
          <p:cNvSpPr/>
          <p:nvPr/>
        </p:nvSpPr>
        <p:spPr>
          <a:xfrm>
            <a:off x="1029675" y="1168751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5" name="Oval 184">
            <a:extLst>
              <a:ext uri="{FF2B5EF4-FFF2-40B4-BE49-F238E27FC236}">
                <a16:creationId xmlns:a16="http://schemas.microsoft.com/office/drawing/2014/main" id="{6CB1E73C-4500-4227-9182-BD9A76FA2AF9}"/>
              </a:ext>
            </a:extLst>
          </p:cNvPr>
          <p:cNvSpPr/>
          <p:nvPr/>
        </p:nvSpPr>
        <p:spPr>
          <a:xfrm>
            <a:off x="664073" y="1454550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F5949A1-FA3B-4073-819C-3C1F12A2F2F3}"/>
              </a:ext>
            </a:extLst>
          </p:cNvPr>
          <p:cNvSpPr/>
          <p:nvPr/>
        </p:nvSpPr>
        <p:spPr>
          <a:xfrm>
            <a:off x="213315" y="1762883"/>
            <a:ext cx="1244008" cy="58543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PUSH LEFT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APPLY</a:t>
            </a:r>
          </a:p>
        </p:txBody>
      </p:sp>
      <p:grpSp>
        <p:nvGrpSpPr>
          <p:cNvPr id="245" name="Group 244">
            <a:extLst>
              <a:ext uri="{FF2B5EF4-FFF2-40B4-BE49-F238E27FC236}">
                <a16:creationId xmlns:a16="http://schemas.microsoft.com/office/drawing/2014/main" id="{A8D008C7-7637-42D2-9BF2-F4F35A4B0035}"/>
              </a:ext>
            </a:extLst>
          </p:cNvPr>
          <p:cNvGrpSpPr/>
          <p:nvPr/>
        </p:nvGrpSpPr>
        <p:grpSpPr>
          <a:xfrm>
            <a:off x="9495395" y="2740687"/>
            <a:ext cx="277188" cy="325716"/>
            <a:chOff x="1493069" y="1510037"/>
            <a:chExt cx="343716" cy="403892"/>
          </a:xfrm>
        </p:grpSpPr>
        <p:grpSp>
          <p:nvGrpSpPr>
            <p:cNvPr id="246" name="Group 245">
              <a:extLst>
                <a:ext uri="{FF2B5EF4-FFF2-40B4-BE49-F238E27FC236}">
                  <a16:creationId xmlns:a16="http://schemas.microsoft.com/office/drawing/2014/main" id="{AE8AF5C9-5EF6-476D-926E-25EDD9B95995}"/>
                </a:ext>
              </a:extLst>
            </p:cNvPr>
            <p:cNvGrpSpPr/>
            <p:nvPr/>
          </p:nvGrpSpPr>
          <p:grpSpPr>
            <a:xfrm>
              <a:off x="1493069" y="1510037"/>
              <a:ext cx="343716" cy="403892"/>
              <a:chOff x="517156" y="363265"/>
              <a:chExt cx="2295542" cy="2697436"/>
            </a:xfrm>
          </p:grpSpPr>
          <p:sp>
            <p:nvSpPr>
              <p:cNvPr id="248" name="Freeform: Shape 247">
                <a:extLst>
                  <a:ext uri="{FF2B5EF4-FFF2-40B4-BE49-F238E27FC236}">
                    <a16:creationId xmlns:a16="http://schemas.microsoft.com/office/drawing/2014/main" id="{74ACB689-3DC1-4784-9EB6-459EC14E1CB4}"/>
                  </a:ext>
                </a:extLst>
              </p:cNvPr>
              <p:cNvSpPr/>
              <p:nvPr/>
            </p:nvSpPr>
            <p:spPr>
              <a:xfrm>
                <a:off x="517156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FFA72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49" name="Freeform: Shape 248">
                <a:extLst>
                  <a:ext uri="{FF2B5EF4-FFF2-40B4-BE49-F238E27FC236}">
                    <a16:creationId xmlns:a16="http://schemas.microsoft.com/office/drawing/2014/main" id="{D3740CBF-1D5D-450F-B79B-5181DAA641D0}"/>
                  </a:ext>
                </a:extLst>
              </p:cNvPr>
              <p:cNvSpPr/>
              <p:nvPr/>
            </p:nvSpPr>
            <p:spPr>
              <a:xfrm flipH="1">
                <a:off x="1658724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FF980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50" name="Freeform: Shape 249">
                <a:extLst>
                  <a:ext uri="{FF2B5EF4-FFF2-40B4-BE49-F238E27FC236}">
                    <a16:creationId xmlns:a16="http://schemas.microsoft.com/office/drawing/2014/main" id="{52174A7C-DE52-434E-B2E8-BB0865E7082C}"/>
                  </a:ext>
                </a:extLst>
              </p:cNvPr>
              <p:cNvSpPr/>
              <p:nvPr/>
            </p:nvSpPr>
            <p:spPr>
              <a:xfrm>
                <a:off x="517156" y="363265"/>
                <a:ext cx="2295542" cy="2697436"/>
              </a:xfrm>
              <a:custGeom>
                <a:avLst/>
                <a:gdLst>
                  <a:gd name="connsiteX0" fmla="*/ 2491740 w 4587240"/>
                  <a:gd name="connsiteY0" fmla="*/ 0 h 5372100"/>
                  <a:gd name="connsiteX1" fmla="*/ 4091940 w 4587240"/>
                  <a:gd name="connsiteY1" fmla="*/ 678180 h 5372100"/>
                  <a:gd name="connsiteX2" fmla="*/ 4587240 w 4587240"/>
                  <a:gd name="connsiteY2" fmla="*/ 1135380 h 5372100"/>
                  <a:gd name="connsiteX3" fmla="*/ 4320540 w 4587240"/>
                  <a:gd name="connsiteY3" fmla="*/ 3642360 h 5372100"/>
                  <a:gd name="connsiteX4" fmla="*/ 2301240 w 4587240"/>
                  <a:gd name="connsiteY4" fmla="*/ 5372100 h 5372100"/>
                  <a:gd name="connsiteX5" fmla="*/ 304800 w 4587240"/>
                  <a:gd name="connsiteY5" fmla="*/ 3794760 h 5372100"/>
                  <a:gd name="connsiteX6" fmla="*/ 0 w 4587240"/>
                  <a:gd name="connsiteY6" fmla="*/ 1127760 h 5372100"/>
                  <a:gd name="connsiteX7" fmla="*/ 502920 w 4587240"/>
                  <a:gd name="connsiteY7" fmla="*/ 670560 h 5372100"/>
                  <a:gd name="connsiteX8" fmla="*/ 2095500 w 4587240"/>
                  <a:gd name="connsiteY8" fmla="*/ 0 h 5372100"/>
                  <a:gd name="connsiteX9" fmla="*/ 2491740 w 4587240"/>
                  <a:gd name="connsiteY9" fmla="*/ 0 h 5372100"/>
                  <a:gd name="connsiteX0" fmla="*/ 2491740 w 4587240"/>
                  <a:gd name="connsiteY0" fmla="*/ 59266 h 5431366"/>
                  <a:gd name="connsiteX1" fmla="*/ 4091940 w 4587240"/>
                  <a:gd name="connsiteY1" fmla="*/ 737446 h 5431366"/>
                  <a:gd name="connsiteX2" fmla="*/ 4587240 w 4587240"/>
                  <a:gd name="connsiteY2" fmla="*/ 1194646 h 5431366"/>
                  <a:gd name="connsiteX3" fmla="*/ 4320540 w 4587240"/>
                  <a:gd name="connsiteY3" fmla="*/ 3701626 h 5431366"/>
                  <a:gd name="connsiteX4" fmla="*/ 2301240 w 4587240"/>
                  <a:gd name="connsiteY4" fmla="*/ 5431366 h 5431366"/>
                  <a:gd name="connsiteX5" fmla="*/ 304800 w 4587240"/>
                  <a:gd name="connsiteY5" fmla="*/ 3854026 h 5431366"/>
                  <a:gd name="connsiteX6" fmla="*/ 0 w 4587240"/>
                  <a:gd name="connsiteY6" fmla="*/ 1187026 h 5431366"/>
                  <a:gd name="connsiteX7" fmla="*/ 502920 w 4587240"/>
                  <a:gd name="connsiteY7" fmla="*/ 729826 h 5431366"/>
                  <a:gd name="connsiteX8" fmla="*/ 2095500 w 4587240"/>
                  <a:gd name="connsiteY8" fmla="*/ 59266 h 5431366"/>
                  <a:gd name="connsiteX9" fmla="*/ 2491740 w 4587240"/>
                  <a:gd name="connsiteY9" fmla="*/ 59266 h 5431366"/>
                  <a:gd name="connsiteX0" fmla="*/ 2491740 w 4587240"/>
                  <a:gd name="connsiteY0" fmla="*/ 76256 h 5448356"/>
                  <a:gd name="connsiteX1" fmla="*/ 4091940 w 4587240"/>
                  <a:gd name="connsiteY1" fmla="*/ 754436 h 5448356"/>
                  <a:gd name="connsiteX2" fmla="*/ 4587240 w 4587240"/>
                  <a:gd name="connsiteY2" fmla="*/ 1211636 h 5448356"/>
                  <a:gd name="connsiteX3" fmla="*/ 4320540 w 4587240"/>
                  <a:gd name="connsiteY3" fmla="*/ 3718616 h 5448356"/>
                  <a:gd name="connsiteX4" fmla="*/ 2301240 w 4587240"/>
                  <a:gd name="connsiteY4" fmla="*/ 5448356 h 5448356"/>
                  <a:gd name="connsiteX5" fmla="*/ 304800 w 4587240"/>
                  <a:gd name="connsiteY5" fmla="*/ 3871016 h 5448356"/>
                  <a:gd name="connsiteX6" fmla="*/ 0 w 4587240"/>
                  <a:gd name="connsiteY6" fmla="*/ 1204016 h 5448356"/>
                  <a:gd name="connsiteX7" fmla="*/ 502920 w 4587240"/>
                  <a:gd name="connsiteY7" fmla="*/ 746816 h 5448356"/>
                  <a:gd name="connsiteX8" fmla="*/ 2095500 w 4587240"/>
                  <a:gd name="connsiteY8" fmla="*/ 76256 h 5448356"/>
                  <a:gd name="connsiteX9" fmla="*/ 2491740 w 4587240"/>
                  <a:gd name="connsiteY9" fmla="*/ 76256 h 5448356"/>
                  <a:gd name="connsiteX0" fmla="*/ 2491740 w 4587240"/>
                  <a:gd name="connsiteY0" fmla="*/ 66256 h 5438356"/>
                  <a:gd name="connsiteX1" fmla="*/ 4091940 w 4587240"/>
                  <a:gd name="connsiteY1" fmla="*/ 744436 h 5438356"/>
                  <a:gd name="connsiteX2" fmla="*/ 4587240 w 4587240"/>
                  <a:gd name="connsiteY2" fmla="*/ 1201636 h 5438356"/>
                  <a:gd name="connsiteX3" fmla="*/ 4320540 w 4587240"/>
                  <a:gd name="connsiteY3" fmla="*/ 3708616 h 5438356"/>
                  <a:gd name="connsiteX4" fmla="*/ 2301240 w 4587240"/>
                  <a:gd name="connsiteY4" fmla="*/ 5438356 h 5438356"/>
                  <a:gd name="connsiteX5" fmla="*/ 304800 w 4587240"/>
                  <a:gd name="connsiteY5" fmla="*/ 3861016 h 5438356"/>
                  <a:gd name="connsiteX6" fmla="*/ 0 w 4587240"/>
                  <a:gd name="connsiteY6" fmla="*/ 1194016 h 5438356"/>
                  <a:gd name="connsiteX7" fmla="*/ 502920 w 4587240"/>
                  <a:gd name="connsiteY7" fmla="*/ 736816 h 5438356"/>
                  <a:gd name="connsiteX8" fmla="*/ 2095500 w 4587240"/>
                  <a:gd name="connsiteY8" fmla="*/ 66256 h 5438356"/>
                  <a:gd name="connsiteX9" fmla="*/ 2491740 w 4587240"/>
                  <a:gd name="connsiteY9" fmla="*/ 66256 h 5438356"/>
                  <a:gd name="connsiteX0" fmla="*/ 2491740 w 4587240"/>
                  <a:gd name="connsiteY0" fmla="*/ 68601 h 5440701"/>
                  <a:gd name="connsiteX1" fmla="*/ 4091940 w 4587240"/>
                  <a:gd name="connsiteY1" fmla="*/ 746781 h 5440701"/>
                  <a:gd name="connsiteX2" fmla="*/ 4587240 w 4587240"/>
                  <a:gd name="connsiteY2" fmla="*/ 1203981 h 5440701"/>
                  <a:gd name="connsiteX3" fmla="*/ 4320540 w 4587240"/>
                  <a:gd name="connsiteY3" fmla="*/ 3710961 h 5440701"/>
                  <a:gd name="connsiteX4" fmla="*/ 2301240 w 4587240"/>
                  <a:gd name="connsiteY4" fmla="*/ 5440701 h 5440701"/>
                  <a:gd name="connsiteX5" fmla="*/ 304800 w 4587240"/>
                  <a:gd name="connsiteY5" fmla="*/ 3863361 h 5440701"/>
                  <a:gd name="connsiteX6" fmla="*/ 0 w 4587240"/>
                  <a:gd name="connsiteY6" fmla="*/ 1196361 h 5440701"/>
                  <a:gd name="connsiteX7" fmla="*/ 502920 w 4587240"/>
                  <a:gd name="connsiteY7" fmla="*/ 739161 h 5440701"/>
                  <a:gd name="connsiteX8" fmla="*/ 2095500 w 4587240"/>
                  <a:gd name="connsiteY8" fmla="*/ 68601 h 5440701"/>
                  <a:gd name="connsiteX9" fmla="*/ 2491740 w 4587240"/>
                  <a:gd name="connsiteY9" fmla="*/ 68601 h 5440701"/>
                  <a:gd name="connsiteX0" fmla="*/ 2491740 w 4587240"/>
                  <a:gd name="connsiteY0" fmla="*/ 72660 h 5444760"/>
                  <a:gd name="connsiteX1" fmla="*/ 4091940 w 4587240"/>
                  <a:gd name="connsiteY1" fmla="*/ 750840 h 5444760"/>
                  <a:gd name="connsiteX2" fmla="*/ 4587240 w 4587240"/>
                  <a:gd name="connsiteY2" fmla="*/ 1208040 h 5444760"/>
                  <a:gd name="connsiteX3" fmla="*/ 4320540 w 4587240"/>
                  <a:gd name="connsiteY3" fmla="*/ 3715020 h 5444760"/>
                  <a:gd name="connsiteX4" fmla="*/ 2301240 w 4587240"/>
                  <a:gd name="connsiteY4" fmla="*/ 5444760 h 5444760"/>
                  <a:gd name="connsiteX5" fmla="*/ 304800 w 4587240"/>
                  <a:gd name="connsiteY5" fmla="*/ 3867420 h 5444760"/>
                  <a:gd name="connsiteX6" fmla="*/ 0 w 4587240"/>
                  <a:gd name="connsiteY6" fmla="*/ 1200420 h 5444760"/>
                  <a:gd name="connsiteX7" fmla="*/ 502920 w 4587240"/>
                  <a:gd name="connsiteY7" fmla="*/ 743220 h 5444760"/>
                  <a:gd name="connsiteX8" fmla="*/ 2095500 w 4587240"/>
                  <a:gd name="connsiteY8" fmla="*/ 72660 h 5444760"/>
                  <a:gd name="connsiteX9" fmla="*/ 2491740 w 4587240"/>
                  <a:gd name="connsiteY9" fmla="*/ 72660 h 5444760"/>
                  <a:gd name="connsiteX0" fmla="*/ 2491740 w 4587240"/>
                  <a:gd name="connsiteY0" fmla="*/ 64732 h 5436832"/>
                  <a:gd name="connsiteX1" fmla="*/ 4091940 w 4587240"/>
                  <a:gd name="connsiteY1" fmla="*/ 742912 h 5436832"/>
                  <a:gd name="connsiteX2" fmla="*/ 4587240 w 4587240"/>
                  <a:gd name="connsiteY2" fmla="*/ 1200112 h 5436832"/>
                  <a:gd name="connsiteX3" fmla="*/ 4320540 w 4587240"/>
                  <a:gd name="connsiteY3" fmla="*/ 3707092 h 5436832"/>
                  <a:gd name="connsiteX4" fmla="*/ 2301240 w 4587240"/>
                  <a:gd name="connsiteY4" fmla="*/ 5436832 h 5436832"/>
                  <a:gd name="connsiteX5" fmla="*/ 304800 w 4587240"/>
                  <a:gd name="connsiteY5" fmla="*/ 3859492 h 5436832"/>
                  <a:gd name="connsiteX6" fmla="*/ 0 w 4587240"/>
                  <a:gd name="connsiteY6" fmla="*/ 1192492 h 5436832"/>
                  <a:gd name="connsiteX7" fmla="*/ 502920 w 4587240"/>
                  <a:gd name="connsiteY7" fmla="*/ 735292 h 5436832"/>
                  <a:gd name="connsiteX8" fmla="*/ 2095500 w 4587240"/>
                  <a:gd name="connsiteY8" fmla="*/ 64732 h 5436832"/>
                  <a:gd name="connsiteX9" fmla="*/ 2491740 w 4587240"/>
                  <a:gd name="connsiteY9" fmla="*/ 64732 h 5436832"/>
                  <a:gd name="connsiteX0" fmla="*/ 2491740 w 4587240"/>
                  <a:gd name="connsiteY0" fmla="*/ 66731 h 5438831"/>
                  <a:gd name="connsiteX1" fmla="*/ 4091940 w 4587240"/>
                  <a:gd name="connsiteY1" fmla="*/ 744911 h 5438831"/>
                  <a:gd name="connsiteX2" fmla="*/ 4587240 w 4587240"/>
                  <a:gd name="connsiteY2" fmla="*/ 1202111 h 5438831"/>
                  <a:gd name="connsiteX3" fmla="*/ 4320540 w 4587240"/>
                  <a:gd name="connsiteY3" fmla="*/ 3709091 h 5438831"/>
                  <a:gd name="connsiteX4" fmla="*/ 2301240 w 4587240"/>
                  <a:gd name="connsiteY4" fmla="*/ 5438831 h 5438831"/>
                  <a:gd name="connsiteX5" fmla="*/ 304800 w 4587240"/>
                  <a:gd name="connsiteY5" fmla="*/ 3861491 h 5438831"/>
                  <a:gd name="connsiteX6" fmla="*/ 0 w 4587240"/>
                  <a:gd name="connsiteY6" fmla="*/ 1194491 h 5438831"/>
                  <a:gd name="connsiteX7" fmla="*/ 502920 w 4587240"/>
                  <a:gd name="connsiteY7" fmla="*/ 737291 h 5438831"/>
                  <a:gd name="connsiteX8" fmla="*/ 2095500 w 4587240"/>
                  <a:gd name="connsiteY8" fmla="*/ 66731 h 5438831"/>
                  <a:gd name="connsiteX9" fmla="*/ 2491740 w 4587240"/>
                  <a:gd name="connsiteY9" fmla="*/ 66731 h 543883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6678 h 5436397"/>
                  <a:gd name="connsiteX1" fmla="*/ 4091940 w 4587240"/>
                  <a:gd name="connsiteY1" fmla="*/ 742477 h 5436397"/>
                  <a:gd name="connsiteX2" fmla="*/ 4587240 w 4587240"/>
                  <a:gd name="connsiteY2" fmla="*/ 1199677 h 5436397"/>
                  <a:gd name="connsiteX3" fmla="*/ 4320540 w 4587240"/>
                  <a:gd name="connsiteY3" fmla="*/ 3706657 h 5436397"/>
                  <a:gd name="connsiteX4" fmla="*/ 2301240 w 4587240"/>
                  <a:gd name="connsiteY4" fmla="*/ 5436397 h 5436397"/>
                  <a:gd name="connsiteX5" fmla="*/ 304800 w 4587240"/>
                  <a:gd name="connsiteY5" fmla="*/ 3859057 h 5436397"/>
                  <a:gd name="connsiteX6" fmla="*/ 0 w 4587240"/>
                  <a:gd name="connsiteY6" fmla="*/ 1192057 h 5436397"/>
                  <a:gd name="connsiteX7" fmla="*/ 502920 w 4587240"/>
                  <a:gd name="connsiteY7" fmla="*/ 734857 h 5436397"/>
                  <a:gd name="connsiteX8" fmla="*/ 2095500 w 4587240"/>
                  <a:gd name="connsiteY8" fmla="*/ 64297 h 5436397"/>
                  <a:gd name="connsiteX9" fmla="*/ 2486977 w 4587240"/>
                  <a:gd name="connsiteY9" fmla="*/ 66678 h 5436397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95292"/>
                  <a:gd name="connsiteY0" fmla="*/ 65686 h 5435405"/>
                  <a:gd name="connsiteX1" fmla="*/ 4091940 w 4595292"/>
                  <a:gd name="connsiteY1" fmla="*/ 741485 h 5435405"/>
                  <a:gd name="connsiteX2" fmla="*/ 4587240 w 4595292"/>
                  <a:gd name="connsiteY2" fmla="*/ 1198685 h 5435405"/>
                  <a:gd name="connsiteX3" fmla="*/ 4320540 w 4595292"/>
                  <a:gd name="connsiteY3" fmla="*/ 3705665 h 5435405"/>
                  <a:gd name="connsiteX4" fmla="*/ 2301240 w 4595292"/>
                  <a:gd name="connsiteY4" fmla="*/ 5435405 h 5435405"/>
                  <a:gd name="connsiteX5" fmla="*/ 304800 w 4595292"/>
                  <a:gd name="connsiteY5" fmla="*/ 3858065 h 5435405"/>
                  <a:gd name="connsiteX6" fmla="*/ 0 w 4595292"/>
                  <a:gd name="connsiteY6" fmla="*/ 1191065 h 5435405"/>
                  <a:gd name="connsiteX7" fmla="*/ 502920 w 4595292"/>
                  <a:gd name="connsiteY7" fmla="*/ 733865 h 5435405"/>
                  <a:gd name="connsiteX8" fmla="*/ 2095500 w 4595292"/>
                  <a:gd name="connsiteY8" fmla="*/ 63305 h 5435405"/>
                  <a:gd name="connsiteX9" fmla="*/ 2486977 w 4595292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511909 w 4631396"/>
                  <a:gd name="connsiteY0" fmla="*/ 65686 h 5435405"/>
                  <a:gd name="connsiteX1" fmla="*/ 4116872 w 4631396"/>
                  <a:gd name="connsiteY1" fmla="*/ 741485 h 5435405"/>
                  <a:gd name="connsiteX2" fmla="*/ 4612172 w 4631396"/>
                  <a:gd name="connsiteY2" fmla="*/ 1198685 h 5435405"/>
                  <a:gd name="connsiteX3" fmla="*/ 4345472 w 4631396"/>
                  <a:gd name="connsiteY3" fmla="*/ 3705665 h 5435405"/>
                  <a:gd name="connsiteX4" fmla="*/ 2326172 w 4631396"/>
                  <a:gd name="connsiteY4" fmla="*/ 5435405 h 5435405"/>
                  <a:gd name="connsiteX5" fmla="*/ 329732 w 4631396"/>
                  <a:gd name="connsiteY5" fmla="*/ 3858065 h 5435405"/>
                  <a:gd name="connsiteX6" fmla="*/ 24932 w 4631396"/>
                  <a:gd name="connsiteY6" fmla="*/ 1191065 h 5435405"/>
                  <a:gd name="connsiteX7" fmla="*/ 527852 w 4631396"/>
                  <a:gd name="connsiteY7" fmla="*/ 733865 h 5435405"/>
                  <a:gd name="connsiteX8" fmla="*/ 2120432 w 4631396"/>
                  <a:gd name="connsiteY8" fmla="*/ 63305 h 5435405"/>
                  <a:gd name="connsiteX9" fmla="*/ 2511909 w 4631396"/>
                  <a:gd name="connsiteY9" fmla="*/ 65686 h 5435405"/>
                  <a:gd name="connsiteX0" fmla="*/ 2524166 w 4643653"/>
                  <a:gd name="connsiteY0" fmla="*/ 65686 h 5435405"/>
                  <a:gd name="connsiteX1" fmla="*/ 4129129 w 4643653"/>
                  <a:gd name="connsiteY1" fmla="*/ 741485 h 5435405"/>
                  <a:gd name="connsiteX2" fmla="*/ 4624429 w 4643653"/>
                  <a:gd name="connsiteY2" fmla="*/ 1198685 h 5435405"/>
                  <a:gd name="connsiteX3" fmla="*/ 4357729 w 4643653"/>
                  <a:gd name="connsiteY3" fmla="*/ 3705665 h 5435405"/>
                  <a:gd name="connsiteX4" fmla="*/ 2338429 w 4643653"/>
                  <a:gd name="connsiteY4" fmla="*/ 5435405 h 5435405"/>
                  <a:gd name="connsiteX5" fmla="*/ 341989 w 4643653"/>
                  <a:gd name="connsiteY5" fmla="*/ 3858065 h 5435405"/>
                  <a:gd name="connsiteX6" fmla="*/ 37189 w 4643653"/>
                  <a:gd name="connsiteY6" fmla="*/ 1191065 h 5435405"/>
                  <a:gd name="connsiteX7" fmla="*/ 540109 w 4643653"/>
                  <a:gd name="connsiteY7" fmla="*/ 733865 h 5435405"/>
                  <a:gd name="connsiteX8" fmla="*/ 2132689 w 4643653"/>
                  <a:gd name="connsiteY8" fmla="*/ 63305 h 5435405"/>
                  <a:gd name="connsiteX9" fmla="*/ 2524166 w 4643653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625577" h="5435405">
                    <a:moveTo>
                      <a:pt x="2506090" y="65686"/>
                    </a:moveTo>
                    <a:cubicBezTo>
                      <a:pt x="3183953" y="757677"/>
                      <a:pt x="3942777" y="725769"/>
                      <a:pt x="4111053" y="741485"/>
                    </a:cubicBezTo>
                    <a:cubicBezTo>
                      <a:pt x="4490466" y="817685"/>
                      <a:pt x="4555553" y="1060573"/>
                      <a:pt x="4606353" y="1198685"/>
                    </a:cubicBezTo>
                    <a:cubicBezTo>
                      <a:pt x="4660328" y="2081970"/>
                      <a:pt x="4609528" y="3089080"/>
                      <a:pt x="4339653" y="3705665"/>
                    </a:cubicBezTo>
                    <a:cubicBezTo>
                      <a:pt x="3885628" y="4753732"/>
                      <a:pt x="2922015" y="5330313"/>
                      <a:pt x="2320353" y="5435405"/>
                    </a:cubicBezTo>
                    <a:cubicBezTo>
                      <a:pt x="1707261" y="5347775"/>
                      <a:pt x="760793" y="4788658"/>
                      <a:pt x="323913" y="3858065"/>
                    </a:cubicBezTo>
                    <a:cubicBezTo>
                      <a:pt x="-72962" y="2845240"/>
                      <a:pt x="-3112" y="2065778"/>
                      <a:pt x="19113" y="1191065"/>
                    </a:cubicBezTo>
                    <a:cubicBezTo>
                      <a:pt x="110553" y="833878"/>
                      <a:pt x="354393" y="762440"/>
                      <a:pt x="522033" y="733865"/>
                    </a:cubicBezTo>
                    <a:cubicBezTo>
                      <a:pt x="1486280" y="705608"/>
                      <a:pt x="1807591" y="301113"/>
                      <a:pt x="2114613" y="63305"/>
                    </a:cubicBezTo>
                    <a:cubicBezTo>
                      <a:pt x="2175255" y="3774"/>
                      <a:pt x="2354960" y="-43851"/>
                      <a:pt x="2506090" y="65686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dirty="0"/>
              </a:p>
            </p:txBody>
          </p:sp>
        </p:grpSp>
        <p:pic>
          <p:nvPicPr>
            <p:cNvPr id="247" name="Graphic 246">
              <a:extLst>
                <a:ext uri="{FF2B5EF4-FFF2-40B4-BE49-F238E27FC236}">
                  <a16:creationId xmlns:a16="http://schemas.microsoft.com/office/drawing/2014/main" id="{D7C40BBC-3052-49C2-88BB-CAAC2925ECE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566422" y="1613174"/>
              <a:ext cx="197316" cy="197316"/>
            </a:xfrm>
            <a:prstGeom prst="rect">
              <a:avLst/>
            </a:prstGeom>
          </p:spPr>
        </p:pic>
      </p:grpSp>
      <p:grpSp>
        <p:nvGrpSpPr>
          <p:cNvPr id="251" name="Group 250">
            <a:extLst>
              <a:ext uri="{FF2B5EF4-FFF2-40B4-BE49-F238E27FC236}">
                <a16:creationId xmlns:a16="http://schemas.microsoft.com/office/drawing/2014/main" id="{6321A3BE-6AC4-44C5-A2C0-F341B4467BC0}"/>
              </a:ext>
            </a:extLst>
          </p:cNvPr>
          <p:cNvGrpSpPr/>
          <p:nvPr/>
        </p:nvGrpSpPr>
        <p:grpSpPr>
          <a:xfrm>
            <a:off x="5203192" y="2746967"/>
            <a:ext cx="277188" cy="325716"/>
            <a:chOff x="1493069" y="1510037"/>
            <a:chExt cx="343716" cy="403892"/>
          </a:xfrm>
        </p:grpSpPr>
        <p:grpSp>
          <p:nvGrpSpPr>
            <p:cNvPr id="252" name="Group 251">
              <a:extLst>
                <a:ext uri="{FF2B5EF4-FFF2-40B4-BE49-F238E27FC236}">
                  <a16:creationId xmlns:a16="http://schemas.microsoft.com/office/drawing/2014/main" id="{453F74E9-5F59-4392-B59A-5DC7C6CD73B8}"/>
                </a:ext>
              </a:extLst>
            </p:cNvPr>
            <p:cNvGrpSpPr/>
            <p:nvPr/>
          </p:nvGrpSpPr>
          <p:grpSpPr>
            <a:xfrm>
              <a:off x="1493069" y="1510037"/>
              <a:ext cx="343716" cy="403892"/>
              <a:chOff x="517156" y="363265"/>
              <a:chExt cx="2295542" cy="2697436"/>
            </a:xfrm>
          </p:grpSpPr>
          <p:sp>
            <p:nvSpPr>
              <p:cNvPr id="254" name="Freeform: Shape 253">
                <a:extLst>
                  <a:ext uri="{FF2B5EF4-FFF2-40B4-BE49-F238E27FC236}">
                    <a16:creationId xmlns:a16="http://schemas.microsoft.com/office/drawing/2014/main" id="{6510195B-ED3E-485E-880D-3A0811DEEB60}"/>
                  </a:ext>
                </a:extLst>
              </p:cNvPr>
              <p:cNvSpPr/>
              <p:nvPr/>
            </p:nvSpPr>
            <p:spPr>
              <a:xfrm>
                <a:off x="517156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66BB6A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55" name="Freeform: Shape 254">
                <a:extLst>
                  <a:ext uri="{FF2B5EF4-FFF2-40B4-BE49-F238E27FC236}">
                    <a16:creationId xmlns:a16="http://schemas.microsoft.com/office/drawing/2014/main" id="{ECEF6D0C-8660-4527-B331-D2753B8D4946}"/>
                  </a:ext>
                </a:extLst>
              </p:cNvPr>
              <p:cNvSpPr/>
              <p:nvPr/>
            </p:nvSpPr>
            <p:spPr>
              <a:xfrm flipH="1">
                <a:off x="1658724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4CAF5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56" name="Freeform: Shape 255">
                <a:extLst>
                  <a:ext uri="{FF2B5EF4-FFF2-40B4-BE49-F238E27FC236}">
                    <a16:creationId xmlns:a16="http://schemas.microsoft.com/office/drawing/2014/main" id="{9DDB2FBC-5F7E-447B-B287-438C9350ED07}"/>
                  </a:ext>
                </a:extLst>
              </p:cNvPr>
              <p:cNvSpPr/>
              <p:nvPr/>
            </p:nvSpPr>
            <p:spPr>
              <a:xfrm>
                <a:off x="517156" y="363265"/>
                <a:ext cx="2295542" cy="2697436"/>
              </a:xfrm>
              <a:custGeom>
                <a:avLst/>
                <a:gdLst>
                  <a:gd name="connsiteX0" fmla="*/ 2491740 w 4587240"/>
                  <a:gd name="connsiteY0" fmla="*/ 0 h 5372100"/>
                  <a:gd name="connsiteX1" fmla="*/ 4091940 w 4587240"/>
                  <a:gd name="connsiteY1" fmla="*/ 678180 h 5372100"/>
                  <a:gd name="connsiteX2" fmla="*/ 4587240 w 4587240"/>
                  <a:gd name="connsiteY2" fmla="*/ 1135380 h 5372100"/>
                  <a:gd name="connsiteX3" fmla="*/ 4320540 w 4587240"/>
                  <a:gd name="connsiteY3" fmla="*/ 3642360 h 5372100"/>
                  <a:gd name="connsiteX4" fmla="*/ 2301240 w 4587240"/>
                  <a:gd name="connsiteY4" fmla="*/ 5372100 h 5372100"/>
                  <a:gd name="connsiteX5" fmla="*/ 304800 w 4587240"/>
                  <a:gd name="connsiteY5" fmla="*/ 3794760 h 5372100"/>
                  <a:gd name="connsiteX6" fmla="*/ 0 w 4587240"/>
                  <a:gd name="connsiteY6" fmla="*/ 1127760 h 5372100"/>
                  <a:gd name="connsiteX7" fmla="*/ 502920 w 4587240"/>
                  <a:gd name="connsiteY7" fmla="*/ 670560 h 5372100"/>
                  <a:gd name="connsiteX8" fmla="*/ 2095500 w 4587240"/>
                  <a:gd name="connsiteY8" fmla="*/ 0 h 5372100"/>
                  <a:gd name="connsiteX9" fmla="*/ 2491740 w 4587240"/>
                  <a:gd name="connsiteY9" fmla="*/ 0 h 5372100"/>
                  <a:gd name="connsiteX0" fmla="*/ 2491740 w 4587240"/>
                  <a:gd name="connsiteY0" fmla="*/ 59266 h 5431366"/>
                  <a:gd name="connsiteX1" fmla="*/ 4091940 w 4587240"/>
                  <a:gd name="connsiteY1" fmla="*/ 737446 h 5431366"/>
                  <a:gd name="connsiteX2" fmla="*/ 4587240 w 4587240"/>
                  <a:gd name="connsiteY2" fmla="*/ 1194646 h 5431366"/>
                  <a:gd name="connsiteX3" fmla="*/ 4320540 w 4587240"/>
                  <a:gd name="connsiteY3" fmla="*/ 3701626 h 5431366"/>
                  <a:gd name="connsiteX4" fmla="*/ 2301240 w 4587240"/>
                  <a:gd name="connsiteY4" fmla="*/ 5431366 h 5431366"/>
                  <a:gd name="connsiteX5" fmla="*/ 304800 w 4587240"/>
                  <a:gd name="connsiteY5" fmla="*/ 3854026 h 5431366"/>
                  <a:gd name="connsiteX6" fmla="*/ 0 w 4587240"/>
                  <a:gd name="connsiteY6" fmla="*/ 1187026 h 5431366"/>
                  <a:gd name="connsiteX7" fmla="*/ 502920 w 4587240"/>
                  <a:gd name="connsiteY7" fmla="*/ 729826 h 5431366"/>
                  <a:gd name="connsiteX8" fmla="*/ 2095500 w 4587240"/>
                  <a:gd name="connsiteY8" fmla="*/ 59266 h 5431366"/>
                  <a:gd name="connsiteX9" fmla="*/ 2491740 w 4587240"/>
                  <a:gd name="connsiteY9" fmla="*/ 59266 h 5431366"/>
                  <a:gd name="connsiteX0" fmla="*/ 2491740 w 4587240"/>
                  <a:gd name="connsiteY0" fmla="*/ 76256 h 5448356"/>
                  <a:gd name="connsiteX1" fmla="*/ 4091940 w 4587240"/>
                  <a:gd name="connsiteY1" fmla="*/ 754436 h 5448356"/>
                  <a:gd name="connsiteX2" fmla="*/ 4587240 w 4587240"/>
                  <a:gd name="connsiteY2" fmla="*/ 1211636 h 5448356"/>
                  <a:gd name="connsiteX3" fmla="*/ 4320540 w 4587240"/>
                  <a:gd name="connsiteY3" fmla="*/ 3718616 h 5448356"/>
                  <a:gd name="connsiteX4" fmla="*/ 2301240 w 4587240"/>
                  <a:gd name="connsiteY4" fmla="*/ 5448356 h 5448356"/>
                  <a:gd name="connsiteX5" fmla="*/ 304800 w 4587240"/>
                  <a:gd name="connsiteY5" fmla="*/ 3871016 h 5448356"/>
                  <a:gd name="connsiteX6" fmla="*/ 0 w 4587240"/>
                  <a:gd name="connsiteY6" fmla="*/ 1204016 h 5448356"/>
                  <a:gd name="connsiteX7" fmla="*/ 502920 w 4587240"/>
                  <a:gd name="connsiteY7" fmla="*/ 746816 h 5448356"/>
                  <a:gd name="connsiteX8" fmla="*/ 2095500 w 4587240"/>
                  <a:gd name="connsiteY8" fmla="*/ 76256 h 5448356"/>
                  <a:gd name="connsiteX9" fmla="*/ 2491740 w 4587240"/>
                  <a:gd name="connsiteY9" fmla="*/ 76256 h 5448356"/>
                  <a:gd name="connsiteX0" fmla="*/ 2491740 w 4587240"/>
                  <a:gd name="connsiteY0" fmla="*/ 66256 h 5438356"/>
                  <a:gd name="connsiteX1" fmla="*/ 4091940 w 4587240"/>
                  <a:gd name="connsiteY1" fmla="*/ 744436 h 5438356"/>
                  <a:gd name="connsiteX2" fmla="*/ 4587240 w 4587240"/>
                  <a:gd name="connsiteY2" fmla="*/ 1201636 h 5438356"/>
                  <a:gd name="connsiteX3" fmla="*/ 4320540 w 4587240"/>
                  <a:gd name="connsiteY3" fmla="*/ 3708616 h 5438356"/>
                  <a:gd name="connsiteX4" fmla="*/ 2301240 w 4587240"/>
                  <a:gd name="connsiteY4" fmla="*/ 5438356 h 5438356"/>
                  <a:gd name="connsiteX5" fmla="*/ 304800 w 4587240"/>
                  <a:gd name="connsiteY5" fmla="*/ 3861016 h 5438356"/>
                  <a:gd name="connsiteX6" fmla="*/ 0 w 4587240"/>
                  <a:gd name="connsiteY6" fmla="*/ 1194016 h 5438356"/>
                  <a:gd name="connsiteX7" fmla="*/ 502920 w 4587240"/>
                  <a:gd name="connsiteY7" fmla="*/ 736816 h 5438356"/>
                  <a:gd name="connsiteX8" fmla="*/ 2095500 w 4587240"/>
                  <a:gd name="connsiteY8" fmla="*/ 66256 h 5438356"/>
                  <a:gd name="connsiteX9" fmla="*/ 2491740 w 4587240"/>
                  <a:gd name="connsiteY9" fmla="*/ 66256 h 5438356"/>
                  <a:gd name="connsiteX0" fmla="*/ 2491740 w 4587240"/>
                  <a:gd name="connsiteY0" fmla="*/ 68601 h 5440701"/>
                  <a:gd name="connsiteX1" fmla="*/ 4091940 w 4587240"/>
                  <a:gd name="connsiteY1" fmla="*/ 746781 h 5440701"/>
                  <a:gd name="connsiteX2" fmla="*/ 4587240 w 4587240"/>
                  <a:gd name="connsiteY2" fmla="*/ 1203981 h 5440701"/>
                  <a:gd name="connsiteX3" fmla="*/ 4320540 w 4587240"/>
                  <a:gd name="connsiteY3" fmla="*/ 3710961 h 5440701"/>
                  <a:gd name="connsiteX4" fmla="*/ 2301240 w 4587240"/>
                  <a:gd name="connsiteY4" fmla="*/ 5440701 h 5440701"/>
                  <a:gd name="connsiteX5" fmla="*/ 304800 w 4587240"/>
                  <a:gd name="connsiteY5" fmla="*/ 3863361 h 5440701"/>
                  <a:gd name="connsiteX6" fmla="*/ 0 w 4587240"/>
                  <a:gd name="connsiteY6" fmla="*/ 1196361 h 5440701"/>
                  <a:gd name="connsiteX7" fmla="*/ 502920 w 4587240"/>
                  <a:gd name="connsiteY7" fmla="*/ 739161 h 5440701"/>
                  <a:gd name="connsiteX8" fmla="*/ 2095500 w 4587240"/>
                  <a:gd name="connsiteY8" fmla="*/ 68601 h 5440701"/>
                  <a:gd name="connsiteX9" fmla="*/ 2491740 w 4587240"/>
                  <a:gd name="connsiteY9" fmla="*/ 68601 h 5440701"/>
                  <a:gd name="connsiteX0" fmla="*/ 2491740 w 4587240"/>
                  <a:gd name="connsiteY0" fmla="*/ 72660 h 5444760"/>
                  <a:gd name="connsiteX1" fmla="*/ 4091940 w 4587240"/>
                  <a:gd name="connsiteY1" fmla="*/ 750840 h 5444760"/>
                  <a:gd name="connsiteX2" fmla="*/ 4587240 w 4587240"/>
                  <a:gd name="connsiteY2" fmla="*/ 1208040 h 5444760"/>
                  <a:gd name="connsiteX3" fmla="*/ 4320540 w 4587240"/>
                  <a:gd name="connsiteY3" fmla="*/ 3715020 h 5444760"/>
                  <a:gd name="connsiteX4" fmla="*/ 2301240 w 4587240"/>
                  <a:gd name="connsiteY4" fmla="*/ 5444760 h 5444760"/>
                  <a:gd name="connsiteX5" fmla="*/ 304800 w 4587240"/>
                  <a:gd name="connsiteY5" fmla="*/ 3867420 h 5444760"/>
                  <a:gd name="connsiteX6" fmla="*/ 0 w 4587240"/>
                  <a:gd name="connsiteY6" fmla="*/ 1200420 h 5444760"/>
                  <a:gd name="connsiteX7" fmla="*/ 502920 w 4587240"/>
                  <a:gd name="connsiteY7" fmla="*/ 743220 h 5444760"/>
                  <a:gd name="connsiteX8" fmla="*/ 2095500 w 4587240"/>
                  <a:gd name="connsiteY8" fmla="*/ 72660 h 5444760"/>
                  <a:gd name="connsiteX9" fmla="*/ 2491740 w 4587240"/>
                  <a:gd name="connsiteY9" fmla="*/ 72660 h 5444760"/>
                  <a:gd name="connsiteX0" fmla="*/ 2491740 w 4587240"/>
                  <a:gd name="connsiteY0" fmla="*/ 64732 h 5436832"/>
                  <a:gd name="connsiteX1" fmla="*/ 4091940 w 4587240"/>
                  <a:gd name="connsiteY1" fmla="*/ 742912 h 5436832"/>
                  <a:gd name="connsiteX2" fmla="*/ 4587240 w 4587240"/>
                  <a:gd name="connsiteY2" fmla="*/ 1200112 h 5436832"/>
                  <a:gd name="connsiteX3" fmla="*/ 4320540 w 4587240"/>
                  <a:gd name="connsiteY3" fmla="*/ 3707092 h 5436832"/>
                  <a:gd name="connsiteX4" fmla="*/ 2301240 w 4587240"/>
                  <a:gd name="connsiteY4" fmla="*/ 5436832 h 5436832"/>
                  <a:gd name="connsiteX5" fmla="*/ 304800 w 4587240"/>
                  <a:gd name="connsiteY5" fmla="*/ 3859492 h 5436832"/>
                  <a:gd name="connsiteX6" fmla="*/ 0 w 4587240"/>
                  <a:gd name="connsiteY6" fmla="*/ 1192492 h 5436832"/>
                  <a:gd name="connsiteX7" fmla="*/ 502920 w 4587240"/>
                  <a:gd name="connsiteY7" fmla="*/ 735292 h 5436832"/>
                  <a:gd name="connsiteX8" fmla="*/ 2095500 w 4587240"/>
                  <a:gd name="connsiteY8" fmla="*/ 64732 h 5436832"/>
                  <a:gd name="connsiteX9" fmla="*/ 2491740 w 4587240"/>
                  <a:gd name="connsiteY9" fmla="*/ 64732 h 5436832"/>
                  <a:gd name="connsiteX0" fmla="*/ 2491740 w 4587240"/>
                  <a:gd name="connsiteY0" fmla="*/ 66731 h 5438831"/>
                  <a:gd name="connsiteX1" fmla="*/ 4091940 w 4587240"/>
                  <a:gd name="connsiteY1" fmla="*/ 744911 h 5438831"/>
                  <a:gd name="connsiteX2" fmla="*/ 4587240 w 4587240"/>
                  <a:gd name="connsiteY2" fmla="*/ 1202111 h 5438831"/>
                  <a:gd name="connsiteX3" fmla="*/ 4320540 w 4587240"/>
                  <a:gd name="connsiteY3" fmla="*/ 3709091 h 5438831"/>
                  <a:gd name="connsiteX4" fmla="*/ 2301240 w 4587240"/>
                  <a:gd name="connsiteY4" fmla="*/ 5438831 h 5438831"/>
                  <a:gd name="connsiteX5" fmla="*/ 304800 w 4587240"/>
                  <a:gd name="connsiteY5" fmla="*/ 3861491 h 5438831"/>
                  <a:gd name="connsiteX6" fmla="*/ 0 w 4587240"/>
                  <a:gd name="connsiteY6" fmla="*/ 1194491 h 5438831"/>
                  <a:gd name="connsiteX7" fmla="*/ 502920 w 4587240"/>
                  <a:gd name="connsiteY7" fmla="*/ 737291 h 5438831"/>
                  <a:gd name="connsiteX8" fmla="*/ 2095500 w 4587240"/>
                  <a:gd name="connsiteY8" fmla="*/ 66731 h 5438831"/>
                  <a:gd name="connsiteX9" fmla="*/ 2491740 w 4587240"/>
                  <a:gd name="connsiteY9" fmla="*/ 66731 h 543883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6678 h 5436397"/>
                  <a:gd name="connsiteX1" fmla="*/ 4091940 w 4587240"/>
                  <a:gd name="connsiteY1" fmla="*/ 742477 h 5436397"/>
                  <a:gd name="connsiteX2" fmla="*/ 4587240 w 4587240"/>
                  <a:gd name="connsiteY2" fmla="*/ 1199677 h 5436397"/>
                  <a:gd name="connsiteX3" fmla="*/ 4320540 w 4587240"/>
                  <a:gd name="connsiteY3" fmla="*/ 3706657 h 5436397"/>
                  <a:gd name="connsiteX4" fmla="*/ 2301240 w 4587240"/>
                  <a:gd name="connsiteY4" fmla="*/ 5436397 h 5436397"/>
                  <a:gd name="connsiteX5" fmla="*/ 304800 w 4587240"/>
                  <a:gd name="connsiteY5" fmla="*/ 3859057 h 5436397"/>
                  <a:gd name="connsiteX6" fmla="*/ 0 w 4587240"/>
                  <a:gd name="connsiteY6" fmla="*/ 1192057 h 5436397"/>
                  <a:gd name="connsiteX7" fmla="*/ 502920 w 4587240"/>
                  <a:gd name="connsiteY7" fmla="*/ 734857 h 5436397"/>
                  <a:gd name="connsiteX8" fmla="*/ 2095500 w 4587240"/>
                  <a:gd name="connsiteY8" fmla="*/ 64297 h 5436397"/>
                  <a:gd name="connsiteX9" fmla="*/ 2486977 w 4587240"/>
                  <a:gd name="connsiteY9" fmla="*/ 66678 h 5436397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95292"/>
                  <a:gd name="connsiteY0" fmla="*/ 65686 h 5435405"/>
                  <a:gd name="connsiteX1" fmla="*/ 4091940 w 4595292"/>
                  <a:gd name="connsiteY1" fmla="*/ 741485 h 5435405"/>
                  <a:gd name="connsiteX2" fmla="*/ 4587240 w 4595292"/>
                  <a:gd name="connsiteY2" fmla="*/ 1198685 h 5435405"/>
                  <a:gd name="connsiteX3" fmla="*/ 4320540 w 4595292"/>
                  <a:gd name="connsiteY3" fmla="*/ 3705665 h 5435405"/>
                  <a:gd name="connsiteX4" fmla="*/ 2301240 w 4595292"/>
                  <a:gd name="connsiteY4" fmla="*/ 5435405 h 5435405"/>
                  <a:gd name="connsiteX5" fmla="*/ 304800 w 4595292"/>
                  <a:gd name="connsiteY5" fmla="*/ 3858065 h 5435405"/>
                  <a:gd name="connsiteX6" fmla="*/ 0 w 4595292"/>
                  <a:gd name="connsiteY6" fmla="*/ 1191065 h 5435405"/>
                  <a:gd name="connsiteX7" fmla="*/ 502920 w 4595292"/>
                  <a:gd name="connsiteY7" fmla="*/ 733865 h 5435405"/>
                  <a:gd name="connsiteX8" fmla="*/ 2095500 w 4595292"/>
                  <a:gd name="connsiteY8" fmla="*/ 63305 h 5435405"/>
                  <a:gd name="connsiteX9" fmla="*/ 2486977 w 4595292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511909 w 4631396"/>
                  <a:gd name="connsiteY0" fmla="*/ 65686 h 5435405"/>
                  <a:gd name="connsiteX1" fmla="*/ 4116872 w 4631396"/>
                  <a:gd name="connsiteY1" fmla="*/ 741485 h 5435405"/>
                  <a:gd name="connsiteX2" fmla="*/ 4612172 w 4631396"/>
                  <a:gd name="connsiteY2" fmla="*/ 1198685 h 5435405"/>
                  <a:gd name="connsiteX3" fmla="*/ 4345472 w 4631396"/>
                  <a:gd name="connsiteY3" fmla="*/ 3705665 h 5435405"/>
                  <a:gd name="connsiteX4" fmla="*/ 2326172 w 4631396"/>
                  <a:gd name="connsiteY4" fmla="*/ 5435405 h 5435405"/>
                  <a:gd name="connsiteX5" fmla="*/ 329732 w 4631396"/>
                  <a:gd name="connsiteY5" fmla="*/ 3858065 h 5435405"/>
                  <a:gd name="connsiteX6" fmla="*/ 24932 w 4631396"/>
                  <a:gd name="connsiteY6" fmla="*/ 1191065 h 5435405"/>
                  <a:gd name="connsiteX7" fmla="*/ 527852 w 4631396"/>
                  <a:gd name="connsiteY7" fmla="*/ 733865 h 5435405"/>
                  <a:gd name="connsiteX8" fmla="*/ 2120432 w 4631396"/>
                  <a:gd name="connsiteY8" fmla="*/ 63305 h 5435405"/>
                  <a:gd name="connsiteX9" fmla="*/ 2511909 w 4631396"/>
                  <a:gd name="connsiteY9" fmla="*/ 65686 h 5435405"/>
                  <a:gd name="connsiteX0" fmla="*/ 2524166 w 4643653"/>
                  <a:gd name="connsiteY0" fmla="*/ 65686 h 5435405"/>
                  <a:gd name="connsiteX1" fmla="*/ 4129129 w 4643653"/>
                  <a:gd name="connsiteY1" fmla="*/ 741485 h 5435405"/>
                  <a:gd name="connsiteX2" fmla="*/ 4624429 w 4643653"/>
                  <a:gd name="connsiteY2" fmla="*/ 1198685 h 5435405"/>
                  <a:gd name="connsiteX3" fmla="*/ 4357729 w 4643653"/>
                  <a:gd name="connsiteY3" fmla="*/ 3705665 h 5435405"/>
                  <a:gd name="connsiteX4" fmla="*/ 2338429 w 4643653"/>
                  <a:gd name="connsiteY4" fmla="*/ 5435405 h 5435405"/>
                  <a:gd name="connsiteX5" fmla="*/ 341989 w 4643653"/>
                  <a:gd name="connsiteY5" fmla="*/ 3858065 h 5435405"/>
                  <a:gd name="connsiteX6" fmla="*/ 37189 w 4643653"/>
                  <a:gd name="connsiteY6" fmla="*/ 1191065 h 5435405"/>
                  <a:gd name="connsiteX7" fmla="*/ 540109 w 4643653"/>
                  <a:gd name="connsiteY7" fmla="*/ 733865 h 5435405"/>
                  <a:gd name="connsiteX8" fmla="*/ 2132689 w 4643653"/>
                  <a:gd name="connsiteY8" fmla="*/ 63305 h 5435405"/>
                  <a:gd name="connsiteX9" fmla="*/ 2524166 w 4643653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625577" h="5435405">
                    <a:moveTo>
                      <a:pt x="2506090" y="65686"/>
                    </a:moveTo>
                    <a:cubicBezTo>
                      <a:pt x="3183953" y="757677"/>
                      <a:pt x="3942777" y="725769"/>
                      <a:pt x="4111053" y="741485"/>
                    </a:cubicBezTo>
                    <a:cubicBezTo>
                      <a:pt x="4490466" y="817685"/>
                      <a:pt x="4555553" y="1060573"/>
                      <a:pt x="4606353" y="1198685"/>
                    </a:cubicBezTo>
                    <a:cubicBezTo>
                      <a:pt x="4660328" y="2081970"/>
                      <a:pt x="4609528" y="3089080"/>
                      <a:pt x="4339653" y="3705665"/>
                    </a:cubicBezTo>
                    <a:cubicBezTo>
                      <a:pt x="3885628" y="4753732"/>
                      <a:pt x="2922015" y="5330313"/>
                      <a:pt x="2320353" y="5435405"/>
                    </a:cubicBezTo>
                    <a:cubicBezTo>
                      <a:pt x="1707261" y="5347775"/>
                      <a:pt x="760793" y="4788658"/>
                      <a:pt x="323913" y="3858065"/>
                    </a:cubicBezTo>
                    <a:cubicBezTo>
                      <a:pt x="-72962" y="2845240"/>
                      <a:pt x="-3112" y="2065778"/>
                      <a:pt x="19113" y="1191065"/>
                    </a:cubicBezTo>
                    <a:cubicBezTo>
                      <a:pt x="110553" y="833878"/>
                      <a:pt x="354393" y="762440"/>
                      <a:pt x="522033" y="733865"/>
                    </a:cubicBezTo>
                    <a:cubicBezTo>
                      <a:pt x="1486280" y="705608"/>
                      <a:pt x="1807591" y="301113"/>
                      <a:pt x="2114613" y="63305"/>
                    </a:cubicBezTo>
                    <a:cubicBezTo>
                      <a:pt x="2175255" y="3774"/>
                      <a:pt x="2354960" y="-43851"/>
                      <a:pt x="2506090" y="65686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dirty="0"/>
              </a:p>
            </p:txBody>
          </p:sp>
        </p:grpSp>
        <p:pic>
          <p:nvPicPr>
            <p:cNvPr id="253" name="Graphic 252">
              <a:extLst>
                <a:ext uri="{FF2B5EF4-FFF2-40B4-BE49-F238E27FC236}">
                  <a16:creationId xmlns:a16="http://schemas.microsoft.com/office/drawing/2014/main" id="{DAAE881F-08DC-4D18-99BA-8EF48829CB2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566422" y="1613174"/>
              <a:ext cx="197316" cy="197316"/>
            </a:xfrm>
            <a:prstGeom prst="rect">
              <a:avLst/>
            </a:prstGeom>
          </p:spPr>
        </p:pic>
      </p:grpSp>
      <p:grpSp>
        <p:nvGrpSpPr>
          <p:cNvPr id="257" name="Group 256">
            <a:extLst>
              <a:ext uri="{FF2B5EF4-FFF2-40B4-BE49-F238E27FC236}">
                <a16:creationId xmlns:a16="http://schemas.microsoft.com/office/drawing/2014/main" id="{7B3AF35A-3474-4A0F-834B-32290C33C3FC}"/>
              </a:ext>
            </a:extLst>
          </p:cNvPr>
          <p:cNvGrpSpPr/>
          <p:nvPr/>
        </p:nvGrpSpPr>
        <p:grpSpPr>
          <a:xfrm>
            <a:off x="7309776" y="2746967"/>
            <a:ext cx="277188" cy="325716"/>
            <a:chOff x="1493069" y="1510037"/>
            <a:chExt cx="343716" cy="403892"/>
          </a:xfrm>
        </p:grpSpPr>
        <p:grpSp>
          <p:nvGrpSpPr>
            <p:cNvPr id="258" name="Group 257">
              <a:extLst>
                <a:ext uri="{FF2B5EF4-FFF2-40B4-BE49-F238E27FC236}">
                  <a16:creationId xmlns:a16="http://schemas.microsoft.com/office/drawing/2014/main" id="{85749026-E6E3-46E6-81EF-8ABD733487F9}"/>
                </a:ext>
              </a:extLst>
            </p:cNvPr>
            <p:cNvGrpSpPr/>
            <p:nvPr/>
          </p:nvGrpSpPr>
          <p:grpSpPr>
            <a:xfrm>
              <a:off x="1493069" y="1510037"/>
              <a:ext cx="343716" cy="403892"/>
              <a:chOff x="517156" y="363265"/>
              <a:chExt cx="2295542" cy="2697436"/>
            </a:xfrm>
          </p:grpSpPr>
          <p:sp>
            <p:nvSpPr>
              <p:cNvPr id="260" name="Freeform: Shape 259">
                <a:extLst>
                  <a:ext uri="{FF2B5EF4-FFF2-40B4-BE49-F238E27FC236}">
                    <a16:creationId xmlns:a16="http://schemas.microsoft.com/office/drawing/2014/main" id="{F7F62BE8-6A32-4339-BAD6-88CE9769C1C0}"/>
                  </a:ext>
                </a:extLst>
              </p:cNvPr>
              <p:cNvSpPr/>
              <p:nvPr/>
            </p:nvSpPr>
            <p:spPr>
              <a:xfrm>
                <a:off x="517156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66BB6A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61" name="Freeform: Shape 260">
                <a:extLst>
                  <a:ext uri="{FF2B5EF4-FFF2-40B4-BE49-F238E27FC236}">
                    <a16:creationId xmlns:a16="http://schemas.microsoft.com/office/drawing/2014/main" id="{C0EF4644-27E3-46F2-8A30-B21074A45C3F}"/>
                  </a:ext>
                </a:extLst>
              </p:cNvPr>
              <p:cNvSpPr/>
              <p:nvPr/>
            </p:nvSpPr>
            <p:spPr>
              <a:xfrm flipH="1">
                <a:off x="1658724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4CAF5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62" name="Freeform: Shape 261">
                <a:extLst>
                  <a:ext uri="{FF2B5EF4-FFF2-40B4-BE49-F238E27FC236}">
                    <a16:creationId xmlns:a16="http://schemas.microsoft.com/office/drawing/2014/main" id="{1A8A601A-2EA4-47CB-919C-A993D9A26DD1}"/>
                  </a:ext>
                </a:extLst>
              </p:cNvPr>
              <p:cNvSpPr/>
              <p:nvPr/>
            </p:nvSpPr>
            <p:spPr>
              <a:xfrm>
                <a:off x="517156" y="363265"/>
                <a:ext cx="2295542" cy="2697436"/>
              </a:xfrm>
              <a:custGeom>
                <a:avLst/>
                <a:gdLst>
                  <a:gd name="connsiteX0" fmla="*/ 2491740 w 4587240"/>
                  <a:gd name="connsiteY0" fmla="*/ 0 h 5372100"/>
                  <a:gd name="connsiteX1" fmla="*/ 4091940 w 4587240"/>
                  <a:gd name="connsiteY1" fmla="*/ 678180 h 5372100"/>
                  <a:gd name="connsiteX2" fmla="*/ 4587240 w 4587240"/>
                  <a:gd name="connsiteY2" fmla="*/ 1135380 h 5372100"/>
                  <a:gd name="connsiteX3" fmla="*/ 4320540 w 4587240"/>
                  <a:gd name="connsiteY3" fmla="*/ 3642360 h 5372100"/>
                  <a:gd name="connsiteX4" fmla="*/ 2301240 w 4587240"/>
                  <a:gd name="connsiteY4" fmla="*/ 5372100 h 5372100"/>
                  <a:gd name="connsiteX5" fmla="*/ 304800 w 4587240"/>
                  <a:gd name="connsiteY5" fmla="*/ 3794760 h 5372100"/>
                  <a:gd name="connsiteX6" fmla="*/ 0 w 4587240"/>
                  <a:gd name="connsiteY6" fmla="*/ 1127760 h 5372100"/>
                  <a:gd name="connsiteX7" fmla="*/ 502920 w 4587240"/>
                  <a:gd name="connsiteY7" fmla="*/ 670560 h 5372100"/>
                  <a:gd name="connsiteX8" fmla="*/ 2095500 w 4587240"/>
                  <a:gd name="connsiteY8" fmla="*/ 0 h 5372100"/>
                  <a:gd name="connsiteX9" fmla="*/ 2491740 w 4587240"/>
                  <a:gd name="connsiteY9" fmla="*/ 0 h 5372100"/>
                  <a:gd name="connsiteX0" fmla="*/ 2491740 w 4587240"/>
                  <a:gd name="connsiteY0" fmla="*/ 59266 h 5431366"/>
                  <a:gd name="connsiteX1" fmla="*/ 4091940 w 4587240"/>
                  <a:gd name="connsiteY1" fmla="*/ 737446 h 5431366"/>
                  <a:gd name="connsiteX2" fmla="*/ 4587240 w 4587240"/>
                  <a:gd name="connsiteY2" fmla="*/ 1194646 h 5431366"/>
                  <a:gd name="connsiteX3" fmla="*/ 4320540 w 4587240"/>
                  <a:gd name="connsiteY3" fmla="*/ 3701626 h 5431366"/>
                  <a:gd name="connsiteX4" fmla="*/ 2301240 w 4587240"/>
                  <a:gd name="connsiteY4" fmla="*/ 5431366 h 5431366"/>
                  <a:gd name="connsiteX5" fmla="*/ 304800 w 4587240"/>
                  <a:gd name="connsiteY5" fmla="*/ 3854026 h 5431366"/>
                  <a:gd name="connsiteX6" fmla="*/ 0 w 4587240"/>
                  <a:gd name="connsiteY6" fmla="*/ 1187026 h 5431366"/>
                  <a:gd name="connsiteX7" fmla="*/ 502920 w 4587240"/>
                  <a:gd name="connsiteY7" fmla="*/ 729826 h 5431366"/>
                  <a:gd name="connsiteX8" fmla="*/ 2095500 w 4587240"/>
                  <a:gd name="connsiteY8" fmla="*/ 59266 h 5431366"/>
                  <a:gd name="connsiteX9" fmla="*/ 2491740 w 4587240"/>
                  <a:gd name="connsiteY9" fmla="*/ 59266 h 5431366"/>
                  <a:gd name="connsiteX0" fmla="*/ 2491740 w 4587240"/>
                  <a:gd name="connsiteY0" fmla="*/ 76256 h 5448356"/>
                  <a:gd name="connsiteX1" fmla="*/ 4091940 w 4587240"/>
                  <a:gd name="connsiteY1" fmla="*/ 754436 h 5448356"/>
                  <a:gd name="connsiteX2" fmla="*/ 4587240 w 4587240"/>
                  <a:gd name="connsiteY2" fmla="*/ 1211636 h 5448356"/>
                  <a:gd name="connsiteX3" fmla="*/ 4320540 w 4587240"/>
                  <a:gd name="connsiteY3" fmla="*/ 3718616 h 5448356"/>
                  <a:gd name="connsiteX4" fmla="*/ 2301240 w 4587240"/>
                  <a:gd name="connsiteY4" fmla="*/ 5448356 h 5448356"/>
                  <a:gd name="connsiteX5" fmla="*/ 304800 w 4587240"/>
                  <a:gd name="connsiteY5" fmla="*/ 3871016 h 5448356"/>
                  <a:gd name="connsiteX6" fmla="*/ 0 w 4587240"/>
                  <a:gd name="connsiteY6" fmla="*/ 1204016 h 5448356"/>
                  <a:gd name="connsiteX7" fmla="*/ 502920 w 4587240"/>
                  <a:gd name="connsiteY7" fmla="*/ 746816 h 5448356"/>
                  <a:gd name="connsiteX8" fmla="*/ 2095500 w 4587240"/>
                  <a:gd name="connsiteY8" fmla="*/ 76256 h 5448356"/>
                  <a:gd name="connsiteX9" fmla="*/ 2491740 w 4587240"/>
                  <a:gd name="connsiteY9" fmla="*/ 76256 h 5448356"/>
                  <a:gd name="connsiteX0" fmla="*/ 2491740 w 4587240"/>
                  <a:gd name="connsiteY0" fmla="*/ 66256 h 5438356"/>
                  <a:gd name="connsiteX1" fmla="*/ 4091940 w 4587240"/>
                  <a:gd name="connsiteY1" fmla="*/ 744436 h 5438356"/>
                  <a:gd name="connsiteX2" fmla="*/ 4587240 w 4587240"/>
                  <a:gd name="connsiteY2" fmla="*/ 1201636 h 5438356"/>
                  <a:gd name="connsiteX3" fmla="*/ 4320540 w 4587240"/>
                  <a:gd name="connsiteY3" fmla="*/ 3708616 h 5438356"/>
                  <a:gd name="connsiteX4" fmla="*/ 2301240 w 4587240"/>
                  <a:gd name="connsiteY4" fmla="*/ 5438356 h 5438356"/>
                  <a:gd name="connsiteX5" fmla="*/ 304800 w 4587240"/>
                  <a:gd name="connsiteY5" fmla="*/ 3861016 h 5438356"/>
                  <a:gd name="connsiteX6" fmla="*/ 0 w 4587240"/>
                  <a:gd name="connsiteY6" fmla="*/ 1194016 h 5438356"/>
                  <a:gd name="connsiteX7" fmla="*/ 502920 w 4587240"/>
                  <a:gd name="connsiteY7" fmla="*/ 736816 h 5438356"/>
                  <a:gd name="connsiteX8" fmla="*/ 2095500 w 4587240"/>
                  <a:gd name="connsiteY8" fmla="*/ 66256 h 5438356"/>
                  <a:gd name="connsiteX9" fmla="*/ 2491740 w 4587240"/>
                  <a:gd name="connsiteY9" fmla="*/ 66256 h 5438356"/>
                  <a:gd name="connsiteX0" fmla="*/ 2491740 w 4587240"/>
                  <a:gd name="connsiteY0" fmla="*/ 68601 h 5440701"/>
                  <a:gd name="connsiteX1" fmla="*/ 4091940 w 4587240"/>
                  <a:gd name="connsiteY1" fmla="*/ 746781 h 5440701"/>
                  <a:gd name="connsiteX2" fmla="*/ 4587240 w 4587240"/>
                  <a:gd name="connsiteY2" fmla="*/ 1203981 h 5440701"/>
                  <a:gd name="connsiteX3" fmla="*/ 4320540 w 4587240"/>
                  <a:gd name="connsiteY3" fmla="*/ 3710961 h 5440701"/>
                  <a:gd name="connsiteX4" fmla="*/ 2301240 w 4587240"/>
                  <a:gd name="connsiteY4" fmla="*/ 5440701 h 5440701"/>
                  <a:gd name="connsiteX5" fmla="*/ 304800 w 4587240"/>
                  <a:gd name="connsiteY5" fmla="*/ 3863361 h 5440701"/>
                  <a:gd name="connsiteX6" fmla="*/ 0 w 4587240"/>
                  <a:gd name="connsiteY6" fmla="*/ 1196361 h 5440701"/>
                  <a:gd name="connsiteX7" fmla="*/ 502920 w 4587240"/>
                  <a:gd name="connsiteY7" fmla="*/ 739161 h 5440701"/>
                  <a:gd name="connsiteX8" fmla="*/ 2095500 w 4587240"/>
                  <a:gd name="connsiteY8" fmla="*/ 68601 h 5440701"/>
                  <a:gd name="connsiteX9" fmla="*/ 2491740 w 4587240"/>
                  <a:gd name="connsiteY9" fmla="*/ 68601 h 5440701"/>
                  <a:gd name="connsiteX0" fmla="*/ 2491740 w 4587240"/>
                  <a:gd name="connsiteY0" fmla="*/ 72660 h 5444760"/>
                  <a:gd name="connsiteX1" fmla="*/ 4091940 w 4587240"/>
                  <a:gd name="connsiteY1" fmla="*/ 750840 h 5444760"/>
                  <a:gd name="connsiteX2" fmla="*/ 4587240 w 4587240"/>
                  <a:gd name="connsiteY2" fmla="*/ 1208040 h 5444760"/>
                  <a:gd name="connsiteX3" fmla="*/ 4320540 w 4587240"/>
                  <a:gd name="connsiteY3" fmla="*/ 3715020 h 5444760"/>
                  <a:gd name="connsiteX4" fmla="*/ 2301240 w 4587240"/>
                  <a:gd name="connsiteY4" fmla="*/ 5444760 h 5444760"/>
                  <a:gd name="connsiteX5" fmla="*/ 304800 w 4587240"/>
                  <a:gd name="connsiteY5" fmla="*/ 3867420 h 5444760"/>
                  <a:gd name="connsiteX6" fmla="*/ 0 w 4587240"/>
                  <a:gd name="connsiteY6" fmla="*/ 1200420 h 5444760"/>
                  <a:gd name="connsiteX7" fmla="*/ 502920 w 4587240"/>
                  <a:gd name="connsiteY7" fmla="*/ 743220 h 5444760"/>
                  <a:gd name="connsiteX8" fmla="*/ 2095500 w 4587240"/>
                  <a:gd name="connsiteY8" fmla="*/ 72660 h 5444760"/>
                  <a:gd name="connsiteX9" fmla="*/ 2491740 w 4587240"/>
                  <a:gd name="connsiteY9" fmla="*/ 72660 h 5444760"/>
                  <a:gd name="connsiteX0" fmla="*/ 2491740 w 4587240"/>
                  <a:gd name="connsiteY0" fmla="*/ 64732 h 5436832"/>
                  <a:gd name="connsiteX1" fmla="*/ 4091940 w 4587240"/>
                  <a:gd name="connsiteY1" fmla="*/ 742912 h 5436832"/>
                  <a:gd name="connsiteX2" fmla="*/ 4587240 w 4587240"/>
                  <a:gd name="connsiteY2" fmla="*/ 1200112 h 5436832"/>
                  <a:gd name="connsiteX3" fmla="*/ 4320540 w 4587240"/>
                  <a:gd name="connsiteY3" fmla="*/ 3707092 h 5436832"/>
                  <a:gd name="connsiteX4" fmla="*/ 2301240 w 4587240"/>
                  <a:gd name="connsiteY4" fmla="*/ 5436832 h 5436832"/>
                  <a:gd name="connsiteX5" fmla="*/ 304800 w 4587240"/>
                  <a:gd name="connsiteY5" fmla="*/ 3859492 h 5436832"/>
                  <a:gd name="connsiteX6" fmla="*/ 0 w 4587240"/>
                  <a:gd name="connsiteY6" fmla="*/ 1192492 h 5436832"/>
                  <a:gd name="connsiteX7" fmla="*/ 502920 w 4587240"/>
                  <a:gd name="connsiteY7" fmla="*/ 735292 h 5436832"/>
                  <a:gd name="connsiteX8" fmla="*/ 2095500 w 4587240"/>
                  <a:gd name="connsiteY8" fmla="*/ 64732 h 5436832"/>
                  <a:gd name="connsiteX9" fmla="*/ 2491740 w 4587240"/>
                  <a:gd name="connsiteY9" fmla="*/ 64732 h 5436832"/>
                  <a:gd name="connsiteX0" fmla="*/ 2491740 w 4587240"/>
                  <a:gd name="connsiteY0" fmla="*/ 66731 h 5438831"/>
                  <a:gd name="connsiteX1" fmla="*/ 4091940 w 4587240"/>
                  <a:gd name="connsiteY1" fmla="*/ 744911 h 5438831"/>
                  <a:gd name="connsiteX2" fmla="*/ 4587240 w 4587240"/>
                  <a:gd name="connsiteY2" fmla="*/ 1202111 h 5438831"/>
                  <a:gd name="connsiteX3" fmla="*/ 4320540 w 4587240"/>
                  <a:gd name="connsiteY3" fmla="*/ 3709091 h 5438831"/>
                  <a:gd name="connsiteX4" fmla="*/ 2301240 w 4587240"/>
                  <a:gd name="connsiteY4" fmla="*/ 5438831 h 5438831"/>
                  <a:gd name="connsiteX5" fmla="*/ 304800 w 4587240"/>
                  <a:gd name="connsiteY5" fmla="*/ 3861491 h 5438831"/>
                  <a:gd name="connsiteX6" fmla="*/ 0 w 4587240"/>
                  <a:gd name="connsiteY6" fmla="*/ 1194491 h 5438831"/>
                  <a:gd name="connsiteX7" fmla="*/ 502920 w 4587240"/>
                  <a:gd name="connsiteY7" fmla="*/ 737291 h 5438831"/>
                  <a:gd name="connsiteX8" fmla="*/ 2095500 w 4587240"/>
                  <a:gd name="connsiteY8" fmla="*/ 66731 h 5438831"/>
                  <a:gd name="connsiteX9" fmla="*/ 2491740 w 4587240"/>
                  <a:gd name="connsiteY9" fmla="*/ 66731 h 543883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6678 h 5436397"/>
                  <a:gd name="connsiteX1" fmla="*/ 4091940 w 4587240"/>
                  <a:gd name="connsiteY1" fmla="*/ 742477 h 5436397"/>
                  <a:gd name="connsiteX2" fmla="*/ 4587240 w 4587240"/>
                  <a:gd name="connsiteY2" fmla="*/ 1199677 h 5436397"/>
                  <a:gd name="connsiteX3" fmla="*/ 4320540 w 4587240"/>
                  <a:gd name="connsiteY3" fmla="*/ 3706657 h 5436397"/>
                  <a:gd name="connsiteX4" fmla="*/ 2301240 w 4587240"/>
                  <a:gd name="connsiteY4" fmla="*/ 5436397 h 5436397"/>
                  <a:gd name="connsiteX5" fmla="*/ 304800 w 4587240"/>
                  <a:gd name="connsiteY5" fmla="*/ 3859057 h 5436397"/>
                  <a:gd name="connsiteX6" fmla="*/ 0 w 4587240"/>
                  <a:gd name="connsiteY6" fmla="*/ 1192057 h 5436397"/>
                  <a:gd name="connsiteX7" fmla="*/ 502920 w 4587240"/>
                  <a:gd name="connsiteY7" fmla="*/ 734857 h 5436397"/>
                  <a:gd name="connsiteX8" fmla="*/ 2095500 w 4587240"/>
                  <a:gd name="connsiteY8" fmla="*/ 64297 h 5436397"/>
                  <a:gd name="connsiteX9" fmla="*/ 2486977 w 4587240"/>
                  <a:gd name="connsiteY9" fmla="*/ 66678 h 5436397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95292"/>
                  <a:gd name="connsiteY0" fmla="*/ 65686 h 5435405"/>
                  <a:gd name="connsiteX1" fmla="*/ 4091940 w 4595292"/>
                  <a:gd name="connsiteY1" fmla="*/ 741485 h 5435405"/>
                  <a:gd name="connsiteX2" fmla="*/ 4587240 w 4595292"/>
                  <a:gd name="connsiteY2" fmla="*/ 1198685 h 5435405"/>
                  <a:gd name="connsiteX3" fmla="*/ 4320540 w 4595292"/>
                  <a:gd name="connsiteY3" fmla="*/ 3705665 h 5435405"/>
                  <a:gd name="connsiteX4" fmla="*/ 2301240 w 4595292"/>
                  <a:gd name="connsiteY4" fmla="*/ 5435405 h 5435405"/>
                  <a:gd name="connsiteX5" fmla="*/ 304800 w 4595292"/>
                  <a:gd name="connsiteY5" fmla="*/ 3858065 h 5435405"/>
                  <a:gd name="connsiteX6" fmla="*/ 0 w 4595292"/>
                  <a:gd name="connsiteY6" fmla="*/ 1191065 h 5435405"/>
                  <a:gd name="connsiteX7" fmla="*/ 502920 w 4595292"/>
                  <a:gd name="connsiteY7" fmla="*/ 733865 h 5435405"/>
                  <a:gd name="connsiteX8" fmla="*/ 2095500 w 4595292"/>
                  <a:gd name="connsiteY8" fmla="*/ 63305 h 5435405"/>
                  <a:gd name="connsiteX9" fmla="*/ 2486977 w 4595292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511909 w 4631396"/>
                  <a:gd name="connsiteY0" fmla="*/ 65686 h 5435405"/>
                  <a:gd name="connsiteX1" fmla="*/ 4116872 w 4631396"/>
                  <a:gd name="connsiteY1" fmla="*/ 741485 h 5435405"/>
                  <a:gd name="connsiteX2" fmla="*/ 4612172 w 4631396"/>
                  <a:gd name="connsiteY2" fmla="*/ 1198685 h 5435405"/>
                  <a:gd name="connsiteX3" fmla="*/ 4345472 w 4631396"/>
                  <a:gd name="connsiteY3" fmla="*/ 3705665 h 5435405"/>
                  <a:gd name="connsiteX4" fmla="*/ 2326172 w 4631396"/>
                  <a:gd name="connsiteY4" fmla="*/ 5435405 h 5435405"/>
                  <a:gd name="connsiteX5" fmla="*/ 329732 w 4631396"/>
                  <a:gd name="connsiteY5" fmla="*/ 3858065 h 5435405"/>
                  <a:gd name="connsiteX6" fmla="*/ 24932 w 4631396"/>
                  <a:gd name="connsiteY6" fmla="*/ 1191065 h 5435405"/>
                  <a:gd name="connsiteX7" fmla="*/ 527852 w 4631396"/>
                  <a:gd name="connsiteY7" fmla="*/ 733865 h 5435405"/>
                  <a:gd name="connsiteX8" fmla="*/ 2120432 w 4631396"/>
                  <a:gd name="connsiteY8" fmla="*/ 63305 h 5435405"/>
                  <a:gd name="connsiteX9" fmla="*/ 2511909 w 4631396"/>
                  <a:gd name="connsiteY9" fmla="*/ 65686 h 5435405"/>
                  <a:gd name="connsiteX0" fmla="*/ 2524166 w 4643653"/>
                  <a:gd name="connsiteY0" fmla="*/ 65686 h 5435405"/>
                  <a:gd name="connsiteX1" fmla="*/ 4129129 w 4643653"/>
                  <a:gd name="connsiteY1" fmla="*/ 741485 h 5435405"/>
                  <a:gd name="connsiteX2" fmla="*/ 4624429 w 4643653"/>
                  <a:gd name="connsiteY2" fmla="*/ 1198685 h 5435405"/>
                  <a:gd name="connsiteX3" fmla="*/ 4357729 w 4643653"/>
                  <a:gd name="connsiteY3" fmla="*/ 3705665 h 5435405"/>
                  <a:gd name="connsiteX4" fmla="*/ 2338429 w 4643653"/>
                  <a:gd name="connsiteY4" fmla="*/ 5435405 h 5435405"/>
                  <a:gd name="connsiteX5" fmla="*/ 341989 w 4643653"/>
                  <a:gd name="connsiteY5" fmla="*/ 3858065 h 5435405"/>
                  <a:gd name="connsiteX6" fmla="*/ 37189 w 4643653"/>
                  <a:gd name="connsiteY6" fmla="*/ 1191065 h 5435405"/>
                  <a:gd name="connsiteX7" fmla="*/ 540109 w 4643653"/>
                  <a:gd name="connsiteY7" fmla="*/ 733865 h 5435405"/>
                  <a:gd name="connsiteX8" fmla="*/ 2132689 w 4643653"/>
                  <a:gd name="connsiteY8" fmla="*/ 63305 h 5435405"/>
                  <a:gd name="connsiteX9" fmla="*/ 2524166 w 4643653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625577" h="5435405">
                    <a:moveTo>
                      <a:pt x="2506090" y="65686"/>
                    </a:moveTo>
                    <a:cubicBezTo>
                      <a:pt x="3183953" y="757677"/>
                      <a:pt x="3942777" y="725769"/>
                      <a:pt x="4111053" y="741485"/>
                    </a:cubicBezTo>
                    <a:cubicBezTo>
                      <a:pt x="4490466" y="817685"/>
                      <a:pt x="4555553" y="1060573"/>
                      <a:pt x="4606353" y="1198685"/>
                    </a:cubicBezTo>
                    <a:cubicBezTo>
                      <a:pt x="4660328" y="2081970"/>
                      <a:pt x="4609528" y="3089080"/>
                      <a:pt x="4339653" y="3705665"/>
                    </a:cubicBezTo>
                    <a:cubicBezTo>
                      <a:pt x="3885628" y="4753732"/>
                      <a:pt x="2922015" y="5330313"/>
                      <a:pt x="2320353" y="5435405"/>
                    </a:cubicBezTo>
                    <a:cubicBezTo>
                      <a:pt x="1707261" y="5347775"/>
                      <a:pt x="760793" y="4788658"/>
                      <a:pt x="323913" y="3858065"/>
                    </a:cubicBezTo>
                    <a:cubicBezTo>
                      <a:pt x="-72962" y="2845240"/>
                      <a:pt x="-3112" y="2065778"/>
                      <a:pt x="19113" y="1191065"/>
                    </a:cubicBezTo>
                    <a:cubicBezTo>
                      <a:pt x="110553" y="833878"/>
                      <a:pt x="354393" y="762440"/>
                      <a:pt x="522033" y="733865"/>
                    </a:cubicBezTo>
                    <a:cubicBezTo>
                      <a:pt x="1486280" y="705608"/>
                      <a:pt x="1807591" y="301113"/>
                      <a:pt x="2114613" y="63305"/>
                    </a:cubicBezTo>
                    <a:cubicBezTo>
                      <a:pt x="2175255" y="3774"/>
                      <a:pt x="2354960" y="-43851"/>
                      <a:pt x="2506090" y="65686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dirty="0"/>
              </a:p>
            </p:txBody>
          </p:sp>
        </p:grpSp>
        <p:pic>
          <p:nvPicPr>
            <p:cNvPr id="259" name="Graphic 258">
              <a:extLst>
                <a:ext uri="{FF2B5EF4-FFF2-40B4-BE49-F238E27FC236}">
                  <a16:creationId xmlns:a16="http://schemas.microsoft.com/office/drawing/2014/main" id="{980F9BA8-230E-4AFE-8E68-8668B20E41F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566422" y="1613174"/>
              <a:ext cx="197316" cy="197316"/>
            </a:xfrm>
            <a:prstGeom prst="rect">
              <a:avLst/>
            </a:prstGeom>
          </p:spPr>
        </p:pic>
      </p:grpSp>
      <p:grpSp>
        <p:nvGrpSpPr>
          <p:cNvPr id="263" name="Group 262">
            <a:extLst>
              <a:ext uri="{FF2B5EF4-FFF2-40B4-BE49-F238E27FC236}">
                <a16:creationId xmlns:a16="http://schemas.microsoft.com/office/drawing/2014/main" id="{339F95F0-4AAC-42E0-8D12-64291F18A851}"/>
              </a:ext>
            </a:extLst>
          </p:cNvPr>
          <p:cNvGrpSpPr/>
          <p:nvPr/>
        </p:nvGrpSpPr>
        <p:grpSpPr>
          <a:xfrm>
            <a:off x="296350" y="4684130"/>
            <a:ext cx="1077932" cy="1076788"/>
            <a:chOff x="4322454" y="2326306"/>
            <a:chExt cx="2121384" cy="2119132"/>
          </a:xfrm>
        </p:grpSpPr>
        <p:grpSp>
          <p:nvGrpSpPr>
            <p:cNvPr id="264" name="Group 263">
              <a:extLst>
                <a:ext uri="{FF2B5EF4-FFF2-40B4-BE49-F238E27FC236}">
                  <a16:creationId xmlns:a16="http://schemas.microsoft.com/office/drawing/2014/main" id="{7581B607-498D-42BF-AFEC-4C693901E41D}"/>
                </a:ext>
              </a:extLst>
            </p:cNvPr>
            <p:cNvGrpSpPr/>
            <p:nvPr/>
          </p:nvGrpSpPr>
          <p:grpSpPr>
            <a:xfrm>
              <a:off x="4871096" y="2326306"/>
              <a:ext cx="1080000" cy="156845"/>
              <a:chOff x="4860000" y="2304000"/>
              <a:chExt cx="1080000" cy="156845"/>
            </a:xfrm>
          </p:grpSpPr>
          <p:cxnSp>
            <p:nvCxnSpPr>
              <p:cNvPr id="290" name="Straight Connector 289">
                <a:extLst>
                  <a:ext uri="{FF2B5EF4-FFF2-40B4-BE49-F238E27FC236}">
                    <a16:creationId xmlns:a16="http://schemas.microsoft.com/office/drawing/2014/main" id="{F8DAF817-8EAD-4134-8CDE-FD907AAFA5F5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Straight Connector 290">
                <a:extLst>
                  <a:ext uri="{FF2B5EF4-FFF2-40B4-BE49-F238E27FC236}">
                    <a16:creationId xmlns:a16="http://schemas.microsoft.com/office/drawing/2014/main" id="{3B83845F-45D4-4CC1-BB76-EA6990CB71B3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Straight Connector 291">
                <a:extLst>
                  <a:ext uri="{FF2B5EF4-FFF2-40B4-BE49-F238E27FC236}">
                    <a16:creationId xmlns:a16="http://schemas.microsoft.com/office/drawing/2014/main" id="{DCE74B10-D5B2-4569-B910-5D9458DDB157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Straight Connector 292">
                <a:extLst>
                  <a:ext uri="{FF2B5EF4-FFF2-40B4-BE49-F238E27FC236}">
                    <a16:creationId xmlns:a16="http://schemas.microsoft.com/office/drawing/2014/main" id="{B197A162-70ED-4F03-B6EF-69206F76CC08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Straight Connector 293">
                <a:extLst>
                  <a:ext uri="{FF2B5EF4-FFF2-40B4-BE49-F238E27FC236}">
                    <a16:creationId xmlns:a16="http://schemas.microsoft.com/office/drawing/2014/main" id="{4ED3EF85-10FA-40F8-9B24-A8A79D746E14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Straight Connector 294">
                <a:extLst>
                  <a:ext uri="{FF2B5EF4-FFF2-40B4-BE49-F238E27FC236}">
                    <a16:creationId xmlns:a16="http://schemas.microsoft.com/office/drawing/2014/main" id="{E78DBF5C-3FC9-4F4B-B6DB-3B9BC7345491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Straight Connector 295">
                <a:extLst>
                  <a:ext uri="{FF2B5EF4-FFF2-40B4-BE49-F238E27FC236}">
                    <a16:creationId xmlns:a16="http://schemas.microsoft.com/office/drawing/2014/main" id="{108BD20D-49BF-4C64-9914-171A99F1E045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5" name="Group 264">
              <a:extLst>
                <a:ext uri="{FF2B5EF4-FFF2-40B4-BE49-F238E27FC236}">
                  <a16:creationId xmlns:a16="http://schemas.microsoft.com/office/drawing/2014/main" id="{DBD10DDD-EC30-47B9-B857-9D6AAAFBD639}"/>
                </a:ext>
              </a:extLst>
            </p:cNvPr>
            <p:cNvGrpSpPr/>
            <p:nvPr/>
          </p:nvGrpSpPr>
          <p:grpSpPr>
            <a:xfrm rot="5400000">
              <a:off x="5825416" y="3285860"/>
              <a:ext cx="1080000" cy="156845"/>
              <a:chOff x="4860000" y="2304000"/>
              <a:chExt cx="1080000" cy="156845"/>
            </a:xfrm>
          </p:grpSpPr>
          <p:cxnSp>
            <p:nvCxnSpPr>
              <p:cNvPr id="283" name="Straight Connector 282">
                <a:extLst>
                  <a:ext uri="{FF2B5EF4-FFF2-40B4-BE49-F238E27FC236}">
                    <a16:creationId xmlns:a16="http://schemas.microsoft.com/office/drawing/2014/main" id="{45BD1978-F9BD-471C-BBED-BE9E09CF997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Straight Connector 283">
                <a:extLst>
                  <a:ext uri="{FF2B5EF4-FFF2-40B4-BE49-F238E27FC236}">
                    <a16:creationId xmlns:a16="http://schemas.microsoft.com/office/drawing/2014/main" id="{384A9E1E-6BB6-4224-91CA-0916BD2C837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Straight Connector 284">
                <a:extLst>
                  <a:ext uri="{FF2B5EF4-FFF2-40B4-BE49-F238E27FC236}">
                    <a16:creationId xmlns:a16="http://schemas.microsoft.com/office/drawing/2014/main" id="{3965C42E-D8A5-4AEC-B10A-DBB44AB43BE6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Straight Connector 285">
                <a:extLst>
                  <a:ext uri="{FF2B5EF4-FFF2-40B4-BE49-F238E27FC236}">
                    <a16:creationId xmlns:a16="http://schemas.microsoft.com/office/drawing/2014/main" id="{078B962F-4BC1-4F1A-98CA-38CE0230A75D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Straight Connector 286">
                <a:extLst>
                  <a:ext uri="{FF2B5EF4-FFF2-40B4-BE49-F238E27FC236}">
                    <a16:creationId xmlns:a16="http://schemas.microsoft.com/office/drawing/2014/main" id="{11E956C7-2527-4BF7-91CD-0D1B30A5B265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Straight Connector 287">
                <a:extLst>
                  <a:ext uri="{FF2B5EF4-FFF2-40B4-BE49-F238E27FC236}">
                    <a16:creationId xmlns:a16="http://schemas.microsoft.com/office/drawing/2014/main" id="{3872049F-12D3-4A11-A6A8-4D0AFB15F8D4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Straight Connector 288">
                <a:extLst>
                  <a:ext uri="{FF2B5EF4-FFF2-40B4-BE49-F238E27FC236}">
                    <a16:creationId xmlns:a16="http://schemas.microsoft.com/office/drawing/2014/main" id="{44592C49-1DF9-4087-9486-36B9604206BA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6" name="Group 265">
              <a:extLst>
                <a:ext uri="{FF2B5EF4-FFF2-40B4-BE49-F238E27FC236}">
                  <a16:creationId xmlns:a16="http://schemas.microsoft.com/office/drawing/2014/main" id="{327B9869-963C-44BB-AB9B-1EC417D9F7A6}"/>
                </a:ext>
              </a:extLst>
            </p:cNvPr>
            <p:cNvGrpSpPr/>
            <p:nvPr/>
          </p:nvGrpSpPr>
          <p:grpSpPr>
            <a:xfrm>
              <a:off x="4844370" y="4288593"/>
              <a:ext cx="1080000" cy="156845"/>
              <a:chOff x="4860000" y="2304000"/>
              <a:chExt cx="1080000" cy="156845"/>
            </a:xfrm>
          </p:grpSpPr>
          <p:cxnSp>
            <p:nvCxnSpPr>
              <p:cNvPr id="276" name="Straight Connector 275">
                <a:extLst>
                  <a:ext uri="{FF2B5EF4-FFF2-40B4-BE49-F238E27FC236}">
                    <a16:creationId xmlns:a16="http://schemas.microsoft.com/office/drawing/2014/main" id="{ADB7BB5E-B7C8-41D1-BC17-BFD0F2D238DC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Straight Connector 276">
                <a:extLst>
                  <a:ext uri="{FF2B5EF4-FFF2-40B4-BE49-F238E27FC236}">
                    <a16:creationId xmlns:a16="http://schemas.microsoft.com/office/drawing/2014/main" id="{765730AE-4D03-458C-9B28-3FEB4D16D45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Straight Connector 277">
                <a:extLst>
                  <a:ext uri="{FF2B5EF4-FFF2-40B4-BE49-F238E27FC236}">
                    <a16:creationId xmlns:a16="http://schemas.microsoft.com/office/drawing/2014/main" id="{504FC0CA-4F1A-453F-8301-A9C7325CB303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Straight Connector 278">
                <a:extLst>
                  <a:ext uri="{FF2B5EF4-FFF2-40B4-BE49-F238E27FC236}">
                    <a16:creationId xmlns:a16="http://schemas.microsoft.com/office/drawing/2014/main" id="{0ED92517-3A06-4570-8E0B-59F832DB8B60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Straight Connector 279">
                <a:extLst>
                  <a:ext uri="{FF2B5EF4-FFF2-40B4-BE49-F238E27FC236}">
                    <a16:creationId xmlns:a16="http://schemas.microsoft.com/office/drawing/2014/main" id="{B7846209-AA67-4D65-8073-876DFC97381E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Straight Connector 280">
                <a:extLst>
                  <a:ext uri="{FF2B5EF4-FFF2-40B4-BE49-F238E27FC236}">
                    <a16:creationId xmlns:a16="http://schemas.microsoft.com/office/drawing/2014/main" id="{C661235E-1F9C-493E-9BB3-CE4A2226A567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Straight Connector 281">
                <a:extLst>
                  <a:ext uri="{FF2B5EF4-FFF2-40B4-BE49-F238E27FC236}">
                    <a16:creationId xmlns:a16="http://schemas.microsoft.com/office/drawing/2014/main" id="{DFED1690-518B-4B01-AFCD-34C2765BF952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7" name="Group 266">
              <a:extLst>
                <a:ext uri="{FF2B5EF4-FFF2-40B4-BE49-F238E27FC236}">
                  <a16:creationId xmlns:a16="http://schemas.microsoft.com/office/drawing/2014/main" id="{DA81371C-6B4D-4E30-988A-2EBEEFA87316}"/>
                </a:ext>
              </a:extLst>
            </p:cNvPr>
            <p:cNvGrpSpPr/>
            <p:nvPr/>
          </p:nvGrpSpPr>
          <p:grpSpPr>
            <a:xfrm rot="5400000">
              <a:off x="3860877" y="3307603"/>
              <a:ext cx="1080000" cy="156845"/>
              <a:chOff x="4860000" y="2304000"/>
              <a:chExt cx="1080000" cy="156845"/>
            </a:xfrm>
          </p:grpSpPr>
          <p:cxnSp>
            <p:nvCxnSpPr>
              <p:cNvPr id="269" name="Straight Connector 268">
                <a:extLst>
                  <a:ext uri="{FF2B5EF4-FFF2-40B4-BE49-F238E27FC236}">
                    <a16:creationId xmlns:a16="http://schemas.microsoft.com/office/drawing/2014/main" id="{AACAB981-54CA-4FBF-885D-967CB1A649D2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Straight Connector 269">
                <a:extLst>
                  <a:ext uri="{FF2B5EF4-FFF2-40B4-BE49-F238E27FC236}">
                    <a16:creationId xmlns:a16="http://schemas.microsoft.com/office/drawing/2014/main" id="{2522EAC3-7199-4721-8B86-64DE15454E0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Straight Connector 270">
                <a:extLst>
                  <a:ext uri="{FF2B5EF4-FFF2-40B4-BE49-F238E27FC236}">
                    <a16:creationId xmlns:a16="http://schemas.microsoft.com/office/drawing/2014/main" id="{1FD4128D-D5B1-4A94-AF93-7F84268C7365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Straight Connector 271">
                <a:extLst>
                  <a:ext uri="{FF2B5EF4-FFF2-40B4-BE49-F238E27FC236}">
                    <a16:creationId xmlns:a16="http://schemas.microsoft.com/office/drawing/2014/main" id="{B00FC6D5-BB30-46C7-A657-4EC6E8ECCA31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Straight Connector 272">
                <a:extLst>
                  <a:ext uri="{FF2B5EF4-FFF2-40B4-BE49-F238E27FC236}">
                    <a16:creationId xmlns:a16="http://schemas.microsoft.com/office/drawing/2014/main" id="{8F02D8DA-F40B-4F05-9AD2-E79A8E52BF1A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Straight Connector 273">
                <a:extLst>
                  <a:ext uri="{FF2B5EF4-FFF2-40B4-BE49-F238E27FC236}">
                    <a16:creationId xmlns:a16="http://schemas.microsoft.com/office/drawing/2014/main" id="{F00AA142-57E6-4F2C-813E-880CC97A793D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Straight Connector 274">
                <a:extLst>
                  <a:ext uri="{FF2B5EF4-FFF2-40B4-BE49-F238E27FC236}">
                    <a16:creationId xmlns:a16="http://schemas.microsoft.com/office/drawing/2014/main" id="{1928C8B5-A864-4B97-AEC6-73DA6B246FF1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000B2003-B18E-4B1E-8018-FA0249B0EC80}"/>
                </a:ext>
              </a:extLst>
            </p:cNvPr>
            <p:cNvSpPr/>
            <p:nvPr/>
          </p:nvSpPr>
          <p:spPr>
            <a:xfrm>
              <a:off x="4484370" y="2486025"/>
              <a:ext cx="1800000" cy="1800000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solidFill>
              <a:srgbClr val="FF9800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  <p:sp>
        <p:nvSpPr>
          <p:cNvPr id="297" name="Freeform: Shape 296">
            <a:extLst>
              <a:ext uri="{FF2B5EF4-FFF2-40B4-BE49-F238E27FC236}">
                <a16:creationId xmlns:a16="http://schemas.microsoft.com/office/drawing/2014/main" id="{F27A4AC8-56ED-46A1-8FC6-288179375B8E}"/>
              </a:ext>
            </a:extLst>
          </p:cNvPr>
          <p:cNvSpPr/>
          <p:nvPr/>
        </p:nvSpPr>
        <p:spPr>
          <a:xfrm>
            <a:off x="504611" y="4896557"/>
            <a:ext cx="659567" cy="659567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FFA726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grpSp>
        <p:nvGrpSpPr>
          <p:cNvPr id="298" name="Group 297">
            <a:extLst>
              <a:ext uri="{FF2B5EF4-FFF2-40B4-BE49-F238E27FC236}">
                <a16:creationId xmlns:a16="http://schemas.microsoft.com/office/drawing/2014/main" id="{AEA4FD24-88AF-49B0-BDA0-8DA9E9784EE1}"/>
              </a:ext>
            </a:extLst>
          </p:cNvPr>
          <p:cNvGrpSpPr/>
          <p:nvPr/>
        </p:nvGrpSpPr>
        <p:grpSpPr>
          <a:xfrm>
            <a:off x="525574" y="5328968"/>
            <a:ext cx="240902" cy="45719"/>
            <a:chOff x="3494087" y="1512707"/>
            <a:chExt cx="460682" cy="143545"/>
          </a:xfrm>
        </p:grpSpPr>
        <p:cxnSp>
          <p:nvCxnSpPr>
            <p:cNvPr id="299" name="Straight Connector 298">
              <a:extLst>
                <a:ext uri="{FF2B5EF4-FFF2-40B4-BE49-F238E27FC236}">
                  <a16:creationId xmlns:a16="http://schemas.microsoft.com/office/drawing/2014/main" id="{38F30B64-079C-4F5B-B802-72E7D6666664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3494087" y="1512707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>
              <a:extLst>
                <a:ext uri="{FF2B5EF4-FFF2-40B4-BE49-F238E27FC236}">
                  <a16:creationId xmlns:a16="http://schemas.microsoft.com/office/drawing/2014/main" id="{2748C512-598F-4260-A3EC-64815CCE2808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512708"/>
              <a:ext cx="0" cy="143544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Connector 300">
              <a:extLst>
                <a:ext uri="{FF2B5EF4-FFF2-40B4-BE49-F238E27FC236}">
                  <a16:creationId xmlns:a16="http://schemas.microsoft.com/office/drawing/2014/main" id="{CA24865F-EA18-4B1A-81E4-7875B1AF7C3C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656252"/>
              <a:ext cx="14026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2" name="Oval 301">
            <a:extLst>
              <a:ext uri="{FF2B5EF4-FFF2-40B4-BE49-F238E27FC236}">
                <a16:creationId xmlns:a16="http://schemas.microsoft.com/office/drawing/2014/main" id="{743C8347-8833-478A-84E2-920FA6BCFB7A}"/>
              </a:ext>
            </a:extLst>
          </p:cNvPr>
          <p:cNvSpPr/>
          <p:nvPr/>
        </p:nvSpPr>
        <p:spPr>
          <a:xfrm rot="10800000">
            <a:off x="766505" y="5330495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303" name="Group 302">
            <a:extLst>
              <a:ext uri="{FF2B5EF4-FFF2-40B4-BE49-F238E27FC236}">
                <a16:creationId xmlns:a16="http://schemas.microsoft.com/office/drawing/2014/main" id="{1D13511A-1FC1-405F-8056-EF289FF613AB}"/>
              </a:ext>
            </a:extLst>
          </p:cNvPr>
          <p:cNvGrpSpPr/>
          <p:nvPr/>
        </p:nvGrpSpPr>
        <p:grpSpPr>
          <a:xfrm>
            <a:off x="1056555" y="5382059"/>
            <a:ext cx="91463" cy="140928"/>
            <a:chOff x="4439732" y="1735257"/>
            <a:chExt cx="249650" cy="266260"/>
          </a:xfrm>
        </p:grpSpPr>
        <p:cxnSp>
          <p:nvCxnSpPr>
            <p:cNvPr id="304" name="Straight Connector 303">
              <a:extLst>
                <a:ext uri="{FF2B5EF4-FFF2-40B4-BE49-F238E27FC236}">
                  <a16:creationId xmlns:a16="http://schemas.microsoft.com/office/drawing/2014/main" id="{D26449F3-4EC0-466B-9A1A-B0272BE47139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Connector 304">
              <a:extLst>
                <a:ext uri="{FF2B5EF4-FFF2-40B4-BE49-F238E27FC236}">
                  <a16:creationId xmlns:a16="http://schemas.microsoft.com/office/drawing/2014/main" id="{0D168BF3-5906-4CA8-B8E1-F4EB001F086B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6" name="Oval 305">
            <a:extLst>
              <a:ext uri="{FF2B5EF4-FFF2-40B4-BE49-F238E27FC236}">
                <a16:creationId xmlns:a16="http://schemas.microsoft.com/office/drawing/2014/main" id="{613D157F-BE40-43D5-89C6-F316A1B9C0AF}"/>
              </a:ext>
            </a:extLst>
          </p:cNvPr>
          <p:cNvSpPr/>
          <p:nvPr/>
        </p:nvSpPr>
        <p:spPr>
          <a:xfrm rot="5400000">
            <a:off x="1011296" y="5296396"/>
            <a:ext cx="90515" cy="91465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307" name="Group 306">
            <a:extLst>
              <a:ext uri="{FF2B5EF4-FFF2-40B4-BE49-F238E27FC236}">
                <a16:creationId xmlns:a16="http://schemas.microsoft.com/office/drawing/2014/main" id="{2C6A5289-2269-4058-A270-3ED161E4BFFA}"/>
              </a:ext>
            </a:extLst>
          </p:cNvPr>
          <p:cNvGrpSpPr/>
          <p:nvPr/>
        </p:nvGrpSpPr>
        <p:grpSpPr>
          <a:xfrm rot="16200000">
            <a:off x="747100" y="4910609"/>
            <a:ext cx="150485" cy="140928"/>
            <a:chOff x="4439732" y="1735257"/>
            <a:chExt cx="249650" cy="266260"/>
          </a:xfrm>
        </p:grpSpPr>
        <p:cxnSp>
          <p:nvCxnSpPr>
            <p:cNvPr id="308" name="Straight Connector 307">
              <a:extLst>
                <a:ext uri="{FF2B5EF4-FFF2-40B4-BE49-F238E27FC236}">
                  <a16:creationId xmlns:a16="http://schemas.microsoft.com/office/drawing/2014/main" id="{30B7E6AE-98CC-4A86-9C5D-1DA623441B13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>
              <a:extLst>
                <a:ext uri="{FF2B5EF4-FFF2-40B4-BE49-F238E27FC236}">
                  <a16:creationId xmlns:a16="http://schemas.microsoft.com/office/drawing/2014/main" id="{887C9E52-25A4-4D95-A12A-6FD7F81613E1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0" name="Oval 309">
            <a:extLst>
              <a:ext uri="{FF2B5EF4-FFF2-40B4-BE49-F238E27FC236}">
                <a16:creationId xmlns:a16="http://schemas.microsoft.com/office/drawing/2014/main" id="{C220A086-4308-44F1-926D-5C186F2F7BA6}"/>
              </a:ext>
            </a:extLst>
          </p:cNvPr>
          <p:cNvSpPr/>
          <p:nvPr/>
        </p:nvSpPr>
        <p:spPr>
          <a:xfrm>
            <a:off x="665748" y="5013143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311" name="Group 310">
            <a:extLst>
              <a:ext uri="{FF2B5EF4-FFF2-40B4-BE49-F238E27FC236}">
                <a16:creationId xmlns:a16="http://schemas.microsoft.com/office/drawing/2014/main" id="{A4EBAED6-E57D-46A0-8A49-45B31C65B442}"/>
              </a:ext>
            </a:extLst>
          </p:cNvPr>
          <p:cNvGrpSpPr/>
          <p:nvPr/>
        </p:nvGrpSpPr>
        <p:grpSpPr>
          <a:xfrm>
            <a:off x="892807" y="5080915"/>
            <a:ext cx="258856" cy="90000"/>
            <a:chOff x="4268071" y="1075055"/>
            <a:chExt cx="482298" cy="197661"/>
          </a:xfrm>
        </p:grpSpPr>
        <p:cxnSp>
          <p:nvCxnSpPr>
            <p:cNvPr id="312" name="Straight Connector 311">
              <a:extLst>
                <a:ext uri="{FF2B5EF4-FFF2-40B4-BE49-F238E27FC236}">
                  <a16:creationId xmlns:a16="http://schemas.microsoft.com/office/drawing/2014/main" id="{E792B92F-BB72-42FC-B1FA-0A0C285AC3F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29947" y="1075055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>
              <a:extLst>
                <a:ext uri="{FF2B5EF4-FFF2-40B4-BE49-F238E27FC236}">
                  <a16:creationId xmlns:a16="http://schemas.microsoft.com/office/drawing/2014/main" id="{7373B656-5E3D-483A-897F-B8570DE656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68071" y="1075055"/>
              <a:ext cx="161876" cy="197661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4" name="Oval 313">
            <a:extLst>
              <a:ext uri="{FF2B5EF4-FFF2-40B4-BE49-F238E27FC236}">
                <a16:creationId xmlns:a16="http://schemas.microsoft.com/office/drawing/2014/main" id="{169DC0C7-C26E-4A98-B62A-3BD5D93AED7B}"/>
              </a:ext>
            </a:extLst>
          </p:cNvPr>
          <p:cNvSpPr/>
          <p:nvPr/>
        </p:nvSpPr>
        <p:spPr>
          <a:xfrm>
            <a:off x="826404" y="5141958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315" name="Oval 314">
            <a:extLst>
              <a:ext uri="{FF2B5EF4-FFF2-40B4-BE49-F238E27FC236}">
                <a16:creationId xmlns:a16="http://schemas.microsoft.com/office/drawing/2014/main" id="{1425C4AB-2998-4222-99AF-E1AC034A9AFC}"/>
              </a:ext>
            </a:extLst>
          </p:cNvPr>
          <p:cNvSpPr/>
          <p:nvPr/>
        </p:nvSpPr>
        <p:spPr>
          <a:xfrm>
            <a:off x="595928" y="5209026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16" name="Oval 315">
            <a:extLst>
              <a:ext uri="{FF2B5EF4-FFF2-40B4-BE49-F238E27FC236}">
                <a16:creationId xmlns:a16="http://schemas.microsoft.com/office/drawing/2014/main" id="{9903513A-1044-4C63-879F-14F7D4165FA3}"/>
              </a:ext>
            </a:extLst>
          </p:cNvPr>
          <p:cNvSpPr/>
          <p:nvPr/>
        </p:nvSpPr>
        <p:spPr>
          <a:xfrm>
            <a:off x="979688" y="4979927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17" name="Oval 316">
            <a:extLst>
              <a:ext uri="{FF2B5EF4-FFF2-40B4-BE49-F238E27FC236}">
                <a16:creationId xmlns:a16="http://schemas.microsoft.com/office/drawing/2014/main" id="{30D097EF-9711-41E5-A664-66D46519915E}"/>
              </a:ext>
            </a:extLst>
          </p:cNvPr>
          <p:cNvSpPr/>
          <p:nvPr/>
        </p:nvSpPr>
        <p:spPr>
          <a:xfrm>
            <a:off x="1029675" y="5180438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18" name="Oval 317">
            <a:extLst>
              <a:ext uri="{FF2B5EF4-FFF2-40B4-BE49-F238E27FC236}">
                <a16:creationId xmlns:a16="http://schemas.microsoft.com/office/drawing/2014/main" id="{58FD79AE-A3AE-44DB-A494-431A5C6D4651}"/>
              </a:ext>
            </a:extLst>
          </p:cNvPr>
          <p:cNvSpPr/>
          <p:nvPr/>
        </p:nvSpPr>
        <p:spPr>
          <a:xfrm>
            <a:off x="664073" y="5466237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21" name="Rectangle: Rounded Corners 320">
            <a:extLst>
              <a:ext uri="{FF2B5EF4-FFF2-40B4-BE49-F238E27FC236}">
                <a16:creationId xmlns:a16="http://schemas.microsoft.com/office/drawing/2014/main" id="{762E2346-E8C5-47D9-BBA2-CD81ECCB2824}"/>
              </a:ext>
            </a:extLst>
          </p:cNvPr>
          <p:cNvSpPr/>
          <p:nvPr/>
        </p:nvSpPr>
        <p:spPr>
          <a:xfrm>
            <a:off x="277972" y="5817415"/>
            <a:ext cx="1244008" cy="58543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POP LEFT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ACQUIRE</a:t>
            </a:r>
          </a:p>
        </p:txBody>
      </p:sp>
      <p:sp>
        <p:nvSpPr>
          <p:cNvPr id="322" name="Rectangle: Rounded Corners 321">
            <a:extLst>
              <a:ext uri="{FF2B5EF4-FFF2-40B4-BE49-F238E27FC236}">
                <a16:creationId xmlns:a16="http://schemas.microsoft.com/office/drawing/2014/main" id="{8161F51C-9080-49CD-A164-A42166D99C1A}"/>
              </a:ext>
            </a:extLst>
          </p:cNvPr>
          <p:cNvSpPr/>
          <p:nvPr/>
        </p:nvSpPr>
        <p:spPr>
          <a:xfrm>
            <a:off x="221165" y="5762926"/>
            <a:ext cx="1244008" cy="58543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PUSH LEFT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APPLY</a:t>
            </a:r>
          </a:p>
        </p:txBody>
      </p:sp>
      <p:sp>
        <p:nvSpPr>
          <p:cNvPr id="186" name="Freeform: Shape 185">
            <a:extLst>
              <a:ext uri="{FF2B5EF4-FFF2-40B4-BE49-F238E27FC236}">
                <a16:creationId xmlns:a16="http://schemas.microsoft.com/office/drawing/2014/main" id="{4A70CC43-DB9D-4E69-BE1F-C9C1B5F5DE47}"/>
              </a:ext>
            </a:extLst>
          </p:cNvPr>
          <p:cNvSpPr/>
          <p:nvPr/>
        </p:nvSpPr>
        <p:spPr>
          <a:xfrm rot="4257450">
            <a:off x="5982482" y="2590278"/>
            <a:ext cx="682014" cy="106102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7" name="Freeform: Shape 186">
            <a:extLst>
              <a:ext uri="{FF2B5EF4-FFF2-40B4-BE49-F238E27FC236}">
                <a16:creationId xmlns:a16="http://schemas.microsoft.com/office/drawing/2014/main" id="{AA75CD9E-07A3-4540-86FB-8E3D6D0848F0}"/>
              </a:ext>
            </a:extLst>
          </p:cNvPr>
          <p:cNvSpPr/>
          <p:nvPr/>
        </p:nvSpPr>
        <p:spPr>
          <a:xfrm rot="6322135" flipV="1">
            <a:off x="5135378" y="2619838"/>
            <a:ext cx="652372" cy="135072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55071893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advTm="551">
        <p159:morph option="byObject"/>
      </p:transition>
    </mc:Choice>
    <mc:Fallback>
      <p:transition advTm="55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6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7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0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1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4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5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8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9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22" dur="16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23" dur="16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16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26" dur="13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27" dur="13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13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30" dur="22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1" dur="22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" dur="22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34" dur="9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5" dur="9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" dur="9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Rectangle: Rounded Corners 241">
            <a:extLst>
              <a:ext uri="{FF2B5EF4-FFF2-40B4-BE49-F238E27FC236}">
                <a16:creationId xmlns:a16="http://schemas.microsoft.com/office/drawing/2014/main" id="{E02A3B78-FAAD-400E-AB29-226E856B05EE}"/>
              </a:ext>
            </a:extLst>
          </p:cNvPr>
          <p:cNvSpPr/>
          <p:nvPr/>
        </p:nvSpPr>
        <p:spPr>
          <a:xfrm>
            <a:off x="2320151" y="4741238"/>
            <a:ext cx="946436" cy="914400"/>
          </a:xfrm>
          <a:prstGeom prst="roundRect">
            <a:avLst>
              <a:gd name="adj" fmla="val 26579"/>
            </a:avLst>
          </a:prstGeom>
          <a:noFill/>
          <a:ln w="28575">
            <a:solidFill>
              <a:schemeClr val="bg1">
                <a:lumMod val="75000"/>
              </a:schemeClr>
            </a:solidFill>
            <a:prstDash val="sysDash"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Node1</a:t>
            </a:r>
            <a:endParaRPr lang="fr-BE" sz="2000" dirty="0">
              <a:solidFill>
                <a:schemeClr val="bg1">
                  <a:lumMod val="6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43" name="Rectangle: Rounded Corners 242">
            <a:extLst>
              <a:ext uri="{FF2B5EF4-FFF2-40B4-BE49-F238E27FC236}">
                <a16:creationId xmlns:a16="http://schemas.microsoft.com/office/drawing/2014/main" id="{CFD213C2-B8BE-4F23-9396-B0E17B4F3768}"/>
              </a:ext>
            </a:extLst>
          </p:cNvPr>
          <p:cNvSpPr/>
          <p:nvPr/>
        </p:nvSpPr>
        <p:spPr>
          <a:xfrm>
            <a:off x="3912762" y="2914745"/>
            <a:ext cx="1618057" cy="914400"/>
          </a:xfrm>
          <a:prstGeom prst="roundRect">
            <a:avLst>
              <a:gd name="adj" fmla="val 26579"/>
            </a:avLst>
          </a:prstGeom>
          <a:solidFill>
            <a:srgbClr val="78B83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New Node</a:t>
            </a:r>
            <a:endParaRPr lang="fr-BE" sz="2000" dirty="0">
              <a:solidFill>
                <a:schemeClr val="bg1">
                  <a:lumMod val="9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5FD3D961-A8E3-4C6A-A4EE-7DD68B18E42C}"/>
              </a:ext>
            </a:extLst>
          </p:cNvPr>
          <p:cNvGrpSpPr/>
          <p:nvPr/>
        </p:nvGrpSpPr>
        <p:grpSpPr>
          <a:xfrm>
            <a:off x="8594509" y="-243840"/>
            <a:ext cx="3800673" cy="1136390"/>
            <a:chOff x="8594509" y="5937504"/>
            <a:chExt cx="3800673" cy="1136390"/>
          </a:xfrm>
        </p:grpSpPr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BFCD429D-CD0C-4067-B74F-46ED0273003D}"/>
                </a:ext>
              </a:extLst>
            </p:cNvPr>
            <p:cNvSpPr/>
            <p:nvPr/>
          </p:nvSpPr>
          <p:spPr>
            <a:xfrm>
              <a:off x="8594509" y="5937504"/>
              <a:ext cx="3800673" cy="1136390"/>
            </a:xfrm>
            <a:prstGeom prst="roundRect">
              <a:avLst/>
            </a:prstGeom>
            <a:solidFill>
              <a:schemeClr val="bg1"/>
            </a:solidFill>
            <a:ln w="571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pic>
          <p:nvPicPr>
            <p:cNvPr id="57" name="Graphic 56">
              <a:extLst>
                <a:ext uri="{FF2B5EF4-FFF2-40B4-BE49-F238E27FC236}">
                  <a16:creationId xmlns:a16="http://schemas.microsoft.com/office/drawing/2014/main" id="{852DB212-A014-4990-869E-0DD9B426A5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8924852" y="6303054"/>
              <a:ext cx="593582" cy="593582"/>
            </a:xfrm>
            <a:prstGeom prst="rect">
              <a:avLst/>
            </a:prstGeom>
          </p:spPr>
        </p:pic>
        <p:pic>
          <p:nvPicPr>
            <p:cNvPr id="58" name="Graphic 57">
              <a:extLst>
                <a:ext uri="{FF2B5EF4-FFF2-40B4-BE49-F238E27FC236}">
                  <a16:creationId xmlns:a16="http://schemas.microsoft.com/office/drawing/2014/main" id="{8E548813-E3B9-46AF-8789-AC4B184425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151216" y="6303054"/>
              <a:ext cx="593582" cy="593582"/>
            </a:xfrm>
            <a:prstGeom prst="rect">
              <a:avLst/>
            </a:prstGeom>
          </p:spPr>
        </p:pic>
        <p:pic>
          <p:nvPicPr>
            <p:cNvPr id="59" name="Graphic 58">
              <a:extLst>
                <a:ext uri="{FF2B5EF4-FFF2-40B4-BE49-F238E27FC236}">
                  <a16:creationId xmlns:a16="http://schemas.microsoft.com/office/drawing/2014/main" id="{56002167-1A27-496B-8268-1F270E0FD00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11349540" y="6303054"/>
              <a:ext cx="593582" cy="593582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EC2C4A4D-4BDC-4727-846A-2BA2A114B58E}"/>
                </a:ext>
              </a:extLst>
            </p:cNvPr>
            <p:cNvSpPr txBox="1"/>
            <p:nvPr/>
          </p:nvSpPr>
          <p:spPr>
            <a:xfrm>
              <a:off x="9526874" y="6143693"/>
              <a:ext cx="60474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/>
                <a:t>&lt;</a:t>
              </a:r>
              <a:endParaRPr lang="fr-BE" sz="4800" b="1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DB020B64-0390-4BDF-9D6C-46E53C19B916}"/>
                </a:ext>
              </a:extLst>
            </p:cNvPr>
            <p:cNvSpPr txBox="1"/>
            <p:nvPr/>
          </p:nvSpPr>
          <p:spPr>
            <a:xfrm>
              <a:off x="10747221" y="6147288"/>
              <a:ext cx="60474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/>
                <a:t>&lt;</a:t>
              </a:r>
              <a:endParaRPr lang="fr-BE" sz="4800" b="1" dirty="0"/>
            </a:p>
          </p:txBody>
        </p:sp>
      </p:grp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498E5345-F6A7-46B8-B51A-F214D2E3A208}"/>
              </a:ext>
            </a:extLst>
          </p:cNvPr>
          <p:cNvSpPr/>
          <p:nvPr/>
        </p:nvSpPr>
        <p:spPr>
          <a:xfrm>
            <a:off x="2444900" y="2915417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E0303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LA</a:t>
            </a:r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3AB02E44-3147-4F5B-B6CC-B24F648E947C}"/>
              </a:ext>
            </a:extLst>
          </p:cNvPr>
          <p:cNvSpPr/>
          <p:nvPr/>
        </p:nvSpPr>
        <p:spPr>
          <a:xfrm>
            <a:off x="6108419" y="2915417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3584CB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 1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66631AAC-EA21-42CF-B91F-874E03F19699}"/>
              </a:ext>
            </a:extLst>
          </p:cNvPr>
          <p:cNvSpPr/>
          <p:nvPr/>
        </p:nvSpPr>
        <p:spPr>
          <a:xfrm>
            <a:off x="8308403" y="2910537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78B83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 2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B548A3FA-D96A-4015-B070-B055F56EFFFC}"/>
              </a:ext>
            </a:extLst>
          </p:cNvPr>
          <p:cNvSpPr/>
          <p:nvPr/>
        </p:nvSpPr>
        <p:spPr>
          <a:xfrm>
            <a:off x="3312817" y="2886631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9C8A8B11-F563-4526-B9EB-45B5C17BBBBB}"/>
              </a:ext>
            </a:extLst>
          </p:cNvPr>
          <p:cNvSpPr/>
          <p:nvPr/>
        </p:nvSpPr>
        <p:spPr>
          <a:xfrm>
            <a:off x="10476141" y="2918042"/>
            <a:ext cx="946436" cy="914400"/>
          </a:xfrm>
          <a:prstGeom prst="roundRect">
            <a:avLst>
              <a:gd name="adj" fmla="val 26579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D44E73AB-F84A-40EC-93D0-687D06693101}"/>
              </a:ext>
            </a:extLst>
          </p:cNvPr>
          <p:cNvSpPr/>
          <p:nvPr/>
        </p:nvSpPr>
        <p:spPr>
          <a:xfrm>
            <a:off x="10476998" y="2917082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3584CB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RA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83F40CC4-A5D4-4387-9D65-22A7FED42D19}"/>
              </a:ext>
            </a:extLst>
          </p:cNvPr>
          <p:cNvSpPr/>
          <p:nvPr/>
        </p:nvSpPr>
        <p:spPr>
          <a:xfrm>
            <a:off x="7680301" y="2909265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3DBAC1DD-4305-43CF-8C78-D48785A5364F}"/>
              </a:ext>
            </a:extLst>
          </p:cNvPr>
          <p:cNvSpPr/>
          <p:nvPr/>
        </p:nvSpPr>
        <p:spPr>
          <a:xfrm>
            <a:off x="9877018" y="2904712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93EFD55F-2DE2-49CA-A03D-C3DB8CD5AB4A}"/>
              </a:ext>
            </a:extLst>
          </p:cNvPr>
          <p:cNvSpPr/>
          <p:nvPr/>
        </p:nvSpPr>
        <p:spPr>
          <a:xfrm rot="10800000">
            <a:off x="9821601" y="3710901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D880F619-E66D-471F-87EE-5A97DB8FF725}"/>
              </a:ext>
            </a:extLst>
          </p:cNvPr>
          <p:cNvSpPr/>
          <p:nvPr/>
        </p:nvSpPr>
        <p:spPr>
          <a:xfrm rot="10800000">
            <a:off x="7659974" y="3653283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A8AFBF1F-0C0C-4834-905F-0D7C05CB4ECD}"/>
              </a:ext>
            </a:extLst>
          </p:cNvPr>
          <p:cNvSpPr/>
          <p:nvPr/>
        </p:nvSpPr>
        <p:spPr>
          <a:xfrm rot="10800000">
            <a:off x="5425981" y="3658164"/>
            <a:ext cx="817666" cy="173317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B78D5782-5769-43BC-9C26-D37FDB2BA26E}"/>
              </a:ext>
            </a:extLst>
          </p:cNvPr>
          <p:cNvGrpSpPr/>
          <p:nvPr/>
        </p:nvGrpSpPr>
        <p:grpSpPr>
          <a:xfrm>
            <a:off x="292200" y="673796"/>
            <a:ext cx="1077932" cy="1076788"/>
            <a:chOff x="4322454" y="2326306"/>
            <a:chExt cx="2121384" cy="2119132"/>
          </a:xfrm>
        </p:grpSpPr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BDB21855-249C-4A6B-8805-798EF97B8B32}"/>
                </a:ext>
              </a:extLst>
            </p:cNvPr>
            <p:cNvGrpSpPr/>
            <p:nvPr/>
          </p:nvGrpSpPr>
          <p:grpSpPr>
            <a:xfrm>
              <a:off x="4871096" y="2326306"/>
              <a:ext cx="1080000" cy="156845"/>
              <a:chOff x="4860000" y="2304000"/>
              <a:chExt cx="1080000" cy="156845"/>
            </a:xfrm>
          </p:grpSpPr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99AE82B2-FB5A-400B-B56E-E214E1EEA7A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5707F36A-7B86-418D-9751-B2B7C232120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54AA6B68-67F3-4975-A95E-F341ED9EF553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>
                <a:extLst>
                  <a:ext uri="{FF2B5EF4-FFF2-40B4-BE49-F238E27FC236}">
                    <a16:creationId xmlns:a16="http://schemas.microsoft.com/office/drawing/2014/main" id="{A671943C-6EF4-42AA-975F-45EF9C6A3B3A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3C7E93C7-7C2E-4EC7-BFA1-117A2F7947F1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id="{57878A0D-3480-4FE6-A54D-773553020ADE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4CA2D378-19F2-4F42-9700-024996AC8052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CCF2165B-3FF0-4410-B1BC-F80C39793C92}"/>
                </a:ext>
              </a:extLst>
            </p:cNvPr>
            <p:cNvGrpSpPr/>
            <p:nvPr/>
          </p:nvGrpSpPr>
          <p:grpSpPr>
            <a:xfrm rot="5400000">
              <a:off x="5825416" y="3285860"/>
              <a:ext cx="1080000" cy="156845"/>
              <a:chOff x="4860000" y="2304000"/>
              <a:chExt cx="1080000" cy="156845"/>
            </a:xfrm>
          </p:grpSpPr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922AF6D0-1B88-4D17-AE68-2B30DE90D34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CEEF48AB-87B1-4233-AECE-9C6D6DACE25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8E1D08FC-7904-492D-8D78-FB99259B0DC1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08E836E3-2E6D-4775-8425-C8267C2838AD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503C5DEB-3D5B-4B5E-93D8-6108EDE85082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159FED89-604C-4C6C-A6A0-83FBA3C1530B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A56467B4-3F60-4827-9971-473045E824E8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5A70AE02-8A23-45B5-B4A8-38B98D3373D5}"/>
                </a:ext>
              </a:extLst>
            </p:cNvPr>
            <p:cNvGrpSpPr/>
            <p:nvPr/>
          </p:nvGrpSpPr>
          <p:grpSpPr>
            <a:xfrm>
              <a:off x="4844370" y="4288593"/>
              <a:ext cx="1080000" cy="156845"/>
              <a:chOff x="4860000" y="2304000"/>
              <a:chExt cx="1080000" cy="156845"/>
            </a:xfrm>
          </p:grpSpPr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91A280ED-8867-4F75-8170-92C1ABF252E2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8FE6FEEC-A959-4ADE-BA6E-40EA267EA747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6D220034-E194-4AF6-B161-026C01376DDD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71B42F67-1064-46AF-877F-CCAA7E848371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7FC2A320-3D2A-4CDB-B3BC-383F77088540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B5526348-8D55-4E1D-8977-B74088C6D144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C006205E-8F27-4669-B9ED-D4CBB65ECABD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BBC8BF8A-F44F-4EBE-BF8B-7D55B84E699A}"/>
                </a:ext>
              </a:extLst>
            </p:cNvPr>
            <p:cNvGrpSpPr/>
            <p:nvPr/>
          </p:nvGrpSpPr>
          <p:grpSpPr>
            <a:xfrm rot="5400000">
              <a:off x="3860877" y="3307603"/>
              <a:ext cx="1080000" cy="156845"/>
              <a:chOff x="4860000" y="2304000"/>
              <a:chExt cx="1080000" cy="156845"/>
            </a:xfrm>
          </p:grpSpPr>
          <p:cxnSp>
            <p:nvCxnSpPr>
              <p:cNvPr id="136" name="Straight Connector 135">
                <a:extLst>
                  <a:ext uri="{FF2B5EF4-FFF2-40B4-BE49-F238E27FC236}">
                    <a16:creationId xmlns:a16="http://schemas.microsoft.com/office/drawing/2014/main" id="{B56432A2-B755-4430-9C35-AE2AF065A5D3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0870B305-1837-4900-AE75-EB23D6341A1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2F8F7747-9D14-4150-8BC0-DFF532B680EF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563770AD-CF2C-48B1-A7D0-6286F8A3DD63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131083F2-1F1B-4034-9F62-33ACE5B1F759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E5C0BF2D-FD57-4271-B28B-115E241CD7CD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FDCEE0F7-F70E-4D45-ACFD-E84BBC070EB9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D2AE1C21-40A0-44FF-8349-41CC19614C90}"/>
                </a:ext>
              </a:extLst>
            </p:cNvPr>
            <p:cNvSpPr/>
            <p:nvPr/>
          </p:nvSpPr>
          <p:spPr>
            <a:xfrm>
              <a:off x="4484370" y="2486025"/>
              <a:ext cx="1800000" cy="1800000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solidFill>
              <a:srgbClr val="4CAF50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  <p:sp>
        <p:nvSpPr>
          <p:cNvPr id="164" name="Freeform: Shape 163">
            <a:extLst>
              <a:ext uri="{FF2B5EF4-FFF2-40B4-BE49-F238E27FC236}">
                <a16:creationId xmlns:a16="http://schemas.microsoft.com/office/drawing/2014/main" id="{5A39D777-590E-43AC-A3E7-71099F3EF366}"/>
              </a:ext>
            </a:extLst>
          </p:cNvPr>
          <p:cNvSpPr/>
          <p:nvPr/>
        </p:nvSpPr>
        <p:spPr>
          <a:xfrm>
            <a:off x="504611" y="884870"/>
            <a:ext cx="659567" cy="659567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66BB6A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B2F56CB3-C8B5-4079-84B7-49C1F8665C6C}"/>
              </a:ext>
            </a:extLst>
          </p:cNvPr>
          <p:cNvGrpSpPr/>
          <p:nvPr/>
        </p:nvGrpSpPr>
        <p:grpSpPr>
          <a:xfrm>
            <a:off x="525574" y="1317281"/>
            <a:ext cx="240902" cy="45719"/>
            <a:chOff x="3494087" y="1512707"/>
            <a:chExt cx="460682" cy="143545"/>
          </a:xfrm>
        </p:grpSpPr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9A4659CB-12AA-4567-96FB-0EE0F7131F92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3494087" y="1512707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94BD9989-C454-4066-98D0-E611E4DD2244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512708"/>
              <a:ext cx="0" cy="143544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FD9050D7-A2E3-4649-98E5-1CB74B16638B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656252"/>
              <a:ext cx="14026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9" name="Oval 168">
            <a:extLst>
              <a:ext uri="{FF2B5EF4-FFF2-40B4-BE49-F238E27FC236}">
                <a16:creationId xmlns:a16="http://schemas.microsoft.com/office/drawing/2014/main" id="{5C8D347F-0D1E-48B7-B40B-E7BB6DF38495}"/>
              </a:ext>
            </a:extLst>
          </p:cNvPr>
          <p:cNvSpPr/>
          <p:nvPr/>
        </p:nvSpPr>
        <p:spPr>
          <a:xfrm rot="10800000">
            <a:off x="766505" y="1318808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242D19F2-83EA-4838-8367-B2E4A32D9129}"/>
              </a:ext>
            </a:extLst>
          </p:cNvPr>
          <p:cNvGrpSpPr/>
          <p:nvPr/>
        </p:nvGrpSpPr>
        <p:grpSpPr>
          <a:xfrm>
            <a:off x="1056555" y="1370372"/>
            <a:ext cx="91463" cy="140928"/>
            <a:chOff x="4439732" y="1735257"/>
            <a:chExt cx="249650" cy="266260"/>
          </a:xfrm>
        </p:grpSpPr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AC8A2788-B4A9-4C69-987C-C1F8DBD68F8C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C0A02C94-8373-4008-9879-AB1AD0DF85B5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3" name="Oval 172">
            <a:extLst>
              <a:ext uri="{FF2B5EF4-FFF2-40B4-BE49-F238E27FC236}">
                <a16:creationId xmlns:a16="http://schemas.microsoft.com/office/drawing/2014/main" id="{9B5C56EA-D52E-4B6C-A709-CDC09BCC9EE1}"/>
              </a:ext>
            </a:extLst>
          </p:cNvPr>
          <p:cNvSpPr/>
          <p:nvPr/>
        </p:nvSpPr>
        <p:spPr>
          <a:xfrm rot="5400000">
            <a:off x="1011296" y="1284709"/>
            <a:ext cx="90515" cy="91465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D7B6C123-4A1C-4FA0-A91F-3F9952E97B60}"/>
              </a:ext>
            </a:extLst>
          </p:cNvPr>
          <p:cNvGrpSpPr/>
          <p:nvPr/>
        </p:nvGrpSpPr>
        <p:grpSpPr>
          <a:xfrm rot="16200000">
            <a:off x="747100" y="898922"/>
            <a:ext cx="150485" cy="140928"/>
            <a:chOff x="4439732" y="1735257"/>
            <a:chExt cx="249650" cy="266260"/>
          </a:xfrm>
        </p:grpSpPr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A524254A-1069-4035-AE1F-7A5430A125B4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C88BE510-C0D8-4224-982F-9FE6DFC6F404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7" name="Oval 176">
            <a:extLst>
              <a:ext uri="{FF2B5EF4-FFF2-40B4-BE49-F238E27FC236}">
                <a16:creationId xmlns:a16="http://schemas.microsoft.com/office/drawing/2014/main" id="{07B9720A-634B-46E9-B078-B9ED515F0869}"/>
              </a:ext>
            </a:extLst>
          </p:cNvPr>
          <p:cNvSpPr/>
          <p:nvPr/>
        </p:nvSpPr>
        <p:spPr>
          <a:xfrm>
            <a:off x="665748" y="1001456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81FD4B09-9E03-4A7D-B7CF-8D825D3269D5}"/>
              </a:ext>
            </a:extLst>
          </p:cNvPr>
          <p:cNvGrpSpPr/>
          <p:nvPr/>
        </p:nvGrpSpPr>
        <p:grpSpPr>
          <a:xfrm>
            <a:off x="892807" y="1069228"/>
            <a:ext cx="258856" cy="90000"/>
            <a:chOff x="4268071" y="1075055"/>
            <a:chExt cx="482298" cy="197661"/>
          </a:xfrm>
        </p:grpSpPr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D1E7384D-0398-4062-9E94-C5219D6E49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29947" y="1075055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1A250AE0-EC43-48E8-A106-18D07E9601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68071" y="1075055"/>
              <a:ext cx="161876" cy="197661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1" name="Oval 180">
            <a:extLst>
              <a:ext uri="{FF2B5EF4-FFF2-40B4-BE49-F238E27FC236}">
                <a16:creationId xmlns:a16="http://schemas.microsoft.com/office/drawing/2014/main" id="{5DF51640-6235-4941-9DDE-9F630A4D8DB1}"/>
              </a:ext>
            </a:extLst>
          </p:cNvPr>
          <p:cNvSpPr/>
          <p:nvPr/>
        </p:nvSpPr>
        <p:spPr>
          <a:xfrm>
            <a:off x="826404" y="1130271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82" name="Oval 181">
            <a:extLst>
              <a:ext uri="{FF2B5EF4-FFF2-40B4-BE49-F238E27FC236}">
                <a16:creationId xmlns:a16="http://schemas.microsoft.com/office/drawing/2014/main" id="{0ECEF9C9-13C1-48A0-97BF-A9148C2C376F}"/>
              </a:ext>
            </a:extLst>
          </p:cNvPr>
          <p:cNvSpPr/>
          <p:nvPr/>
        </p:nvSpPr>
        <p:spPr>
          <a:xfrm>
            <a:off x="595928" y="1197339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3" name="Oval 182">
            <a:extLst>
              <a:ext uri="{FF2B5EF4-FFF2-40B4-BE49-F238E27FC236}">
                <a16:creationId xmlns:a16="http://schemas.microsoft.com/office/drawing/2014/main" id="{D7156E56-768F-452B-BA63-F02628FA0DD7}"/>
              </a:ext>
            </a:extLst>
          </p:cNvPr>
          <p:cNvSpPr/>
          <p:nvPr/>
        </p:nvSpPr>
        <p:spPr>
          <a:xfrm>
            <a:off x="979688" y="968240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4" name="Oval 183">
            <a:extLst>
              <a:ext uri="{FF2B5EF4-FFF2-40B4-BE49-F238E27FC236}">
                <a16:creationId xmlns:a16="http://schemas.microsoft.com/office/drawing/2014/main" id="{BF4172B0-EB09-48AC-BADB-2A6C274421D3}"/>
              </a:ext>
            </a:extLst>
          </p:cNvPr>
          <p:cNvSpPr/>
          <p:nvPr/>
        </p:nvSpPr>
        <p:spPr>
          <a:xfrm>
            <a:off x="1029675" y="1168751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5" name="Oval 184">
            <a:extLst>
              <a:ext uri="{FF2B5EF4-FFF2-40B4-BE49-F238E27FC236}">
                <a16:creationId xmlns:a16="http://schemas.microsoft.com/office/drawing/2014/main" id="{6CB1E73C-4500-4227-9182-BD9A76FA2AF9}"/>
              </a:ext>
            </a:extLst>
          </p:cNvPr>
          <p:cNvSpPr/>
          <p:nvPr/>
        </p:nvSpPr>
        <p:spPr>
          <a:xfrm>
            <a:off x="664073" y="1454550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F5949A1-FA3B-4073-819C-3C1F12A2F2F3}"/>
              </a:ext>
            </a:extLst>
          </p:cNvPr>
          <p:cNvSpPr/>
          <p:nvPr/>
        </p:nvSpPr>
        <p:spPr>
          <a:xfrm>
            <a:off x="213315" y="1762883"/>
            <a:ext cx="1244008" cy="58543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PUSH LEFT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APPLY</a:t>
            </a:r>
          </a:p>
        </p:txBody>
      </p:sp>
      <p:grpSp>
        <p:nvGrpSpPr>
          <p:cNvPr id="245" name="Group 244">
            <a:extLst>
              <a:ext uri="{FF2B5EF4-FFF2-40B4-BE49-F238E27FC236}">
                <a16:creationId xmlns:a16="http://schemas.microsoft.com/office/drawing/2014/main" id="{A8D008C7-7637-42D2-9BF2-F4F35A4B0035}"/>
              </a:ext>
            </a:extLst>
          </p:cNvPr>
          <p:cNvGrpSpPr/>
          <p:nvPr/>
        </p:nvGrpSpPr>
        <p:grpSpPr>
          <a:xfrm>
            <a:off x="9495395" y="2740687"/>
            <a:ext cx="277188" cy="325716"/>
            <a:chOff x="1493069" y="1510037"/>
            <a:chExt cx="343716" cy="403892"/>
          </a:xfrm>
        </p:grpSpPr>
        <p:grpSp>
          <p:nvGrpSpPr>
            <p:cNvPr id="246" name="Group 245">
              <a:extLst>
                <a:ext uri="{FF2B5EF4-FFF2-40B4-BE49-F238E27FC236}">
                  <a16:creationId xmlns:a16="http://schemas.microsoft.com/office/drawing/2014/main" id="{AE8AF5C9-5EF6-476D-926E-25EDD9B95995}"/>
                </a:ext>
              </a:extLst>
            </p:cNvPr>
            <p:cNvGrpSpPr/>
            <p:nvPr/>
          </p:nvGrpSpPr>
          <p:grpSpPr>
            <a:xfrm>
              <a:off x="1493069" y="1510037"/>
              <a:ext cx="343716" cy="403892"/>
              <a:chOff x="517156" y="363265"/>
              <a:chExt cx="2295542" cy="2697436"/>
            </a:xfrm>
          </p:grpSpPr>
          <p:sp>
            <p:nvSpPr>
              <p:cNvPr id="248" name="Freeform: Shape 247">
                <a:extLst>
                  <a:ext uri="{FF2B5EF4-FFF2-40B4-BE49-F238E27FC236}">
                    <a16:creationId xmlns:a16="http://schemas.microsoft.com/office/drawing/2014/main" id="{74ACB689-3DC1-4784-9EB6-459EC14E1CB4}"/>
                  </a:ext>
                </a:extLst>
              </p:cNvPr>
              <p:cNvSpPr/>
              <p:nvPr/>
            </p:nvSpPr>
            <p:spPr>
              <a:xfrm>
                <a:off x="517156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FFA72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49" name="Freeform: Shape 248">
                <a:extLst>
                  <a:ext uri="{FF2B5EF4-FFF2-40B4-BE49-F238E27FC236}">
                    <a16:creationId xmlns:a16="http://schemas.microsoft.com/office/drawing/2014/main" id="{D3740CBF-1D5D-450F-B79B-5181DAA641D0}"/>
                  </a:ext>
                </a:extLst>
              </p:cNvPr>
              <p:cNvSpPr/>
              <p:nvPr/>
            </p:nvSpPr>
            <p:spPr>
              <a:xfrm flipH="1">
                <a:off x="1658724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FF980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50" name="Freeform: Shape 249">
                <a:extLst>
                  <a:ext uri="{FF2B5EF4-FFF2-40B4-BE49-F238E27FC236}">
                    <a16:creationId xmlns:a16="http://schemas.microsoft.com/office/drawing/2014/main" id="{52174A7C-DE52-434E-B2E8-BB0865E7082C}"/>
                  </a:ext>
                </a:extLst>
              </p:cNvPr>
              <p:cNvSpPr/>
              <p:nvPr/>
            </p:nvSpPr>
            <p:spPr>
              <a:xfrm>
                <a:off x="517156" y="363265"/>
                <a:ext cx="2295542" cy="2697436"/>
              </a:xfrm>
              <a:custGeom>
                <a:avLst/>
                <a:gdLst>
                  <a:gd name="connsiteX0" fmla="*/ 2491740 w 4587240"/>
                  <a:gd name="connsiteY0" fmla="*/ 0 h 5372100"/>
                  <a:gd name="connsiteX1" fmla="*/ 4091940 w 4587240"/>
                  <a:gd name="connsiteY1" fmla="*/ 678180 h 5372100"/>
                  <a:gd name="connsiteX2" fmla="*/ 4587240 w 4587240"/>
                  <a:gd name="connsiteY2" fmla="*/ 1135380 h 5372100"/>
                  <a:gd name="connsiteX3" fmla="*/ 4320540 w 4587240"/>
                  <a:gd name="connsiteY3" fmla="*/ 3642360 h 5372100"/>
                  <a:gd name="connsiteX4" fmla="*/ 2301240 w 4587240"/>
                  <a:gd name="connsiteY4" fmla="*/ 5372100 h 5372100"/>
                  <a:gd name="connsiteX5" fmla="*/ 304800 w 4587240"/>
                  <a:gd name="connsiteY5" fmla="*/ 3794760 h 5372100"/>
                  <a:gd name="connsiteX6" fmla="*/ 0 w 4587240"/>
                  <a:gd name="connsiteY6" fmla="*/ 1127760 h 5372100"/>
                  <a:gd name="connsiteX7" fmla="*/ 502920 w 4587240"/>
                  <a:gd name="connsiteY7" fmla="*/ 670560 h 5372100"/>
                  <a:gd name="connsiteX8" fmla="*/ 2095500 w 4587240"/>
                  <a:gd name="connsiteY8" fmla="*/ 0 h 5372100"/>
                  <a:gd name="connsiteX9" fmla="*/ 2491740 w 4587240"/>
                  <a:gd name="connsiteY9" fmla="*/ 0 h 5372100"/>
                  <a:gd name="connsiteX0" fmla="*/ 2491740 w 4587240"/>
                  <a:gd name="connsiteY0" fmla="*/ 59266 h 5431366"/>
                  <a:gd name="connsiteX1" fmla="*/ 4091940 w 4587240"/>
                  <a:gd name="connsiteY1" fmla="*/ 737446 h 5431366"/>
                  <a:gd name="connsiteX2" fmla="*/ 4587240 w 4587240"/>
                  <a:gd name="connsiteY2" fmla="*/ 1194646 h 5431366"/>
                  <a:gd name="connsiteX3" fmla="*/ 4320540 w 4587240"/>
                  <a:gd name="connsiteY3" fmla="*/ 3701626 h 5431366"/>
                  <a:gd name="connsiteX4" fmla="*/ 2301240 w 4587240"/>
                  <a:gd name="connsiteY4" fmla="*/ 5431366 h 5431366"/>
                  <a:gd name="connsiteX5" fmla="*/ 304800 w 4587240"/>
                  <a:gd name="connsiteY5" fmla="*/ 3854026 h 5431366"/>
                  <a:gd name="connsiteX6" fmla="*/ 0 w 4587240"/>
                  <a:gd name="connsiteY6" fmla="*/ 1187026 h 5431366"/>
                  <a:gd name="connsiteX7" fmla="*/ 502920 w 4587240"/>
                  <a:gd name="connsiteY7" fmla="*/ 729826 h 5431366"/>
                  <a:gd name="connsiteX8" fmla="*/ 2095500 w 4587240"/>
                  <a:gd name="connsiteY8" fmla="*/ 59266 h 5431366"/>
                  <a:gd name="connsiteX9" fmla="*/ 2491740 w 4587240"/>
                  <a:gd name="connsiteY9" fmla="*/ 59266 h 5431366"/>
                  <a:gd name="connsiteX0" fmla="*/ 2491740 w 4587240"/>
                  <a:gd name="connsiteY0" fmla="*/ 76256 h 5448356"/>
                  <a:gd name="connsiteX1" fmla="*/ 4091940 w 4587240"/>
                  <a:gd name="connsiteY1" fmla="*/ 754436 h 5448356"/>
                  <a:gd name="connsiteX2" fmla="*/ 4587240 w 4587240"/>
                  <a:gd name="connsiteY2" fmla="*/ 1211636 h 5448356"/>
                  <a:gd name="connsiteX3" fmla="*/ 4320540 w 4587240"/>
                  <a:gd name="connsiteY3" fmla="*/ 3718616 h 5448356"/>
                  <a:gd name="connsiteX4" fmla="*/ 2301240 w 4587240"/>
                  <a:gd name="connsiteY4" fmla="*/ 5448356 h 5448356"/>
                  <a:gd name="connsiteX5" fmla="*/ 304800 w 4587240"/>
                  <a:gd name="connsiteY5" fmla="*/ 3871016 h 5448356"/>
                  <a:gd name="connsiteX6" fmla="*/ 0 w 4587240"/>
                  <a:gd name="connsiteY6" fmla="*/ 1204016 h 5448356"/>
                  <a:gd name="connsiteX7" fmla="*/ 502920 w 4587240"/>
                  <a:gd name="connsiteY7" fmla="*/ 746816 h 5448356"/>
                  <a:gd name="connsiteX8" fmla="*/ 2095500 w 4587240"/>
                  <a:gd name="connsiteY8" fmla="*/ 76256 h 5448356"/>
                  <a:gd name="connsiteX9" fmla="*/ 2491740 w 4587240"/>
                  <a:gd name="connsiteY9" fmla="*/ 76256 h 5448356"/>
                  <a:gd name="connsiteX0" fmla="*/ 2491740 w 4587240"/>
                  <a:gd name="connsiteY0" fmla="*/ 66256 h 5438356"/>
                  <a:gd name="connsiteX1" fmla="*/ 4091940 w 4587240"/>
                  <a:gd name="connsiteY1" fmla="*/ 744436 h 5438356"/>
                  <a:gd name="connsiteX2" fmla="*/ 4587240 w 4587240"/>
                  <a:gd name="connsiteY2" fmla="*/ 1201636 h 5438356"/>
                  <a:gd name="connsiteX3" fmla="*/ 4320540 w 4587240"/>
                  <a:gd name="connsiteY3" fmla="*/ 3708616 h 5438356"/>
                  <a:gd name="connsiteX4" fmla="*/ 2301240 w 4587240"/>
                  <a:gd name="connsiteY4" fmla="*/ 5438356 h 5438356"/>
                  <a:gd name="connsiteX5" fmla="*/ 304800 w 4587240"/>
                  <a:gd name="connsiteY5" fmla="*/ 3861016 h 5438356"/>
                  <a:gd name="connsiteX6" fmla="*/ 0 w 4587240"/>
                  <a:gd name="connsiteY6" fmla="*/ 1194016 h 5438356"/>
                  <a:gd name="connsiteX7" fmla="*/ 502920 w 4587240"/>
                  <a:gd name="connsiteY7" fmla="*/ 736816 h 5438356"/>
                  <a:gd name="connsiteX8" fmla="*/ 2095500 w 4587240"/>
                  <a:gd name="connsiteY8" fmla="*/ 66256 h 5438356"/>
                  <a:gd name="connsiteX9" fmla="*/ 2491740 w 4587240"/>
                  <a:gd name="connsiteY9" fmla="*/ 66256 h 5438356"/>
                  <a:gd name="connsiteX0" fmla="*/ 2491740 w 4587240"/>
                  <a:gd name="connsiteY0" fmla="*/ 68601 h 5440701"/>
                  <a:gd name="connsiteX1" fmla="*/ 4091940 w 4587240"/>
                  <a:gd name="connsiteY1" fmla="*/ 746781 h 5440701"/>
                  <a:gd name="connsiteX2" fmla="*/ 4587240 w 4587240"/>
                  <a:gd name="connsiteY2" fmla="*/ 1203981 h 5440701"/>
                  <a:gd name="connsiteX3" fmla="*/ 4320540 w 4587240"/>
                  <a:gd name="connsiteY3" fmla="*/ 3710961 h 5440701"/>
                  <a:gd name="connsiteX4" fmla="*/ 2301240 w 4587240"/>
                  <a:gd name="connsiteY4" fmla="*/ 5440701 h 5440701"/>
                  <a:gd name="connsiteX5" fmla="*/ 304800 w 4587240"/>
                  <a:gd name="connsiteY5" fmla="*/ 3863361 h 5440701"/>
                  <a:gd name="connsiteX6" fmla="*/ 0 w 4587240"/>
                  <a:gd name="connsiteY6" fmla="*/ 1196361 h 5440701"/>
                  <a:gd name="connsiteX7" fmla="*/ 502920 w 4587240"/>
                  <a:gd name="connsiteY7" fmla="*/ 739161 h 5440701"/>
                  <a:gd name="connsiteX8" fmla="*/ 2095500 w 4587240"/>
                  <a:gd name="connsiteY8" fmla="*/ 68601 h 5440701"/>
                  <a:gd name="connsiteX9" fmla="*/ 2491740 w 4587240"/>
                  <a:gd name="connsiteY9" fmla="*/ 68601 h 5440701"/>
                  <a:gd name="connsiteX0" fmla="*/ 2491740 w 4587240"/>
                  <a:gd name="connsiteY0" fmla="*/ 72660 h 5444760"/>
                  <a:gd name="connsiteX1" fmla="*/ 4091940 w 4587240"/>
                  <a:gd name="connsiteY1" fmla="*/ 750840 h 5444760"/>
                  <a:gd name="connsiteX2" fmla="*/ 4587240 w 4587240"/>
                  <a:gd name="connsiteY2" fmla="*/ 1208040 h 5444760"/>
                  <a:gd name="connsiteX3" fmla="*/ 4320540 w 4587240"/>
                  <a:gd name="connsiteY3" fmla="*/ 3715020 h 5444760"/>
                  <a:gd name="connsiteX4" fmla="*/ 2301240 w 4587240"/>
                  <a:gd name="connsiteY4" fmla="*/ 5444760 h 5444760"/>
                  <a:gd name="connsiteX5" fmla="*/ 304800 w 4587240"/>
                  <a:gd name="connsiteY5" fmla="*/ 3867420 h 5444760"/>
                  <a:gd name="connsiteX6" fmla="*/ 0 w 4587240"/>
                  <a:gd name="connsiteY6" fmla="*/ 1200420 h 5444760"/>
                  <a:gd name="connsiteX7" fmla="*/ 502920 w 4587240"/>
                  <a:gd name="connsiteY7" fmla="*/ 743220 h 5444760"/>
                  <a:gd name="connsiteX8" fmla="*/ 2095500 w 4587240"/>
                  <a:gd name="connsiteY8" fmla="*/ 72660 h 5444760"/>
                  <a:gd name="connsiteX9" fmla="*/ 2491740 w 4587240"/>
                  <a:gd name="connsiteY9" fmla="*/ 72660 h 5444760"/>
                  <a:gd name="connsiteX0" fmla="*/ 2491740 w 4587240"/>
                  <a:gd name="connsiteY0" fmla="*/ 64732 h 5436832"/>
                  <a:gd name="connsiteX1" fmla="*/ 4091940 w 4587240"/>
                  <a:gd name="connsiteY1" fmla="*/ 742912 h 5436832"/>
                  <a:gd name="connsiteX2" fmla="*/ 4587240 w 4587240"/>
                  <a:gd name="connsiteY2" fmla="*/ 1200112 h 5436832"/>
                  <a:gd name="connsiteX3" fmla="*/ 4320540 w 4587240"/>
                  <a:gd name="connsiteY3" fmla="*/ 3707092 h 5436832"/>
                  <a:gd name="connsiteX4" fmla="*/ 2301240 w 4587240"/>
                  <a:gd name="connsiteY4" fmla="*/ 5436832 h 5436832"/>
                  <a:gd name="connsiteX5" fmla="*/ 304800 w 4587240"/>
                  <a:gd name="connsiteY5" fmla="*/ 3859492 h 5436832"/>
                  <a:gd name="connsiteX6" fmla="*/ 0 w 4587240"/>
                  <a:gd name="connsiteY6" fmla="*/ 1192492 h 5436832"/>
                  <a:gd name="connsiteX7" fmla="*/ 502920 w 4587240"/>
                  <a:gd name="connsiteY7" fmla="*/ 735292 h 5436832"/>
                  <a:gd name="connsiteX8" fmla="*/ 2095500 w 4587240"/>
                  <a:gd name="connsiteY8" fmla="*/ 64732 h 5436832"/>
                  <a:gd name="connsiteX9" fmla="*/ 2491740 w 4587240"/>
                  <a:gd name="connsiteY9" fmla="*/ 64732 h 5436832"/>
                  <a:gd name="connsiteX0" fmla="*/ 2491740 w 4587240"/>
                  <a:gd name="connsiteY0" fmla="*/ 66731 h 5438831"/>
                  <a:gd name="connsiteX1" fmla="*/ 4091940 w 4587240"/>
                  <a:gd name="connsiteY1" fmla="*/ 744911 h 5438831"/>
                  <a:gd name="connsiteX2" fmla="*/ 4587240 w 4587240"/>
                  <a:gd name="connsiteY2" fmla="*/ 1202111 h 5438831"/>
                  <a:gd name="connsiteX3" fmla="*/ 4320540 w 4587240"/>
                  <a:gd name="connsiteY3" fmla="*/ 3709091 h 5438831"/>
                  <a:gd name="connsiteX4" fmla="*/ 2301240 w 4587240"/>
                  <a:gd name="connsiteY4" fmla="*/ 5438831 h 5438831"/>
                  <a:gd name="connsiteX5" fmla="*/ 304800 w 4587240"/>
                  <a:gd name="connsiteY5" fmla="*/ 3861491 h 5438831"/>
                  <a:gd name="connsiteX6" fmla="*/ 0 w 4587240"/>
                  <a:gd name="connsiteY6" fmla="*/ 1194491 h 5438831"/>
                  <a:gd name="connsiteX7" fmla="*/ 502920 w 4587240"/>
                  <a:gd name="connsiteY7" fmla="*/ 737291 h 5438831"/>
                  <a:gd name="connsiteX8" fmla="*/ 2095500 w 4587240"/>
                  <a:gd name="connsiteY8" fmla="*/ 66731 h 5438831"/>
                  <a:gd name="connsiteX9" fmla="*/ 2491740 w 4587240"/>
                  <a:gd name="connsiteY9" fmla="*/ 66731 h 543883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6678 h 5436397"/>
                  <a:gd name="connsiteX1" fmla="*/ 4091940 w 4587240"/>
                  <a:gd name="connsiteY1" fmla="*/ 742477 h 5436397"/>
                  <a:gd name="connsiteX2" fmla="*/ 4587240 w 4587240"/>
                  <a:gd name="connsiteY2" fmla="*/ 1199677 h 5436397"/>
                  <a:gd name="connsiteX3" fmla="*/ 4320540 w 4587240"/>
                  <a:gd name="connsiteY3" fmla="*/ 3706657 h 5436397"/>
                  <a:gd name="connsiteX4" fmla="*/ 2301240 w 4587240"/>
                  <a:gd name="connsiteY4" fmla="*/ 5436397 h 5436397"/>
                  <a:gd name="connsiteX5" fmla="*/ 304800 w 4587240"/>
                  <a:gd name="connsiteY5" fmla="*/ 3859057 h 5436397"/>
                  <a:gd name="connsiteX6" fmla="*/ 0 w 4587240"/>
                  <a:gd name="connsiteY6" fmla="*/ 1192057 h 5436397"/>
                  <a:gd name="connsiteX7" fmla="*/ 502920 w 4587240"/>
                  <a:gd name="connsiteY7" fmla="*/ 734857 h 5436397"/>
                  <a:gd name="connsiteX8" fmla="*/ 2095500 w 4587240"/>
                  <a:gd name="connsiteY8" fmla="*/ 64297 h 5436397"/>
                  <a:gd name="connsiteX9" fmla="*/ 2486977 w 4587240"/>
                  <a:gd name="connsiteY9" fmla="*/ 66678 h 5436397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95292"/>
                  <a:gd name="connsiteY0" fmla="*/ 65686 h 5435405"/>
                  <a:gd name="connsiteX1" fmla="*/ 4091940 w 4595292"/>
                  <a:gd name="connsiteY1" fmla="*/ 741485 h 5435405"/>
                  <a:gd name="connsiteX2" fmla="*/ 4587240 w 4595292"/>
                  <a:gd name="connsiteY2" fmla="*/ 1198685 h 5435405"/>
                  <a:gd name="connsiteX3" fmla="*/ 4320540 w 4595292"/>
                  <a:gd name="connsiteY3" fmla="*/ 3705665 h 5435405"/>
                  <a:gd name="connsiteX4" fmla="*/ 2301240 w 4595292"/>
                  <a:gd name="connsiteY4" fmla="*/ 5435405 h 5435405"/>
                  <a:gd name="connsiteX5" fmla="*/ 304800 w 4595292"/>
                  <a:gd name="connsiteY5" fmla="*/ 3858065 h 5435405"/>
                  <a:gd name="connsiteX6" fmla="*/ 0 w 4595292"/>
                  <a:gd name="connsiteY6" fmla="*/ 1191065 h 5435405"/>
                  <a:gd name="connsiteX7" fmla="*/ 502920 w 4595292"/>
                  <a:gd name="connsiteY7" fmla="*/ 733865 h 5435405"/>
                  <a:gd name="connsiteX8" fmla="*/ 2095500 w 4595292"/>
                  <a:gd name="connsiteY8" fmla="*/ 63305 h 5435405"/>
                  <a:gd name="connsiteX9" fmla="*/ 2486977 w 4595292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511909 w 4631396"/>
                  <a:gd name="connsiteY0" fmla="*/ 65686 h 5435405"/>
                  <a:gd name="connsiteX1" fmla="*/ 4116872 w 4631396"/>
                  <a:gd name="connsiteY1" fmla="*/ 741485 h 5435405"/>
                  <a:gd name="connsiteX2" fmla="*/ 4612172 w 4631396"/>
                  <a:gd name="connsiteY2" fmla="*/ 1198685 h 5435405"/>
                  <a:gd name="connsiteX3" fmla="*/ 4345472 w 4631396"/>
                  <a:gd name="connsiteY3" fmla="*/ 3705665 h 5435405"/>
                  <a:gd name="connsiteX4" fmla="*/ 2326172 w 4631396"/>
                  <a:gd name="connsiteY4" fmla="*/ 5435405 h 5435405"/>
                  <a:gd name="connsiteX5" fmla="*/ 329732 w 4631396"/>
                  <a:gd name="connsiteY5" fmla="*/ 3858065 h 5435405"/>
                  <a:gd name="connsiteX6" fmla="*/ 24932 w 4631396"/>
                  <a:gd name="connsiteY6" fmla="*/ 1191065 h 5435405"/>
                  <a:gd name="connsiteX7" fmla="*/ 527852 w 4631396"/>
                  <a:gd name="connsiteY7" fmla="*/ 733865 h 5435405"/>
                  <a:gd name="connsiteX8" fmla="*/ 2120432 w 4631396"/>
                  <a:gd name="connsiteY8" fmla="*/ 63305 h 5435405"/>
                  <a:gd name="connsiteX9" fmla="*/ 2511909 w 4631396"/>
                  <a:gd name="connsiteY9" fmla="*/ 65686 h 5435405"/>
                  <a:gd name="connsiteX0" fmla="*/ 2524166 w 4643653"/>
                  <a:gd name="connsiteY0" fmla="*/ 65686 h 5435405"/>
                  <a:gd name="connsiteX1" fmla="*/ 4129129 w 4643653"/>
                  <a:gd name="connsiteY1" fmla="*/ 741485 h 5435405"/>
                  <a:gd name="connsiteX2" fmla="*/ 4624429 w 4643653"/>
                  <a:gd name="connsiteY2" fmla="*/ 1198685 h 5435405"/>
                  <a:gd name="connsiteX3" fmla="*/ 4357729 w 4643653"/>
                  <a:gd name="connsiteY3" fmla="*/ 3705665 h 5435405"/>
                  <a:gd name="connsiteX4" fmla="*/ 2338429 w 4643653"/>
                  <a:gd name="connsiteY4" fmla="*/ 5435405 h 5435405"/>
                  <a:gd name="connsiteX5" fmla="*/ 341989 w 4643653"/>
                  <a:gd name="connsiteY5" fmla="*/ 3858065 h 5435405"/>
                  <a:gd name="connsiteX6" fmla="*/ 37189 w 4643653"/>
                  <a:gd name="connsiteY6" fmla="*/ 1191065 h 5435405"/>
                  <a:gd name="connsiteX7" fmla="*/ 540109 w 4643653"/>
                  <a:gd name="connsiteY7" fmla="*/ 733865 h 5435405"/>
                  <a:gd name="connsiteX8" fmla="*/ 2132689 w 4643653"/>
                  <a:gd name="connsiteY8" fmla="*/ 63305 h 5435405"/>
                  <a:gd name="connsiteX9" fmla="*/ 2524166 w 4643653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625577" h="5435405">
                    <a:moveTo>
                      <a:pt x="2506090" y="65686"/>
                    </a:moveTo>
                    <a:cubicBezTo>
                      <a:pt x="3183953" y="757677"/>
                      <a:pt x="3942777" y="725769"/>
                      <a:pt x="4111053" y="741485"/>
                    </a:cubicBezTo>
                    <a:cubicBezTo>
                      <a:pt x="4490466" y="817685"/>
                      <a:pt x="4555553" y="1060573"/>
                      <a:pt x="4606353" y="1198685"/>
                    </a:cubicBezTo>
                    <a:cubicBezTo>
                      <a:pt x="4660328" y="2081970"/>
                      <a:pt x="4609528" y="3089080"/>
                      <a:pt x="4339653" y="3705665"/>
                    </a:cubicBezTo>
                    <a:cubicBezTo>
                      <a:pt x="3885628" y="4753732"/>
                      <a:pt x="2922015" y="5330313"/>
                      <a:pt x="2320353" y="5435405"/>
                    </a:cubicBezTo>
                    <a:cubicBezTo>
                      <a:pt x="1707261" y="5347775"/>
                      <a:pt x="760793" y="4788658"/>
                      <a:pt x="323913" y="3858065"/>
                    </a:cubicBezTo>
                    <a:cubicBezTo>
                      <a:pt x="-72962" y="2845240"/>
                      <a:pt x="-3112" y="2065778"/>
                      <a:pt x="19113" y="1191065"/>
                    </a:cubicBezTo>
                    <a:cubicBezTo>
                      <a:pt x="110553" y="833878"/>
                      <a:pt x="354393" y="762440"/>
                      <a:pt x="522033" y="733865"/>
                    </a:cubicBezTo>
                    <a:cubicBezTo>
                      <a:pt x="1486280" y="705608"/>
                      <a:pt x="1807591" y="301113"/>
                      <a:pt x="2114613" y="63305"/>
                    </a:cubicBezTo>
                    <a:cubicBezTo>
                      <a:pt x="2175255" y="3774"/>
                      <a:pt x="2354960" y="-43851"/>
                      <a:pt x="2506090" y="65686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dirty="0"/>
              </a:p>
            </p:txBody>
          </p:sp>
        </p:grpSp>
        <p:pic>
          <p:nvPicPr>
            <p:cNvPr id="247" name="Graphic 246">
              <a:extLst>
                <a:ext uri="{FF2B5EF4-FFF2-40B4-BE49-F238E27FC236}">
                  <a16:creationId xmlns:a16="http://schemas.microsoft.com/office/drawing/2014/main" id="{D7C40BBC-3052-49C2-88BB-CAAC2925ECE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566422" y="1613174"/>
              <a:ext cx="197316" cy="197316"/>
            </a:xfrm>
            <a:prstGeom prst="rect">
              <a:avLst/>
            </a:prstGeom>
          </p:spPr>
        </p:pic>
      </p:grpSp>
      <p:grpSp>
        <p:nvGrpSpPr>
          <p:cNvPr id="251" name="Group 250">
            <a:extLst>
              <a:ext uri="{FF2B5EF4-FFF2-40B4-BE49-F238E27FC236}">
                <a16:creationId xmlns:a16="http://schemas.microsoft.com/office/drawing/2014/main" id="{6321A3BE-6AC4-44C5-A2C0-F341B4467BC0}"/>
              </a:ext>
            </a:extLst>
          </p:cNvPr>
          <p:cNvGrpSpPr/>
          <p:nvPr/>
        </p:nvGrpSpPr>
        <p:grpSpPr>
          <a:xfrm>
            <a:off x="2988312" y="2746967"/>
            <a:ext cx="277188" cy="325716"/>
            <a:chOff x="1493069" y="1510037"/>
            <a:chExt cx="343716" cy="403892"/>
          </a:xfrm>
        </p:grpSpPr>
        <p:grpSp>
          <p:nvGrpSpPr>
            <p:cNvPr id="252" name="Group 251">
              <a:extLst>
                <a:ext uri="{FF2B5EF4-FFF2-40B4-BE49-F238E27FC236}">
                  <a16:creationId xmlns:a16="http://schemas.microsoft.com/office/drawing/2014/main" id="{453F74E9-5F59-4392-B59A-5DC7C6CD73B8}"/>
                </a:ext>
              </a:extLst>
            </p:cNvPr>
            <p:cNvGrpSpPr/>
            <p:nvPr/>
          </p:nvGrpSpPr>
          <p:grpSpPr>
            <a:xfrm>
              <a:off x="1493069" y="1510037"/>
              <a:ext cx="343716" cy="403892"/>
              <a:chOff x="517156" y="363265"/>
              <a:chExt cx="2295542" cy="2697436"/>
            </a:xfrm>
          </p:grpSpPr>
          <p:sp>
            <p:nvSpPr>
              <p:cNvPr id="254" name="Freeform: Shape 253">
                <a:extLst>
                  <a:ext uri="{FF2B5EF4-FFF2-40B4-BE49-F238E27FC236}">
                    <a16:creationId xmlns:a16="http://schemas.microsoft.com/office/drawing/2014/main" id="{6510195B-ED3E-485E-880D-3A0811DEEB60}"/>
                  </a:ext>
                </a:extLst>
              </p:cNvPr>
              <p:cNvSpPr/>
              <p:nvPr/>
            </p:nvSpPr>
            <p:spPr>
              <a:xfrm>
                <a:off x="517156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66BB6A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55" name="Freeform: Shape 254">
                <a:extLst>
                  <a:ext uri="{FF2B5EF4-FFF2-40B4-BE49-F238E27FC236}">
                    <a16:creationId xmlns:a16="http://schemas.microsoft.com/office/drawing/2014/main" id="{ECEF6D0C-8660-4527-B331-D2753B8D4946}"/>
                  </a:ext>
                </a:extLst>
              </p:cNvPr>
              <p:cNvSpPr/>
              <p:nvPr/>
            </p:nvSpPr>
            <p:spPr>
              <a:xfrm flipH="1">
                <a:off x="1658724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4CAF5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56" name="Freeform: Shape 255">
                <a:extLst>
                  <a:ext uri="{FF2B5EF4-FFF2-40B4-BE49-F238E27FC236}">
                    <a16:creationId xmlns:a16="http://schemas.microsoft.com/office/drawing/2014/main" id="{9DDB2FBC-5F7E-447B-B287-438C9350ED07}"/>
                  </a:ext>
                </a:extLst>
              </p:cNvPr>
              <p:cNvSpPr/>
              <p:nvPr/>
            </p:nvSpPr>
            <p:spPr>
              <a:xfrm>
                <a:off x="517156" y="363265"/>
                <a:ext cx="2295542" cy="2697436"/>
              </a:xfrm>
              <a:custGeom>
                <a:avLst/>
                <a:gdLst>
                  <a:gd name="connsiteX0" fmla="*/ 2491740 w 4587240"/>
                  <a:gd name="connsiteY0" fmla="*/ 0 h 5372100"/>
                  <a:gd name="connsiteX1" fmla="*/ 4091940 w 4587240"/>
                  <a:gd name="connsiteY1" fmla="*/ 678180 h 5372100"/>
                  <a:gd name="connsiteX2" fmla="*/ 4587240 w 4587240"/>
                  <a:gd name="connsiteY2" fmla="*/ 1135380 h 5372100"/>
                  <a:gd name="connsiteX3" fmla="*/ 4320540 w 4587240"/>
                  <a:gd name="connsiteY3" fmla="*/ 3642360 h 5372100"/>
                  <a:gd name="connsiteX4" fmla="*/ 2301240 w 4587240"/>
                  <a:gd name="connsiteY4" fmla="*/ 5372100 h 5372100"/>
                  <a:gd name="connsiteX5" fmla="*/ 304800 w 4587240"/>
                  <a:gd name="connsiteY5" fmla="*/ 3794760 h 5372100"/>
                  <a:gd name="connsiteX6" fmla="*/ 0 w 4587240"/>
                  <a:gd name="connsiteY6" fmla="*/ 1127760 h 5372100"/>
                  <a:gd name="connsiteX7" fmla="*/ 502920 w 4587240"/>
                  <a:gd name="connsiteY7" fmla="*/ 670560 h 5372100"/>
                  <a:gd name="connsiteX8" fmla="*/ 2095500 w 4587240"/>
                  <a:gd name="connsiteY8" fmla="*/ 0 h 5372100"/>
                  <a:gd name="connsiteX9" fmla="*/ 2491740 w 4587240"/>
                  <a:gd name="connsiteY9" fmla="*/ 0 h 5372100"/>
                  <a:gd name="connsiteX0" fmla="*/ 2491740 w 4587240"/>
                  <a:gd name="connsiteY0" fmla="*/ 59266 h 5431366"/>
                  <a:gd name="connsiteX1" fmla="*/ 4091940 w 4587240"/>
                  <a:gd name="connsiteY1" fmla="*/ 737446 h 5431366"/>
                  <a:gd name="connsiteX2" fmla="*/ 4587240 w 4587240"/>
                  <a:gd name="connsiteY2" fmla="*/ 1194646 h 5431366"/>
                  <a:gd name="connsiteX3" fmla="*/ 4320540 w 4587240"/>
                  <a:gd name="connsiteY3" fmla="*/ 3701626 h 5431366"/>
                  <a:gd name="connsiteX4" fmla="*/ 2301240 w 4587240"/>
                  <a:gd name="connsiteY4" fmla="*/ 5431366 h 5431366"/>
                  <a:gd name="connsiteX5" fmla="*/ 304800 w 4587240"/>
                  <a:gd name="connsiteY5" fmla="*/ 3854026 h 5431366"/>
                  <a:gd name="connsiteX6" fmla="*/ 0 w 4587240"/>
                  <a:gd name="connsiteY6" fmla="*/ 1187026 h 5431366"/>
                  <a:gd name="connsiteX7" fmla="*/ 502920 w 4587240"/>
                  <a:gd name="connsiteY7" fmla="*/ 729826 h 5431366"/>
                  <a:gd name="connsiteX8" fmla="*/ 2095500 w 4587240"/>
                  <a:gd name="connsiteY8" fmla="*/ 59266 h 5431366"/>
                  <a:gd name="connsiteX9" fmla="*/ 2491740 w 4587240"/>
                  <a:gd name="connsiteY9" fmla="*/ 59266 h 5431366"/>
                  <a:gd name="connsiteX0" fmla="*/ 2491740 w 4587240"/>
                  <a:gd name="connsiteY0" fmla="*/ 76256 h 5448356"/>
                  <a:gd name="connsiteX1" fmla="*/ 4091940 w 4587240"/>
                  <a:gd name="connsiteY1" fmla="*/ 754436 h 5448356"/>
                  <a:gd name="connsiteX2" fmla="*/ 4587240 w 4587240"/>
                  <a:gd name="connsiteY2" fmla="*/ 1211636 h 5448356"/>
                  <a:gd name="connsiteX3" fmla="*/ 4320540 w 4587240"/>
                  <a:gd name="connsiteY3" fmla="*/ 3718616 h 5448356"/>
                  <a:gd name="connsiteX4" fmla="*/ 2301240 w 4587240"/>
                  <a:gd name="connsiteY4" fmla="*/ 5448356 h 5448356"/>
                  <a:gd name="connsiteX5" fmla="*/ 304800 w 4587240"/>
                  <a:gd name="connsiteY5" fmla="*/ 3871016 h 5448356"/>
                  <a:gd name="connsiteX6" fmla="*/ 0 w 4587240"/>
                  <a:gd name="connsiteY6" fmla="*/ 1204016 h 5448356"/>
                  <a:gd name="connsiteX7" fmla="*/ 502920 w 4587240"/>
                  <a:gd name="connsiteY7" fmla="*/ 746816 h 5448356"/>
                  <a:gd name="connsiteX8" fmla="*/ 2095500 w 4587240"/>
                  <a:gd name="connsiteY8" fmla="*/ 76256 h 5448356"/>
                  <a:gd name="connsiteX9" fmla="*/ 2491740 w 4587240"/>
                  <a:gd name="connsiteY9" fmla="*/ 76256 h 5448356"/>
                  <a:gd name="connsiteX0" fmla="*/ 2491740 w 4587240"/>
                  <a:gd name="connsiteY0" fmla="*/ 66256 h 5438356"/>
                  <a:gd name="connsiteX1" fmla="*/ 4091940 w 4587240"/>
                  <a:gd name="connsiteY1" fmla="*/ 744436 h 5438356"/>
                  <a:gd name="connsiteX2" fmla="*/ 4587240 w 4587240"/>
                  <a:gd name="connsiteY2" fmla="*/ 1201636 h 5438356"/>
                  <a:gd name="connsiteX3" fmla="*/ 4320540 w 4587240"/>
                  <a:gd name="connsiteY3" fmla="*/ 3708616 h 5438356"/>
                  <a:gd name="connsiteX4" fmla="*/ 2301240 w 4587240"/>
                  <a:gd name="connsiteY4" fmla="*/ 5438356 h 5438356"/>
                  <a:gd name="connsiteX5" fmla="*/ 304800 w 4587240"/>
                  <a:gd name="connsiteY5" fmla="*/ 3861016 h 5438356"/>
                  <a:gd name="connsiteX6" fmla="*/ 0 w 4587240"/>
                  <a:gd name="connsiteY6" fmla="*/ 1194016 h 5438356"/>
                  <a:gd name="connsiteX7" fmla="*/ 502920 w 4587240"/>
                  <a:gd name="connsiteY7" fmla="*/ 736816 h 5438356"/>
                  <a:gd name="connsiteX8" fmla="*/ 2095500 w 4587240"/>
                  <a:gd name="connsiteY8" fmla="*/ 66256 h 5438356"/>
                  <a:gd name="connsiteX9" fmla="*/ 2491740 w 4587240"/>
                  <a:gd name="connsiteY9" fmla="*/ 66256 h 5438356"/>
                  <a:gd name="connsiteX0" fmla="*/ 2491740 w 4587240"/>
                  <a:gd name="connsiteY0" fmla="*/ 68601 h 5440701"/>
                  <a:gd name="connsiteX1" fmla="*/ 4091940 w 4587240"/>
                  <a:gd name="connsiteY1" fmla="*/ 746781 h 5440701"/>
                  <a:gd name="connsiteX2" fmla="*/ 4587240 w 4587240"/>
                  <a:gd name="connsiteY2" fmla="*/ 1203981 h 5440701"/>
                  <a:gd name="connsiteX3" fmla="*/ 4320540 w 4587240"/>
                  <a:gd name="connsiteY3" fmla="*/ 3710961 h 5440701"/>
                  <a:gd name="connsiteX4" fmla="*/ 2301240 w 4587240"/>
                  <a:gd name="connsiteY4" fmla="*/ 5440701 h 5440701"/>
                  <a:gd name="connsiteX5" fmla="*/ 304800 w 4587240"/>
                  <a:gd name="connsiteY5" fmla="*/ 3863361 h 5440701"/>
                  <a:gd name="connsiteX6" fmla="*/ 0 w 4587240"/>
                  <a:gd name="connsiteY6" fmla="*/ 1196361 h 5440701"/>
                  <a:gd name="connsiteX7" fmla="*/ 502920 w 4587240"/>
                  <a:gd name="connsiteY7" fmla="*/ 739161 h 5440701"/>
                  <a:gd name="connsiteX8" fmla="*/ 2095500 w 4587240"/>
                  <a:gd name="connsiteY8" fmla="*/ 68601 h 5440701"/>
                  <a:gd name="connsiteX9" fmla="*/ 2491740 w 4587240"/>
                  <a:gd name="connsiteY9" fmla="*/ 68601 h 5440701"/>
                  <a:gd name="connsiteX0" fmla="*/ 2491740 w 4587240"/>
                  <a:gd name="connsiteY0" fmla="*/ 72660 h 5444760"/>
                  <a:gd name="connsiteX1" fmla="*/ 4091940 w 4587240"/>
                  <a:gd name="connsiteY1" fmla="*/ 750840 h 5444760"/>
                  <a:gd name="connsiteX2" fmla="*/ 4587240 w 4587240"/>
                  <a:gd name="connsiteY2" fmla="*/ 1208040 h 5444760"/>
                  <a:gd name="connsiteX3" fmla="*/ 4320540 w 4587240"/>
                  <a:gd name="connsiteY3" fmla="*/ 3715020 h 5444760"/>
                  <a:gd name="connsiteX4" fmla="*/ 2301240 w 4587240"/>
                  <a:gd name="connsiteY4" fmla="*/ 5444760 h 5444760"/>
                  <a:gd name="connsiteX5" fmla="*/ 304800 w 4587240"/>
                  <a:gd name="connsiteY5" fmla="*/ 3867420 h 5444760"/>
                  <a:gd name="connsiteX6" fmla="*/ 0 w 4587240"/>
                  <a:gd name="connsiteY6" fmla="*/ 1200420 h 5444760"/>
                  <a:gd name="connsiteX7" fmla="*/ 502920 w 4587240"/>
                  <a:gd name="connsiteY7" fmla="*/ 743220 h 5444760"/>
                  <a:gd name="connsiteX8" fmla="*/ 2095500 w 4587240"/>
                  <a:gd name="connsiteY8" fmla="*/ 72660 h 5444760"/>
                  <a:gd name="connsiteX9" fmla="*/ 2491740 w 4587240"/>
                  <a:gd name="connsiteY9" fmla="*/ 72660 h 5444760"/>
                  <a:gd name="connsiteX0" fmla="*/ 2491740 w 4587240"/>
                  <a:gd name="connsiteY0" fmla="*/ 64732 h 5436832"/>
                  <a:gd name="connsiteX1" fmla="*/ 4091940 w 4587240"/>
                  <a:gd name="connsiteY1" fmla="*/ 742912 h 5436832"/>
                  <a:gd name="connsiteX2" fmla="*/ 4587240 w 4587240"/>
                  <a:gd name="connsiteY2" fmla="*/ 1200112 h 5436832"/>
                  <a:gd name="connsiteX3" fmla="*/ 4320540 w 4587240"/>
                  <a:gd name="connsiteY3" fmla="*/ 3707092 h 5436832"/>
                  <a:gd name="connsiteX4" fmla="*/ 2301240 w 4587240"/>
                  <a:gd name="connsiteY4" fmla="*/ 5436832 h 5436832"/>
                  <a:gd name="connsiteX5" fmla="*/ 304800 w 4587240"/>
                  <a:gd name="connsiteY5" fmla="*/ 3859492 h 5436832"/>
                  <a:gd name="connsiteX6" fmla="*/ 0 w 4587240"/>
                  <a:gd name="connsiteY6" fmla="*/ 1192492 h 5436832"/>
                  <a:gd name="connsiteX7" fmla="*/ 502920 w 4587240"/>
                  <a:gd name="connsiteY7" fmla="*/ 735292 h 5436832"/>
                  <a:gd name="connsiteX8" fmla="*/ 2095500 w 4587240"/>
                  <a:gd name="connsiteY8" fmla="*/ 64732 h 5436832"/>
                  <a:gd name="connsiteX9" fmla="*/ 2491740 w 4587240"/>
                  <a:gd name="connsiteY9" fmla="*/ 64732 h 5436832"/>
                  <a:gd name="connsiteX0" fmla="*/ 2491740 w 4587240"/>
                  <a:gd name="connsiteY0" fmla="*/ 66731 h 5438831"/>
                  <a:gd name="connsiteX1" fmla="*/ 4091940 w 4587240"/>
                  <a:gd name="connsiteY1" fmla="*/ 744911 h 5438831"/>
                  <a:gd name="connsiteX2" fmla="*/ 4587240 w 4587240"/>
                  <a:gd name="connsiteY2" fmla="*/ 1202111 h 5438831"/>
                  <a:gd name="connsiteX3" fmla="*/ 4320540 w 4587240"/>
                  <a:gd name="connsiteY3" fmla="*/ 3709091 h 5438831"/>
                  <a:gd name="connsiteX4" fmla="*/ 2301240 w 4587240"/>
                  <a:gd name="connsiteY4" fmla="*/ 5438831 h 5438831"/>
                  <a:gd name="connsiteX5" fmla="*/ 304800 w 4587240"/>
                  <a:gd name="connsiteY5" fmla="*/ 3861491 h 5438831"/>
                  <a:gd name="connsiteX6" fmla="*/ 0 w 4587240"/>
                  <a:gd name="connsiteY6" fmla="*/ 1194491 h 5438831"/>
                  <a:gd name="connsiteX7" fmla="*/ 502920 w 4587240"/>
                  <a:gd name="connsiteY7" fmla="*/ 737291 h 5438831"/>
                  <a:gd name="connsiteX8" fmla="*/ 2095500 w 4587240"/>
                  <a:gd name="connsiteY8" fmla="*/ 66731 h 5438831"/>
                  <a:gd name="connsiteX9" fmla="*/ 2491740 w 4587240"/>
                  <a:gd name="connsiteY9" fmla="*/ 66731 h 543883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6678 h 5436397"/>
                  <a:gd name="connsiteX1" fmla="*/ 4091940 w 4587240"/>
                  <a:gd name="connsiteY1" fmla="*/ 742477 h 5436397"/>
                  <a:gd name="connsiteX2" fmla="*/ 4587240 w 4587240"/>
                  <a:gd name="connsiteY2" fmla="*/ 1199677 h 5436397"/>
                  <a:gd name="connsiteX3" fmla="*/ 4320540 w 4587240"/>
                  <a:gd name="connsiteY3" fmla="*/ 3706657 h 5436397"/>
                  <a:gd name="connsiteX4" fmla="*/ 2301240 w 4587240"/>
                  <a:gd name="connsiteY4" fmla="*/ 5436397 h 5436397"/>
                  <a:gd name="connsiteX5" fmla="*/ 304800 w 4587240"/>
                  <a:gd name="connsiteY5" fmla="*/ 3859057 h 5436397"/>
                  <a:gd name="connsiteX6" fmla="*/ 0 w 4587240"/>
                  <a:gd name="connsiteY6" fmla="*/ 1192057 h 5436397"/>
                  <a:gd name="connsiteX7" fmla="*/ 502920 w 4587240"/>
                  <a:gd name="connsiteY7" fmla="*/ 734857 h 5436397"/>
                  <a:gd name="connsiteX8" fmla="*/ 2095500 w 4587240"/>
                  <a:gd name="connsiteY8" fmla="*/ 64297 h 5436397"/>
                  <a:gd name="connsiteX9" fmla="*/ 2486977 w 4587240"/>
                  <a:gd name="connsiteY9" fmla="*/ 66678 h 5436397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95292"/>
                  <a:gd name="connsiteY0" fmla="*/ 65686 h 5435405"/>
                  <a:gd name="connsiteX1" fmla="*/ 4091940 w 4595292"/>
                  <a:gd name="connsiteY1" fmla="*/ 741485 h 5435405"/>
                  <a:gd name="connsiteX2" fmla="*/ 4587240 w 4595292"/>
                  <a:gd name="connsiteY2" fmla="*/ 1198685 h 5435405"/>
                  <a:gd name="connsiteX3" fmla="*/ 4320540 w 4595292"/>
                  <a:gd name="connsiteY3" fmla="*/ 3705665 h 5435405"/>
                  <a:gd name="connsiteX4" fmla="*/ 2301240 w 4595292"/>
                  <a:gd name="connsiteY4" fmla="*/ 5435405 h 5435405"/>
                  <a:gd name="connsiteX5" fmla="*/ 304800 w 4595292"/>
                  <a:gd name="connsiteY5" fmla="*/ 3858065 h 5435405"/>
                  <a:gd name="connsiteX6" fmla="*/ 0 w 4595292"/>
                  <a:gd name="connsiteY6" fmla="*/ 1191065 h 5435405"/>
                  <a:gd name="connsiteX7" fmla="*/ 502920 w 4595292"/>
                  <a:gd name="connsiteY7" fmla="*/ 733865 h 5435405"/>
                  <a:gd name="connsiteX8" fmla="*/ 2095500 w 4595292"/>
                  <a:gd name="connsiteY8" fmla="*/ 63305 h 5435405"/>
                  <a:gd name="connsiteX9" fmla="*/ 2486977 w 4595292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511909 w 4631396"/>
                  <a:gd name="connsiteY0" fmla="*/ 65686 h 5435405"/>
                  <a:gd name="connsiteX1" fmla="*/ 4116872 w 4631396"/>
                  <a:gd name="connsiteY1" fmla="*/ 741485 h 5435405"/>
                  <a:gd name="connsiteX2" fmla="*/ 4612172 w 4631396"/>
                  <a:gd name="connsiteY2" fmla="*/ 1198685 h 5435405"/>
                  <a:gd name="connsiteX3" fmla="*/ 4345472 w 4631396"/>
                  <a:gd name="connsiteY3" fmla="*/ 3705665 h 5435405"/>
                  <a:gd name="connsiteX4" fmla="*/ 2326172 w 4631396"/>
                  <a:gd name="connsiteY4" fmla="*/ 5435405 h 5435405"/>
                  <a:gd name="connsiteX5" fmla="*/ 329732 w 4631396"/>
                  <a:gd name="connsiteY5" fmla="*/ 3858065 h 5435405"/>
                  <a:gd name="connsiteX6" fmla="*/ 24932 w 4631396"/>
                  <a:gd name="connsiteY6" fmla="*/ 1191065 h 5435405"/>
                  <a:gd name="connsiteX7" fmla="*/ 527852 w 4631396"/>
                  <a:gd name="connsiteY7" fmla="*/ 733865 h 5435405"/>
                  <a:gd name="connsiteX8" fmla="*/ 2120432 w 4631396"/>
                  <a:gd name="connsiteY8" fmla="*/ 63305 h 5435405"/>
                  <a:gd name="connsiteX9" fmla="*/ 2511909 w 4631396"/>
                  <a:gd name="connsiteY9" fmla="*/ 65686 h 5435405"/>
                  <a:gd name="connsiteX0" fmla="*/ 2524166 w 4643653"/>
                  <a:gd name="connsiteY0" fmla="*/ 65686 h 5435405"/>
                  <a:gd name="connsiteX1" fmla="*/ 4129129 w 4643653"/>
                  <a:gd name="connsiteY1" fmla="*/ 741485 h 5435405"/>
                  <a:gd name="connsiteX2" fmla="*/ 4624429 w 4643653"/>
                  <a:gd name="connsiteY2" fmla="*/ 1198685 h 5435405"/>
                  <a:gd name="connsiteX3" fmla="*/ 4357729 w 4643653"/>
                  <a:gd name="connsiteY3" fmla="*/ 3705665 h 5435405"/>
                  <a:gd name="connsiteX4" fmla="*/ 2338429 w 4643653"/>
                  <a:gd name="connsiteY4" fmla="*/ 5435405 h 5435405"/>
                  <a:gd name="connsiteX5" fmla="*/ 341989 w 4643653"/>
                  <a:gd name="connsiteY5" fmla="*/ 3858065 h 5435405"/>
                  <a:gd name="connsiteX6" fmla="*/ 37189 w 4643653"/>
                  <a:gd name="connsiteY6" fmla="*/ 1191065 h 5435405"/>
                  <a:gd name="connsiteX7" fmla="*/ 540109 w 4643653"/>
                  <a:gd name="connsiteY7" fmla="*/ 733865 h 5435405"/>
                  <a:gd name="connsiteX8" fmla="*/ 2132689 w 4643653"/>
                  <a:gd name="connsiteY8" fmla="*/ 63305 h 5435405"/>
                  <a:gd name="connsiteX9" fmla="*/ 2524166 w 4643653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625577" h="5435405">
                    <a:moveTo>
                      <a:pt x="2506090" y="65686"/>
                    </a:moveTo>
                    <a:cubicBezTo>
                      <a:pt x="3183953" y="757677"/>
                      <a:pt x="3942777" y="725769"/>
                      <a:pt x="4111053" y="741485"/>
                    </a:cubicBezTo>
                    <a:cubicBezTo>
                      <a:pt x="4490466" y="817685"/>
                      <a:pt x="4555553" y="1060573"/>
                      <a:pt x="4606353" y="1198685"/>
                    </a:cubicBezTo>
                    <a:cubicBezTo>
                      <a:pt x="4660328" y="2081970"/>
                      <a:pt x="4609528" y="3089080"/>
                      <a:pt x="4339653" y="3705665"/>
                    </a:cubicBezTo>
                    <a:cubicBezTo>
                      <a:pt x="3885628" y="4753732"/>
                      <a:pt x="2922015" y="5330313"/>
                      <a:pt x="2320353" y="5435405"/>
                    </a:cubicBezTo>
                    <a:cubicBezTo>
                      <a:pt x="1707261" y="5347775"/>
                      <a:pt x="760793" y="4788658"/>
                      <a:pt x="323913" y="3858065"/>
                    </a:cubicBezTo>
                    <a:cubicBezTo>
                      <a:pt x="-72962" y="2845240"/>
                      <a:pt x="-3112" y="2065778"/>
                      <a:pt x="19113" y="1191065"/>
                    </a:cubicBezTo>
                    <a:cubicBezTo>
                      <a:pt x="110553" y="833878"/>
                      <a:pt x="354393" y="762440"/>
                      <a:pt x="522033" y="733865"/>
                    </a:cubicBezTo>
                    <a:cubicBezTo>
                      <a:pt x="1486280" y="705608"/>
                      <a:pt x="1807591" y="301113"/>
                      <a:pt x="2114613" y="63305"/>
                    </a:cubicBezTo>
                    <a:cubicBezTo>
                      <a:pt x="2175255" y="3774"/>
                      <a:pt x="2354960" y="-43851"/>
                      <a:pt x="2506090" y="65686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dirty="0"/>
              </a:p>
            </p:txBody>
          </p:sp>
        </p:grpSp>
        <p:pic>
          <p:nvPicPr>
            <p:cNvPr id="253" name="Graphic 252">
              <a:extLst>
                <a:ext uri="{FF2B5EF4-FFF2-40B4-BE49-F238E27FC236}">
                  <a16:creationId xmlns:a16="http://schemas.microsoft.com/office/drawing/2014/main" id="{DAAE881F-08DC-4D18-99BA-8EF48829CB2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566422" y="1613174"/>
              <a:ext cx="197316" cy="197316"/>
            </a:xfrm>
            <a:prstGeom prst="rect">
              <a:avLst/>
            </a:prstGeom>
          </p:spPr>
        </p:pic>
      </p:grpSp>
      <p:grpSp>
        <p:nvGrpSpPr>
          <p:cNvPr id="257" name="Group 256">
            <a:extLst>
              <a:ext uri="{FF2B5EF4-FFF2-40B4-BE49-F238E27FC236}">
                <a16:creationId xmlns:a16="http://schemas.microsoft.com/office/drawing/2014/main" id="{7B3AF35A-3474-4A0F-834B-32290C33C3FC}"/>
              </a:ext>
            </a:extLst>
          </p:cNvPr>
          <p:cNvGrpSpPr/>
          <p:nvPr/>
        </p:nvGrpSpPr>
        <p:grpSpPr>
          <a:xfrm>
            <a:off x="7309776" y="2746967"/>
            <a:ext cx="277188" cy="325716"/>
            <a:chOff x="1493069" y="1510037"/>
            <a:chExt cx="343716" cy="403892"/>
          </a:xfrm>
        </p:grpSpPr>
        <p:grpSp>
          <p:nvGrpSpPr>
            <p:cNvPr id="258" name="Group 257">
              <a:extLst>
                <a:ext uri="{FF2B5EF4-FFF2-40B4-BE49-F238E27FC236}">
                  <a16:creationId xmlns:a16="http://schemas.microsoft.com/office/drawing/2014/main" id="{85749026-E6E3-46E6-81EF-8ABD733487F9}"/>
                </a:ext>
              </a:extLst>
            </p:cNvPr>
            <p:cNvGrpSpPr/>
            <p:nvPr/>
          </p:nvGrpSpPr>
          <p:grpSpPr>
            <a:xfrm>
              <a:off x="1493069" y="1510037"/>
              <a:ext cx="343716" cy="403892"/>
              <a:chOff x="517156" y="363265"/>
              <a:chExt cx="2295542" cy="2697436"/>
            </a:xfrm>
          </p:grpSpPr>
          <p:sp>
            <p:nvSpPr>
              <p:cNvPr id="260" name="Freeform: Shape 259">
                <a:extLst>
                  <a:ext uri="{FF2B5EF4-FFF2-40B4-BE49-F238E27FC236}">
                    <a16:creationId xmlns:a16="http://schemas.microsoft.com/office/drawing/2014/main" id="{F7F62BE8-6A32-4339-BAD6-88CE9769C1C0}"/>
                  </a:ext>
                </a:extLst>
              </p:cNvPr>
              <p:cNvSpPr/>
              <p:nvPr/>
            </p:nvSpPr>
            <p:spPr>
              <a:xfrm>
                <a:off x="517156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66BB6A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61" name="Freeform: Shape 260">
                <a:extLst>
                  <a:ext uri="{FF2B5EF4-FFF2-40B4-BE49-F238E27FC236}">
                    <a16:creationId xmlns:a16="http://schemas.microsoft.com/office/drawing/2014/main" id="{C0EF4644-27E3-46F2-8A30-B21074A45C3F}"/>
                  </a:ext>
                </a:extLst>
              </p:cNvPr>
              <p:cNvSpPr/>
              <p:nvPr/>
            </p:nvSpPr>
            <p:spPr>
              <a:xfrm flipH="1">
                <a:off x="1658724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4CAF5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62" name="Freeform: Shape 261">
                <a:extLst>
                  <a:ext uri="{FF2B5EF4-FFF2-40B4-BE49-F238E27FC236}">
                    <a16:creationId xmlns:a16="http://schemas.microsoft.com/office/drawing/2014/main" id="{1A8A601A-2EA4-47CB-919C-A993D9A26DD1}"/>
                  </a:ext>
                </a:extLst>
              </p:cNvPr>
              <p:cNvSpPr/>
              <p:nvPr/>
            </p:nvSpPr>
            <p:spPr>
              <a:xfrm>
                <a:off x="517156" y="363265"/>
                <a:ext cx="2295542" cy="2697436"/>
              </a:xfrm>
              <a:custGeom>
                <a:avLst/>
                <a:gdLst>
                  <a:gd name="connsiteX0" fmla="*/ 2491740 w 4587240"/>
                  <a:gd name="connsiteY0" fmla="*/ 0 h 5372100"/>
                  <a:gd name="connsiteX1" fmla="*/ 4091940 w 4587240"/>
                  <a:gd name="connsiteY1" fmla="*/ 678180 h 5372100"/>
                  <a:gd name="connsiteX2" fmla="*/ 4587240 w 4587240"/>
                  <a:gd name="connsiteY2" fmla="*/ 1135380 h 5372100"/>
                  <a:gd name="connsiteX3" fmla="*/ 4320540 w 4587240"/>
                  <a:gd name="connsiteY3" fmla="*/ 3642360 h 5372100"/>
                  <a:gd name="connsiteX4" fmla="*/ 2301240 w 4587240"/>
                  <a:gd name="connsiteY4" fmla="*/ 5372100 h 5372100"/>
                  <a:gd name="connsiteX5" fmla="*/ 304800 w 4587240"/>
                  <a:gd name="connsiteY5" fmla="*/ 3794760 h 5372100"/>
                  <a:gd name="connsiteX6" fmla="*/ 0 w 4587240"/>
                  <a:gd name="connsiteY6" fmla="*/ 1127760 h 5372100"/>
                  <a:gd name="connsiteX7" fmla="*/ 502920 w 4587240"/>
                  <a:gd name="connsiteY7" fmla="*/ 670560 h 5372100"/>
                  <a:gd name="connsiteX8" fmla="*/ 2095500 w 4587240"/>
                  <a:gd name="connsiteY8" fmla="*/ 0 h 5372100"/>
                  <a:gd name="connsiteX9" fmla="*/ 2491740 w 4587240"/>
                  <a:gd name="connsiteY9" fmla="*/ 0 h 5372100"/>
                  <a:gd name="connsiteX0" fmla="*/ 2491740 w 4587240"/>
                  <a:gd name="connsiteY0" fmla="*/ 59266 h 5431366"/>
                  <a:gd name="connsiteX1" fmla="*/ 4091940 w 4587240"/>
                  <a:gd name="connsiteY1" fmla="*/ 737446 h 5431366"/>
                  <a:gd name="connsiteX2" fmla="*/ 4587240 w 4587240"/>
                  <a:gd name="connsiteY2" fmla="*/ 1194646 h 5431366"/>
                  <a:gd name="connsiteX3" fmla="*/ 4320540 w 4587240"/>
                  <a:gd name="connsiteY3" fmla="*/ 3701626 h 5431366"/>
                  <a:gd name="connsiteX4" fmla="*/ 2301240 w 4587240"/>
                  <a:gd name="connsiteY4" fmla="*/ 5431366 h 5431366"/>
                  <a:gd name="connsiteX5" fmla="*/ 304800 w 4587240"/>
                  <a:gd name="connsiteY5" fmla="*/ 3854026 h 5431366"/>
                  <a:gd name="connsiteX6" fmla="*/ 0 w 4587240"/>
                  <a:gd name="connsiteY6" fmla="*/ 1187026 h 5431366"/>
                  <a:gd name="connsiteX7" fmla="*/ 502920 w 4587240"/>
                  <a:gd name="connsiteY7" fmla="*/ 729826 h 5431366"/>
                  <a:gd name="connsiteX8" fmla="*/ 2095500 w 4587240"/>
                  <a:gd name="connsiteY8" fmla="*/ 59266 h 5431366"/>
                  <a:gd name="connsiteX9" fmla="*/ 2491740 w 4587240"/>
                  <a:gd name="connsiteY9" fmla="*/ 59266 h 5431366"/>
                  <a:gd name="connsiteX0" fmla="*/ 2491740 w 4587240"/>
                  <a:gd name="connsiteY0" fmla="*/ 76256 h 5448356"/>
                  <a:gd name="connsiteX1" fmla="*/ 4091940 w 4587240"/>
                  <a:gd name="connsiteY1" fmla="*/ 754436 h 5448356"/>
                  <a:gd name="connsiteX2" fmla="*/ 4587240 w 4587240"/>
                  <a:gd name="connsiteY2" fmla="*/ 1211636 h 5448356"/>
                  <a:gd name="connsiteX3" fmla="*/ 4320540 w 4587240"/>
                  <a:gd name="connsiteY3" fmla="*/ 3718616 h 5448356"/>
                  <a:gd name="connsiteX4" fmla="*/ 2301240 w 4587240"/>
                  <a:gd name="connsiteY4" fmla="*/ 5448356 h 5448356"/>
                  <a:gd name="connsiteX5" fmla="*/ 304800 w 4587240"/>
                  <a:gd name="connsiteY5" fmla="*/ 3871016 h 5448356"/>
                  <a:gd name="connsiteX6" fmla="*/ 0 w 4587240"/>
                  <a:gd name="connsiteY6" fmla="*/ 1204016 h 5448356"/>
                  <a:gd name="connsiteX7" fmla="*/ 502920 w 4587240"/>
                  <a:gd name="connsiteY7" fmla="*/ 746816 h 5448356"/>
                  <a:gd name="connsiteX8" fmla="*/ 2095500 w 4587240"/>
                  <a:gd name="connsiteY8" fmla="*/ 76256 h 5448356"/>
                  <a:gd name="connsiteX9" fmla="*/ 2491740 w 4587240"/>
                  <a:gd name="connsiteY9" fmla="*/ 76256 h 5448356"/>
                  <a:gd name="connsiteX0" fmla="*/ 2491740 w 4587240"/>
                  <a:gd name="connsiteY0" fmla="*/ 66256 h 5438356"/>
                  <a:gd name="connsiteX1" fmla="*/ 4091940 w 4587240"/>
                  <a:gd name="connsiteY1" fmla="*/ 744436 h 5438356"/>
                  <a:gd name="connsiteX2" fmla="*/ 4587240 w 4587240"/>
                  <a:gd name="connsiteY2" fmla="*/ 1201636 h 5438356"/>
                  <a:gd name="connsiteX3" fmla="*/ 4320540 w 4587240"/>
                  <a:gd name="connsiteY3" fmla="*/ 3708616 h 5438356"/>
                  <a:gd name="connsiteX4" fmla="*/ 2301240 w 4587240"/>
                  <a:gd name="connsiteY4" fmla="*/ 5438356 h 5438356"/>
                  <a:gd name="connsiteX5" fmla="*/ 304800 w 4587240"/>
                  <a:gd name="connsiteY5" fmla="*/ 3861016 h 5438356"/>
                  <a:gd name="connsiteX6" fmla="*/ 0 w 4587240"/>
                  <a:gd name="connsiteY6" fmla="*/ 1194016 h 5438356"/>
                  <a:gd name="connsiteX7" fmla="*/ 502920 w 4587240"/>
                  <a:gd name="connsiteY7" fmla="*/ 736816 h 5438356"/>
                  <a:gd name="connsiteX8" fmla="*/ 2095500 w 4587240"/>
                  <a:gd name="connsiteY8" fmla="*/ 66256 h 5438356"/>
                  <a:gd name="connsiteX9" fmla="*/ 2491740 w 4587240"/>
                  <a:gd name="connsiteY9" fmla="*/ 66256 h 5438356"/>
                  <a:gd name="connsiteX0" fmla="*/ 2491740 w 4587240"/>
                  <a:gd name="connsiteY0" fmla="*/ 68601 h 5440701"/>
                  <a:gd name="connsiteX1" fmla="*/ 4091940 w 4587240"/>
                  <a:gd name="connsiteY1" fmla="*/ 746781 h 5440701"/>
                  <a:gd name="connsiteX2" fmla="*/ 4587240 w 4587240"/>
                  <a:gd name="connsiteY2" fmla="*/ 1203981 h 5440701"/>
                  <a:gd name="connsiteX3" fmla="*/ 4320540 w 4587240"/>
                  <a:gd name="connsiteY3" fmla="*/ 3710961 h 5440701"/>
                  <a:gd name="connsiteX4" fmla="*/ 2301240 w 4587240"/>
                  <a:gd name="connsiteY4" fmla="*/ 5440701 h 5440701"/>
                  <a:gd name="connsiteX5" fmla="*/ 304800 w 4587240"/>
                  <a:gd name="connsiteY5" fmla="*/ 3863361 h 5440701"/>
                  <a:gd name="connsiteX6" fmla="*/ 0 w 4587240"/>
                  <a:gd name="connsiteY6" fmla="*/ 1196361 h 5440701"/>
                  <a:gd name="connsiteX7" fmla="*/ 502920 w 4587240"/>
                  <a:gd name="connsiteY7" fmla="*/ 739161 h 5440701"/>
                  <a:gd name="connsiteX8" fmla="*/ 2095500 w 4587240"/>
                  <a:gd name="connsiteY8" fmla="*/ 68601 h 5440701"/>
                  <a:gd name="connsiteX9" fmla="*/ 2491740 w 4587240"/>
                  <a:gd name="connsiteY9" fmla="*/ 68601 h 5440701"/>
                  <a:gd name="connsiteX0" fmla="*/ 2491740 w 4587240"/>
                  <a:gd name="connsiteY0" fmla="*/ 72660 h 5444760"/>
                  <a:gd name="connsiteX1" fmla="*/ 4091940 w 4587240"/>
                  <a:gd name="connsiteY1" fmla="*/ 750840 h 5444760"/>
                  <a:gd name="connsiteX2" fmla="*/ 4587240 w 4587240"/>
                  <a:gd name="connsiteY2" fmla="*/ 1208040 h 5444760"/>
                  <a:gd name="connsiteX3" fmla="*/ 4320540 w 4587240"/>
                  <a:gd name="connsiteY3" fmla="*/ 3715020 h 5444760"/>
                  <a:gd name="connsiteX4" fmla="*/ 2301240 w 4587240"/>
                  <a:gd name="connsiteY4" fmla="*/ 5444760 h 5444760"/>
                  <a:gd name="connsiteX5" fmla="*/ 304800 w 4587240"/>
                  <a:gd name="connsiteY5" fmla="*/ 3867420 h 5444760"/>
                  <a:gd name="connsiteX6" fmla="*/ 0 w 4587240"/>
                  <a:gd name="connsiteY6" fmla="*/ 1200420 h 5444760"/>
                  <a:gd name="connsiteX7" fmla="*/ 502920 w 4587240"/>
                  <a:gd name="connsiteY7" fmla="*/ 743220 h 5444760"/>
                  <a:gd name="connsiteX8" fmla="*/ 2095500 w 4587240"/>
                  <a:gd name="connsiteY8" fmla="*/ 72660 h 5444760"/>
                  <a:gd name="connsiteX9" fmla="*/ 2491740 w 4587240"/>
                  <a:gd name="connsiteY9" fmla="*/ 72660 h 5444760"/>
                  <a:gd name="connsiteX0" fmla="*/ 2491740 w 4587240"/>
                  <a:gd name="connsiteY0" fmla="*/ 64732 h 5436832"/>
                  <a:gd name="connsiteX1" fmla="*/ 4091940 w 4587240"/>
                  <a:gd name="connsiteY1" fmla="*/ 742912 h 5436832"/>
                  <a:gd name="connsiteX2" fmla="*/ 4587240 w 4587240"/>
                  <a:gd name="connsiteY2" fmla="*/ 1200112 h 5436832"/>
                  <a:gd name="connsiteX3" fmla="*/ 4320540 w 4587240"/>
                  <a:gd name="connsiteY3" fmla="*/ 3707092 h 5436832"/>
                  <a:gd name="connsiteX4" fmla="*/ 2301240 w 4587240"/>
                  <a:gd name="connsiteY4" fmla="*/ 5436832 h 5436832"/>
                  <a:gd name="connsiteX5" fmla="*/ 304800 w 4587240"/>
                  <a:gd name="connsiteY5" fmla="*/ 3859492 h 5436832"/>
                  <a:gd name="connsiteX6" fmla="*/ 0 w 4587240"/>
                  <a:gd name="connsiteY6" fmla="*/ 1192492 h 5436832"/>
                  <a:gd name="connsiteX7" fmla="*/ 502920 w 4587240"/>
                  <a:gd name="connsiteY7" fmla="*/ 735292 h 5436832"/>
                  <a:gd name="connsiteX8" fmla="*/ 2095500 w 4587240"/>
                  <a:gd name="connsiteY8" fmla="*/ 64732 h 5436832"/>
                  <a:gd name="connsiteX9" fmla="*/ 2491740 w 4587240"/>
                  <a:gd name="connsiteY9" fmla="*/ 64732 h 5436832"/>
                  <a:gd name="connsiteX0" fmla="*/ 2491740 w 4587240"/>
                  <a:gd name="connsiteY0" fmla="*/ 66731 h 5438831"/>
                  <a:gd name="connsiteX1" fmla="*/ 4091940 w 4587240"/>
                  <a:gd name="connsiteY1" fmla="*/ 744911 h 5438831"/>
                  <a:gd name="connsiteX2" fmla="*/ 4587240 w 4587240"/>
                  <a:gd name="connsiteY2" fmla="*/ 1202111 h 5438831"/>
                  <a:gd name="connsiteX3" fmla="*/ 4320540 w 4587240"/>
                  <a:gd name="connsiteY3" fmla="*/ 3709091 h 5438831"/>
                  <a:gd name="connsiteX4" fmla="*/ 2301240 w 4587240"/>
                  <a:gd name="connsiteY4" fmla="*/ 5438831 h 5438831"/>
                  <a:gd name="connsiteX5" fmla="*/ 304800 w 4587240"/>
                  <a:gd name="connsiteY5" fmla="*/ 3861491 h 5438831"/>
                  <a:gd name="connsiteX6" fmla="*/ 0 w 4587240"/>
                  <a:gd name="connsiteY6" fmla="*/ 1194491 h 5438831"/>
                  <a:gd name="connsiteX7" fmla="*/ 502920 w 4587240"/>
                  <a:gd name="connsiteY7" fmla="*/ 737291 h 5438831"/>
                  <a:gd name="connsiteX8" fmla="*/ 2095500 w 4587240"/>
                  <a:gd name="connsiteY8" fmla="*/ 66731 h 5438831"/>
                  <a:gd name="connsiteX9" fmla="*/ 2491740 w 4587240"/>
                  <a:gd name="connsiteY9" fmla="*/ 66731 h 543883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6678 h 5436397"/>
                  <a:gd name="connsiteX1" fmla="*/ 4091940 w 4587240"/>
                  <a:gd name="connsiteY1" fmla="*/ 742477 h 5436397"/>
                  <a:gd name="connsiteX2" fmla="*/ 4587240 w 4587240"/>
                  <a:gd name="connsiteY2" fmla="*/ 1199677 h 5436397"/>
                  <a:gd name="connsiteX3" fmla="*/ 4320540 w 4587240"/>
                  <a:gd name="connsiteY3" fmla="*/ 3706657 h 5436397"/>
                  <a:gd name="connsiteX4" fmla="*/ 2301240 w 4587240"/>
                  <a:gd name="connsiteY4" fmla="*/ 5436397 h 5436397"/>
                  <a:gd name="connsiteX5" fmla="*/ 304800 w 4587240"/>
                  <a:gd name="connsiteY5" fmla="*/ 3859057 h 5436397"/>
                  <a:gd name="connsiteX6" fmla="*/ 0 w 4587240"/>
                  <a:gd name="connsiteY6" fmla="*/ 1192057 h 5436397"/>
                  <a:gd name="connsiteX7" fmla="*/ 502920 w 4587240"/>
                  <a:gd name="connsiteY7" fmla="*/ 734857 h 5436397"/>
                  <a:gd name="connsiteX8" fmla="*/ 2095500 w 4587240"/>
                  <a:gd name="connsiteY8" fmla="*/ 64297 h 5436397"/>
                  <a:gd name="connsiteX9" fmla="*/ 2486977 w 4587240"/>
                  <a:gd name="connsiteY9" fmla="*/ 66678 h 5436397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95292"/>
                  <a:gd name="connsiteY0" fmla="*/ 65686 h 5435405"/>
                  <a:gd name="connsiteX1" fmla="*/ 4091940 w 4595292"/>
                  <a:gd name="connsiteY1" fmla="*/ 741485 h 5435405"/>
                  <a:gd name="connsiteX2" fmla="*/ 4587240 w 4595292"/>
                  <a:gd name="connsiteY2" fmla="*/ 1198685 h 5435405"/>
                  <a:gd name="connsiteX3" fmla="*/ 4320540 w 4595292"/>
                  <a:gd name="connsiteY3" fmla="*/ 3705665 h 5435405"/>
                  <a:gd name="connsiteX4" fmla="*/ 2301240 w 4595292"/>
                  <a:gd name="connsiteY4" fmla="*/ 5435405 h 5435405"/>
                  <a:gd name="connsiteX5" fmla="*/ 304800 w 4595292"/>
                  <a:gd name="connsiteY5" fmla="*/ 3858065 h 5435405"/>
                  <a:gd name="connsiteX6" fmla="*/ 0 w 4595292"/>
                  <a:gd name="connsiteY6" fmla="*/ 1191065 h 5435405"/>
                  <a:gd name="connsiteX7" fmla="*/ 502920 w 4595292"/>
                  <a:gd name="connsiteY7" fmla="*/ 733865 h 5435405"/>
                  <a:gd name="connsiteX8" fmla="*/ 2095500 w 4595292"/>
                  <a:gd name="connsiteY8" fmla="*/ 63305 h 5435405"/>
                  <a:gd name="connsiteX9" fmla="*/ 2486977 w 4595292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511909 w 4631396"/>
                  <a:gd name="connsiteY0" fmla="*/ 65686 h 5435405"/>
                  <a:gd name="connsiteX1" fmla="*/ 4116872 w 4631396"/>
                  <a:gd name="connsiteY1" fmla="*/ 741485 h 5435405"/>
                  <a:gd name="connsiteX2" fmla="*/ 4612172 w 4631396"/>
                  <a:gd name="connsiteY2" fmla="*/ 1198685 h 5435405"/>
                  <a:gd name="connsiteX3" fmla="*/ 4345472 w 4631396"/>
                  <a:gd name="connsiteY3" fmla="*/ 3705665 h 5435405"/>
                  <a:gd name="connsiteX4" fmla="*/ 2326172 w 4631396"/>
                  <a:gd name="connsiteY4" fmla="*/ 5435405 h 5435405"/>
                  <a:gd name="connsiteX5" fmla="*/ 329732 w 4631396"/>
                  <a:gd name="connsiteY5" fmla="*/ 3858065 h 5435405"/>
                  <a:gd name="connsiteX6" fmla="*/ 24932 w 4631396"/>
                  <a:gd name="connsiteY6" fmla="*/ 1191065 h 5435405"/>
                  <a:gd name="connsiteX7" fmla="*/ 527852 w 4631396"/>
                  <a:gd name="connsiteY7" fmla="*/ 733865 h 5435405"/>
                  <a:gd name="connsiteX8" fmla="*/ 2120432 w 4631396"/>
                  <a:gd name="connsiteY8" fmla="*/ 63305 h 5435405"/>
                  <a:gd name="connsiteX9" fmla="*/ 2511909 w 4631396"/>
                  <a:gd name="connsiteY9" fmla="*/ 65686 h 5435405"/>
                  <a:gd name="connsiteX0" fmla="*/ 2524166 w 4643653"/>
                  <a:gd name="connsiteY0" fmla="*/ 65686 h 5435405"/>
                  <a:gd name="connsiteX1" fmla="*/ 4129129 w 4643653"/>
                  <a:gd name="connsiteY1" fmla="*/ 741485 h 5435405"/>
                  <a:gd name="connsiteX2" fmla="*/ 4624429 w 4643653"/>
                  <a:gd name="connsiteY2" fmla="*/ 1198685 h 5435405"/>
                  <a:gd name="connsiteX3" fmla="*/ 4357729 w 4643653"/>
                  <a:gd name="connsiteY3" fmla="*/ 3705665 h 5435405"/>
                  <a:gd name="connsiteX4" fmla="*/ 2338429 w 4643653"/>
                  <a:gd name="connsiteY4" fmla="*/ 5435405 h 5435405"/>
                  <a:gd name="connsiteX5" fmla="*/ 341989 w 4643653"/>
                  <a:gd name="connsiteY5" fmla="*/ 3858065 h 5435405"/>
                  <a:gd name="connsiteX6" fmla="*/ 37189 w 4643653"/>
                  <a:gd name="connsiteY6" fmla="*/ 1191065 h 5435405"/>
                  <a:gd name="connsiteX7" fmla="*/ 540109 w 4643653"/>
                  <a:gd name="connsiteY7" fmla="*/ 733865 h 5435405"/>
                  <a:gd name="connsiteX8" fmla="*/ 2132689 w 4643653"/>
                  <a:gd name="connsiteY8" fmla="*/ 63305 h 5435405"/>
                  <a:gd name="connsiteX9" fmla="*/ 2524166 w 4643653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625577" h="5435405">
                    <a:moveTo>
                      <a:pt x="2506090" y="65686"/>
                    </a:moveTo>
                    <a:cubicBezTo>
                      <a:pt x="3183953" y="757677"/>
                      <a:pt x="3942777" y="725769"/>
                      <a:pt x="4111053" y="741485"/>
                    </a:cubicBezTo>
                    <a:cubicBezTo>
                      <a:pt x="4490466" y="817685"/>
                      <a:pt x="4555553" y="1060573"/>
                      <a:pt x="4606353" y="1198685"/>
                    </a:cubicBezTo>
                    <a:cubicBezTo>
                      <a:pt x="4660328" y="2081970"/>
                      <a:pt x="4609528" y="3089080"/>
                      <a:pt x="4339653" y="3705665"/>
                    </a:cubicBezTo>
                    <a:cubicBezTo>
                      <a:pt x="3885628" y="4753732"/>
                      <a:pt x="2922015" y="5330313"/>
                      <a:pt x="2320353" y="5435405"/>
                    </a:cubicBezTo>
                    <a:cubicBezTo>
                      <a:pt x="1707261" y="5347775"/>
                      <a:pt x="760793" y="4788658"/>
                      <a:pt x="323913" y="3858065"/>
                    </a:cubicBezTo>
                    <a:cubicBezTo>
                      <a:pt x="-72962" y="2845240"/>
                      <a:pt x="-3112" y="2065778"/>
                      <a:pt x="19113" y="1191065"/>
                    </a:cubicBezTo>
                    <a:cubicBezTo>
                      <a:pt x="110553" y="833878"/>
                      <a:pt x="354393" y="762440"/>
                      <a:pt x="522033" y="733865"/>
                    </a:cubicBezTo>
                    <a:cubicBezTo>
                      <a:pt x="1486280" y="705608"/>
                      <a:pt x="1807591" y="301113"/>
                      <a:pt x="2114613" y="63305"/>
                    </a:cubicBezTo>
                    <a:cubicBezTo>
                      <a:pt x="2175255" y="3774"/>
                      <a:pt x="2354960" y="-43851"/>
                      <a:pt x="2506090" y="65686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dirty="0"/>
              </a:p>
            </p:txBody>
          </p:sp>
        </p:grpSp>
        <p:pic>
          <p:nvPicPr>
            <p:cNvPr id="259" name="Graphic 258">
              <a:extLst>
                <a:ext uri="{FF2B5EF4-FFF2-40B4-BE49-F238E27FC236}">
                  <a16:creationId xmlns:a16="http://schemas.microsoft.com/office/drawing/2014/main" id="{980F9BA8-230E-4AFE-8E68-8668B20E41F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566422" y="1613174"/>
              <a:ext cx="197316" cy="197316"/>
            </a:xfrm>
            <a:prstGeom prst="rect">
              <a:avLst/>
            </a:prstGeom>
          </p:spPr>
        </p:pic>
      </p:grpSp>
      <p:grpSp>
        <p:nvGrpSpPr>
          <p:cNvPr id="263" name="Group 262">
            <a:extLst>
              <a:ext uri="{FF2B5EF4-FFF2-40B4-BE49-F238E27FC236}">
                <a16:creationId xmlns:a16="http://schemas.microsoft.com/office/drawing/2014/main" id="{339F95F0-4AAC-42E0-8D12-64291F18A851}"/>
              </a:ext>
            </a:extLst>
          </p:cNvPr>
          <p:cNvGrpSpPr/>
          <p:nvPr/>
        </p:nvGrpSpPr>
        <p:grpSpPr>
          <a:xfrm>
            <a:off x="296350" y="4684130"/>
            <a:ext cx="1077932" cy="1076788"/>
            <a:chOff x="4322454" y="2326306"/>
            <a:chExt cx="2121384" cy="2119132"/>
          </a:xfrm>
        </p:grpSpPr>
        <p:grpSp>
          <p:nvGrpSpPr>
            <p:cNvPr id="264" name="Group 263">
              <a:extLst>
                <a:ext uri="{FF2B5EF4-FFF2-40B4-BE49-F238E27FC236}">
                  <a16:creationId xmlns:a16="http://schemas.microsoft.com/office/drawing/2014/main" id="{7581B607-498D-42BF-AFEC-4C693901E41D}"/>
                </a:ext>
              </a:extLst>
            </p:cNvPr>
            <p:cNvGrpSpPr/>
            <p:nvPr/>
          </p:nvGrpSpPr>
          <p:grpSpPr>
            <a:xfrm>
              <a:off x="4871096" y="2326306"/>
              <a:ext cx="1080000" cy="156845"/>
              <a:chOff x="4860000" y="2304000"/>
              <a:chExt cx="1080000" cy="156845"/>
            </a:xfrm>
          </p:grpSpPr>
          <p:cxnSp>
            <p:nvCxnSpPr>
              <p:cNvPr id="290" name="Straight Connector 289">
                <a:extLst>
                  <a:ext uri="{FF2B5EF4-FFF2-40B4-BE49-F238E27FC236}">
                    <a16:creationId xmlns:a16="http://schemas.microsoft.com/office/drawing/2014/main" id="{F8DAF817-8EAD-4134-8CDE-FD907AAFA5F5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Straight Connector 290">
                <a:extLst>
                  <a:ext uri="{FF2B5EF4-FFF2-40B4-BE49-F238E27FC236}">
                    <a16:creationId xmlns:a16="http://schemas.microsoft.com/office/drawing/2014/main" id="{3B83845F-45D4-4CC1-BB76-EA6990CB71B3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Straight Connector 291">
                <a:extLst>
                  <a:ext uri="{FF2B5EF4-FFF2-40B4-BE49-F238E27FC236}">
                    <a16:creationId xmlns:a16="http://schemas.microsoft.com/office/drawing/2014/main" id="{DCE74B10-D5B2-4569-B910-5D9458DDB157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Straight Connector 292">
                <a:extLst>
                  <a:ext uri="{FF2B5EF4-FFF2-40B4-BE49-F238E27FC236}">
                    <a16:creationId xmlns:a16="http://schemas.microsoft.com/office/drawing/2014/main" id="{B197A162-70ED-4F03-B6EF-69206F76CC08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Straight Connector 293">
                <a:extLst>
                  <a:ext uri="{FF2B5EF4-FFF2-40B4-BE49-F238E27FC236}">
                    <a16:creationId xmlns:a16="http://schemas.microsoft.com/office/drawing/2014/main" id="{4ED3EF85-10FA-40F8-9B24-A8A79D746E14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Straight Connector 294">
                <a:extLst>
                  <a:ext uri="{FF2B5EF4-FFF2-40B4-BE49-F238E27FC236}">
                    <a16:creationId xmlns:a16="http://schemas.microsoft.com/office/drawing/2014/main" id="{E78DBF5C-3FC9-4F4B-B6DB-3B9BC7345491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Straight Connector 295">
                <a:extLst>
                  <a:ext uri="{FF2B5EF4-FFF2-40B4-BE49-F238E27FC236}">
                    <a16:creationId xmlns:a16="http://schemas.microsoft.com/office/drawing/2014/main" id="{108BD20D-49BF-4C64-9914-171A99F1E045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5" name="Group 264">
              <a:extLst>
                <a:ext uri="{FF2B5EF4-FFF2-40B4-BE49-F238E27FC236}">
                  <a16:creationId xmlns:a16="http://schemas.microsoft.com/office/drawing/2014/main" id="{DBD10DDD-EC30-47B9-B857-9D6AAAFBD639}"/>
                </a:ext>
              </a:extLst>
            </p:cNvPr>
            <p:cNvGrpSpPr/>
            <p:nvPr/>
          </p:nvGrpSpPr>
          <p:grpSpPr>
            <a:xfrm rot="5400000">
              <a:off x="5825416" y="3285860"/>
              <a:ext cx="1080000" cy="156845"/>
              <a:chOff x="4860000" y="2304000"/>
              <a:chExt cx="1080000" cy="156845"/>
            </a:xfrm>
          </p:grpSpPr>
          <p:cxnSp>
            <p:nvCxnSpPr>
              <p:cNvPr id="283" name="Straight Connector 282">
                <a:extLst>
                  <a:ext uri="{FF2B5EF4-FFF2-40B4-BE49-F238E27FC236}">
                    <a16:creationId xmlns:a16="http://schemas.microsoft.com/office/drawing/2014/main" id="{45BD1978-F9BD-471C-BBED-BE9E09CF997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Straight Connector 283">
                <a:extLst>
                  <a:ext uri="{FF2B5EF4-FFF2-40B4-BE49-F238E27FC236}">
                    <a16:creationId xmlns:a16="http://schemas.microsoft.com/office/drawing/2014/main" id="{384A9E1E-6BB6-4224-91CA-0916BD2C837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Straight Connector 284">
                <a:extLst>
                  <a:ext uri="{FF2B5EF4-FFF2-40B4-BE49-F238E27FC236}">
                    <a16:creationId xmlns:a16="http://schemas.microsoft.com/office/drawing/2014/main" id="{3965C42E-D8A5-4AEC-B10A-DBB44AB43BE6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Straight Connector 285">
                <a:extLst>
                  <a:ext uri="{FF2B5EF4-FFF2-40B4-BE49-F238E27FC236}">
                    <a16:creationId xmlns:a16="http://schemas.microsoft.com/office/drawing/2014/main" id="{078B962F-4BC1-4F1A-98CA-38CE0230A75D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Straight Connector 286">
                <a:extLst>
                  <a:ext uri="{FF2B5EF4-FFF2-40B4-BE49-F238E27FC236}">
                    <a16:creationId xmlns:a16="http://schemas.microsoft.com/office/drawing/2014/main" id="{11E956C7-2527-4BF7-91CD-0D1B30A5B265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Straight Connector 287">
                <a:extLst>
                  <a:ext uri="{FF2B5EF4-FFF2-40B4-BE49-F238E27FC236}">
                    <a16:creationId xmlns:a16="http://schemas.microsoft.com/office/drawing/2014/main" id="{3872049F-12D3-4A11-A6A8-4D0AFB15F8D4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Straight Connector 288">
                <a:extLst>
                  <a:ext uri="{FF2B5EF4-FFF2-40B4-BE49-F238E27FC236}">
                    <a16:creationId xmlns:a16="http://schemas.microsoft.com/office/drawing/2014/main" id="{44592C49-1DF9-4087-9486-36B9604206BA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6" name="Group 265">
              <a:extLst>
                <a:ext uri="{FF2B5EF4-FFF2-40B4-BE49-F238E27FC236}">
                  <a16:creationId xmlns:a16="http://schemas.microsoft.com/office/drawing/2014/main" id="{327B9869-963C-44BB-AB9B-1EC417D9F7A6}"/>
                </a:ext>
              </a:extLst>
            </p:cNvPr>
            <p:cNvGrpSpPr/>
            <p:nvPr/>
          </p:nvGrpSpPr>
          <p:grpSpPr>
            <a:xfrm>
              <a:off x="4844370" y="4288593"/>
              <a:ext cx="1080000" cy="156845"/>
              <a:chOff x="4860000" y="2304000"/>
              <a:chExt cx="1080000" cy="156845"/>
            </a:xfrm>
          </p:grpSpPr>
          <p:cxnSp>
            <p:nvCxnSpPr>
              <p:cNvPr id="276" name="Straight Connector 275">
                <a:extLst>
                  <a:ext uri="{FF2B5EF4-FFF2-40B4-BE49-F238E27FC236}">
                    <a16:creationId xmlns:a16="http://schemas.microsoft.com/office/drawing/2014/main" id="{ADB7BB5E-B7C8-41D1-BC17-BFD0F2D238DC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Straight Connector 276">
                <a:extLst>
                  <a:ext uri="{FF2B5EF4-FFF2-40B4-BE49-F238E27FC236}">
                    <a16:creationId xmlns:a16="http://schemas.microsoft.com/office/drawing/2014/main" id="{765730AE-4D03-458C-9B28-3FEB4D16D45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Straight Connector 277">
                <a:extLst>
                  <a:ext uri="{FF2B5EF4-FFF2-40B4-BE49-F238E27FC236}">
                    <a16:creationId xmlns:a16="http://schemas.microsoft.com/office/drawing/2014/main" id="{504FC0CA-4F1A-453F-8301-A9C7325CB303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Straight Connector 278">
                <a:extLst>
                  <a:ext uri="{FF2B5EF4-FFF2-40B4-BE49-F238E27FC236}">
                    <a16:creationId xmlns:a16="http://schemas.microsoft.com/office/drawing/2014/main" id="{0ED92517-3A06-4570-8E0B-59F832DB8B60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Straight Connector 279">
                <a:extLst>
                  <a:ext uri="{FF2B5EF4-FFF2-40B4-BE49-F238E27FC236}">
                    <a16:creationId xmlns:a16="http://schemas.microsoft.com/office/drawing/2014/main" id="{B7846209-AA67-4D65-8073-876DFC97381E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Straight Connector 280">
                <a:extLst>
                  <a:ext uri="{FF2B5EF4-FFF2-40B4-BE49-F238E27FC236}">
                    <a16:creationId xmlns:a16="http://schemas.microsoft.com/office/drawing/2014/main" id="{C661235E-1F9C-493E-9BB3-CE4A2226A567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Straight Connector 281">
                <a:extLst>
                  <a:ext uri="{FF2B5EF4-FFF2-40B4-BE49-F238E27FC236}">
                    <a16:creationId xmlns:a16="http://schemas.microsoft.com/office/drawing/2014/main" id="{DFED1690-518B-4B01-AFCD-34C2765BF952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7" name="Group 266">
              <a:extLst>
                <a:ext uri="{FF2B5EF4-FFF2-40B4-BE49-F238E27FC236}">
                  <a16:creationId xmlns:a16="http://schemas.microsoft.com/office/drawing/2014/main" id="{DA81371C-6B4D-4E30-988A-2EBEEFA87316}"/>
                </a:ext>
              </a:extLst>
            </p:cNvPr>
            <p:cNvGrpSpPr/>
            <p:nvPr/>
          </p:nvGrpSpPr>
          <p:grpSpPr>
            <a:xfrm rot="5400000">
              <a:off x="3860877" y="3307603"/>
              <a:ext cx="1080000" cy="156845"/>
              <a:chOff x="4860000" y="2304000"/>
              <a:chExt cx="1080000" cy="156845"/>
            </a:xfrm>
          </p:grpSpPr>
          <p:cxnSp>
            <p:nvCxnSpPr>
              <p:cNvPr id="269" name="Straight Connector 268">
                <a:extLst>
                  <a:ext uri="{FF2B5EF4-FFF2-40B4-BE49-F238E27FC236}">
                    <a16:creationId xmlns:a16="http://schemas.microsoft.com/office/drawing/2014/main" id="{AACAB981-54CA-4FBF-885D-967CB1A649D2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Straight Connector 269">
                <a:extLst>
                  <a:ext uri="{FF2B5EF4-FFF2-40B4-BE49-F238E27FC236}">
                    <a16:creationId xmlns:a16="http://schemas.microsoft.com/office/drawing/2014/main" id="{2522EAC3-7199-4721-8B86-64DE15454E0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Straight Connector 270">
                <a:extLst>
                  <a:ext uri="{FF2B5EF4-FFF2-40B4-BE49-F238E27FC236}">
                    <a16:creationId xmlns:a16="http://schemas.microsoft.com/office/drawing/2014/main" id="{1FD4128D-D5B1-4A94-AF93-7F84268C7365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Straight Connector 271">
                <a:extLst>
                  <a:ext uri="{FF2B5EF4-FFF2-40B4-BE49-F238E27FC236}">
                    <a16:creationId xmlns:a16="http://schemas.microsoft.com/office/drawing/2014/main" id="{B00FC6D5-BB30-46C7-A657-4EC6E8ECCA31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Straight Connector 272">
                <a:extLst>
                  <a:ext uri="{FF2B5EF4-FFF2-40B4-BE49-F238E27FC236}">
                    <a16:creationId xmlns:a16="http://schemas.microsoft.com/office/drawing/2014/main" id="{8F02D8DA-F40B-4F05-9AD2-E79A8E52BF1A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Straight Connector 273">
                <a:extLst>
                  <a:ext uri="{FF2B5EF4-FFF2-40B4-BE49-F238E27FC236}">
                    <a16:creationId xmlns:a16="http://schemas.microsoft.com/office/drawing/2014/main" id="{F00AA142-57E6-4F2C-813E-880CC97A793D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Straight Connector 274">
                <a:extLst>
                  <a:ext uri="{FF2B5EF4-FFF2-40B4-BE49-F238E27FC236}">
                    <a16:creationId xmlns:a16="http://schemas.microsoft.com/office/drawing/2014/main" id="{1928C8B5-A864-4B97-AEC6-73DA6B246FF1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000B2003-B18E-4B1E-8018-FA0249B0EC80}"/>
                </a:ext>
              </a:extLst>
            </p:cNvPr>
            <p:cNvSpPr/>
            <p:nvPr/>
          </p:nvSpPr>
          <p:spPr>
            <a:xfrm>
              <a:off x="4484370" y="2486025"/>
              <a:ext cx="1800000" cy="1800000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solidFill>
              <a:srgbClr val="FF9800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  <p:sp>
        <p:nvSpPr>
          <p:cNvPr id="297" name="Freeform: Shape 296">
            <a:extLst>
              <a:ext uri="{FF2B5EF4-FFF2-40B4-BE49-F238E27FC236}">
                <a16:creationId xmlns:a16="http://schemas.microsoft.com/office/drawing/2014/main" id="{F27A4AC8-56ED-46A1-8FC6-288179375B8E}"/>
              </a:ext>
            </a:extLst>
          </p:cNvPr>
          <p:cNvSpPr/>
          <p:nvPr/>
        </p:nvSpPr>
        <p:spPr>
          <a:xfrm>
            <a:off x="504611" y="4896557"/>
            <a:ext cx="659567" cy="659567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FFA726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grpSp>
        <p:nvGrpSpPr>
          <p:cNvPr id="298" name="Group 297">
            <a:extLst>
              <a:ext uri="{FF2B5EF4-FFF2-40B4-BE49-F238E27FC236}">
                <a16:creationId xmlns:a16="http://schemas.microsoft.com/office/drawing/2014/main" id="{AEA4FD24-88AF-49B0-BDA0-8DA9E9784EE1}"/>
              </a:ext>
            </a:extLst>
          </p:cNvPr>
          <p:cNvGrpSpPr/>
          <p:nvPr/>
        </p:nvGrpSpPr>
        <p:grpSpPr>
          <a:xfrm>
            <a:off x="525574" y="5328968"/>
            <a:ext cx="240902" cy="45719"/>
            <a:chOff x="3494087" y="1512707"/>
            <a:chExt cx="460682" cy="143545"/>
          </a:xfrm>
        </p:grpSpPr>
        <p:cxnSp>
          <p:nvCxnSpPr>
            <p:cNvPr id="299" name="Straight Connector 298">
              <a:extLst>
                <a:ext uri="{FF2B5EF4-FFF2-40B4-BE49-F238E27FC236}">
                  <a16:creationId xmlns:a16="http://schemas.microsoft.com/office/drawing/2014/main" id="{38F30B64-079C-4F5B-B802-72E7D6666664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3494087" y="1512707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>
              <a:extLst>
                <a:ext uri="{FF2B5EF4-FFF2-40B4-BE49-F238E27FC236}">
                  <a16:creationId xmlns:a16="http://schemas.microsoft.com/office/drawing/2014/main" id="{2748C512-598F-4260-A3EC-64815CCE2808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512708"/>
              <a:ext cx="0" cy="143544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Connector 300">
              <a:extLst>
                <a:ext uri="{FF2B5EF4-FFF2-40B4-BE49-F238E27FC236}">
                  <a16:creationId xmlns:a16="http://schemas.microsoft.com/office/drawing/2014/main" id="{CA24865F-EA18-4B1A-81E4-7875B1AF7C3C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656252"/>
              <a:ext cx="14026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2" name="Oval 301">
            <a:extLst>
              <a:ext uri="{FF2B5EF4-FFF2-40B4-BE49-F238E27FC236}">
                <a16:creationId xmlns:a16="http://schemas.microsoft.com/office/drawing/2014/main" id="{743C8347-8833-478A-84E2-920FA6BCFB7A}"/>
              </a:ext>
            </a:extLst>
          </p:cNvPr>
          <p:cNvSpPr/>
          <p:nvPr/>
        </p:nvSpPr>
        <p:spPr>
          <a:xfrm rot="10800000">
            <a:off x="766505" y="5330495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303" name="Group 302">
            <a:extLst>
              <a:ext uri="{FF2B5EF4-FFF2-40B4-BE49-F238E27FC236}">
                <a16:creationId xmlns:a16="http://schemas.microsoft.com/office/drawing/2014/main" id="{1D13511A-1FC1-405F-8056-EF289FF613AB}"/>
              </a:ext>
            </a:extLst>
          </p:cNvPr>
          <p:cNvGrpSpPr/>
          <p:nvPr/>
        </p:nvGrpSpPr>
        <p:grpSpPr>
          <a:xfrm>
            <a:off x="1056555" y="5382059"/>
            <a:ext cx="91463" cy="140928"/>
            <a:chOff x="4439732" y="1735257"/>
            <a:chExt cx="249650" cy="266260"/>
          </a:xfrm>
        </p:grpSpPr>
        <p:cxnSp>
          <p:nvCxnSpPr>
            <p:cNvPr id="304" name="Straight Connector 303">
              <a:extLst>
                <a:ext uri="{FF2B5EF4-FFF2-40B4-BE49-F238E27FC236}">
                  <a16:creationId xmlns:a16="http://schemas.microsoft.com/office/drawing/2014/main" id="{D26449F3-4EC0-466B-9A1A-B0272BE47139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Connector 304">
              <a:extLst>
                <a:ext uri="{FF2B5EF4-FFF2-40B4-BE49-F238E27FC236}">
                  <a16:creationId xmlns:a16="http://schemas.microsoft.com/office/drawing/2014/main" id="{0D168BF3-5906-4CA8-B8E1-F4EB001F086B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6" name="Oval 305">
            <a:extLst>
              <a:ext uri="{FF2B5EF4-FFF2-40B4-BE49-F238E27FC236}">
                <a16:creationId xmlns:a16="http://schemas.microsoft.com/office/drawing/2014/main" id="{613D157F-BE40-43D5-89C6-F316A1B9C0AF}"/>
              </a:ext>
            </a:extLst>
          </p:cNvPr>
          <p:cNvSpPr/>
          <p:nvPr/>
        </p:nvSpPr>
        <p:spPr>
          <a:xfrm rot="5400000">
            <a:off x="1011296" y="5296396"/>
            <a:ext cx="90515" cy="91465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307" name="Group 306">
            <a:extLst>
              <a:ext uri="{FF2B5EF4-FFF2-40B4-BE49-F238E27FC236}">
                <a16:creationId xmlns:a16="http://schemas.microsoft.com/office/drawing/2014/main" id="{2C6A5289-2269-4058-A270-3ED161E4BFFA}"/>
              </a:ext>
            </a:extLst>
          </p:cNvPr>
          <p:cNvGrpSpPr/>
          <p:nvPr/>
        </p:nvGrpSpPr>
        <p:grpSpPr>
          <a:xfrm rot="16200000">
            <a:off x="747100" y="4910609"/>
            <a:ext cx="150485" cy="140928"/>
            <a:chOff x="4439732" y="1735257"/>
            <a:chExt cx="249650" cy="266260"/>
          </a:xfrm>
        </p:grpSpPr>
        <p:cxnSp>
          <p:nvCxnSpPr>
            <p:cNvPr id="308" name="Straight Connector 307">
              <a:extLst>
                <a:ext uri="{FF2B5EF4-FFF2-40B4-BE49-F238E27FC236}">
                  <a16:creationId xmlns:a16="http://schemas.microsoft.com/office/drawing/2014/main" id="{30B7E6AE-98CC-4A86-9C5D-1DA623441B13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>
              <a:extLst>
                <a:ext uri="{FF2B5EF4-FFF2-40B4-BE49-F238E27FC236}">
                  <a16:creationId xmlns:a16="http://schemas.microsoft.com/office/drawing/2014/main" id="{887C9E52-25A4-4D95-A12A-6FD7F81613E1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0" name="Oval 309">
            <a:extLst>
              <a:ext uri="{FF2B5EF4-FFF2-40B4-BE49-F238E27FC236}">
                <a16:creationId xmlns:a16="http://schemas.microsoft.com/office/drawing/2014/main" id="{C220A086-4308-44F1-926D-5C186F2F7BA6}"/>
              </a:ext>
            </a:extLst>
          </p:cNvPr>
          <p:cNvSpPr/>
          <p:nvPr/>
        </p:nvSpPr>
        <p:spPr>
          <a:xfrm>
            <a:off x="665748" y="5013143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311" name="Group 310">
            <a:extLst>
              <a:ext uri="{FF2B5EF4-FFF2-40B4-BE49-F238E27FC236}">
                <a16:creationId xmlns:a16="http://schemas.microsoft.com/office/drawing/2014/main" id="{A4EBAED6-E57D-46A0-8A49-45B31C65B442}"/>
              </a:ext>
            </a:extLst>
          </p:cNvPr>
          <p:cNvGrpSpPr/>
          <p:nvPr/>
        </p:nvGrpSpPr>
        <p:grpSpPr>
          <a:xfrm>
            <a:off x="892807" y="5080915"/>
            <a:ext cx="258856" cy="90000"/>
            <a:chOff x="4268071" y="1075055"/>
            <a:chExt cx="482298" cy="197661"/>
          </a:xfrm>
        </p:grpSpPr>
        <p:cxnSp>
          <p:nvCxnSpPr>
            <p:cNvPr id="312" name="Straight Connector 311">
              <a:extLst>
                <a:ext uri="{FF2B5EF4-FFF2-40B4-BE49-F238E27FC236}">
                  <a16:creationId xmlns:a16="http://schemas.microsoft.com/office/drawing/2014/main" id="{E792B92F-BB72-42FC-B1FA-0A0C285AC3F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29947" y="1075055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>
              <a:extLst>
                <a:ext uri="{FF2B5EF4-FFF2-40B4-BE49-F238E27FC236}">
                  <a16:creationId xmlns:a16="http://schemas.microsoft.com/office/drawing/2014/main" id="{7373B656-5E3D-483A-897F-B8570DE656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68071" y="1075055"/>
              <a:ext cx="161876" cy="197661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4" name="Oval 313">
            <a:extLst>
              <a:ext uri="{FF2B5EF4-FFF2-40B4-BE49-F238E27FC236}">
                <a16:creationId xmlns:a16="http://schemas.microsoft.com/office/drawing/2014/main" id="{169DC0C7-C26E-4A98-B62A-3BD5D93AED7B}"/>
              </a:ext>
            </a:extLst>
          </p:cNvPr>
          <p:cNvSpPr/>
          <p:nvPr/>
        </p:nvSpPr>
        <p:spPr>
          <a:xfrm>
            <a:off x="826404" y="5141958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315" name="Oval 314">
            <a:extLst>
              <a:ext uri="{FF2B5EF4-FFF2-40B4-BE49-F238E27FC236}">
                <a16:creationId xmlns:a16="http://schemas.microsoft.com/office/drawing/2014/main" id="{1425C4AB-2998-4222-99AF-E1AC034A9AFC}"/>
              </a:ext>
            </a:extLst>
          </p:cNvPr>
          <p:cNvSpPr/>
          <p:nvPr/>
        </p:nvSpPr>
        <p:spPr>
          <a:xfrm>
            <a:off x="595928" y="5209026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16" name="Oval 315">
            <a:extLst>
              <a:ext uri="{FF2B5EF4-FFF2-40B4-BE49-F238E27FC236}">
                <a16:creationId xmlns:a16="http://schemas.microsoft.com/office/drawing/2014/main" id="{9903513A-1044-4C63-879F-14F7D4165FA3}"/>
              </a:ext>
            </a:extLst>
          </p:cNvPr>
          <p:cNvSpPr/>
          <p:nvPr/>
        </p:nvSpPr>
        <p:spPr>
          <a:xfrm>
            <a:off x="979688" y="4979927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17" name="Oval 316">
            <a:extLst>
              <a:ext uri="{FF2B5EF4-FFF2-40B4-BE49-F238E27FC236}">
                <a16:creationId xmlns:a16="http://schemas.microsoft.com/office/drawing/2014/main" id="{30D097EF-9711-41E5-A664-66D46519915E}"/>
              </a:ext>
            </a:extLst>
          </p:cNvPr>
          <p:cNvSpPr/>
          <p:nvPr/>
        </p:nvSpPr>
        <p:spPr>
          <a:xfrm>
            <a:off x="1029675" y="5180438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18" name="Oval 317">
            <a:extLst>
              <a:ext uri="{FF2B5EF4-FFF2-40B4-BE49-F238E27FC236}">
                <a16:creationId xmlns:a16="http://schemas.microsoft.com/office/drawing/2014/main" id="{58FD79AE-A3AE-44DB-A494-431A5C6D4651}"/>
              </a:ext>
            </a:extLst>
          </p:cNvPr>
          <p:cNvSpPr/>
          <p:nvPr/>
        </p:nvSpPr>
        <p:spPr>
          <a:xfrm>
            <a:off x="664073" y="5466237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21" name="Rectangle: Rounded Corners 320">
            <a:extLst>
              <a:ext uri="{FF2B5EF4-FFF2-40B4-BE49-F238E27FC236}">
                <a16:creationId xmlns:a16="http://schemas.microsoft.com/office/drawing/2014/main" id="{762E2346-E8C5-47D9-BBA2-CD81ECCB2824}"/>
              </a:ext>
            </a:extLst>
          </p:cNvPr>
          <p:cNvSpPr/>
          <p:nvPr/>
        </p:nvSpPr>
        <p:spPr>
          <a:xfrm>
            <a:off x="277972" y="5817415"/>
            <a:ext cx="1244008" cy="58543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POP LEFT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ACQUIRE</a:t>
            </a:r>
          </a:p>
        </p:txBody>
      </p:sp>
      <p:sp>
        <p:nvSpPr>
          <p:cNvPr id="322" name="Rectangle: Rounded Corners 321">
            <a:extLst>
              <a:ext uri="{FF2B5EF4-FFF2-40B4-BE49-F238E27FC236}">
                <a16:creationId xmlns:a16="http://schemas.microsoft.com/office/drawing/2014/main" id="{8161F51C-9080-49CD-A164-A42166D99C1A}"/>
              </a:ext>
            </a:extLst>
          </p:cNvPr>
          <p:cNvSpPr/>
          <p:nvPr/>
        </p:nvSpPr>
        <p:spPr>
          <a:xfrm>
            <a:off x="221165" y="5762926"/>
            <a:ext cx="1244008" cy="58543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PUSH LEFT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APPLY</a:t>
            </a:r>
          </a:p>
        </p:txBody>
      </p:sp>
      <p:sp>
        <p:nvSpPr>
          <p:cNvPr id="186" name="Freeform: Shape 185">
            <a:extLst>
              <a:ext uri="{FF2B5EF4-FFF2-40B4-BE49-F238E27FC236}">
                <a16:creationId xmlns:a16="http://schemas.microsoft.com/office/drawing/2014/main" id="{4A70CC43-DB9D-4E69-BE1F-C9C1B5F5DE47}"/>
              </a:ext>
            </a:extLst>
          </p:cNvPr>
          <p:cNvSpPr/>
          <p:nvPr/>
        </p:nvSpPr>
        <p:spPr>
          <a:xfrm rot="282301">
            <a:off x="5423256" y="2949566"/>
            <a:ext cx="809241" cy="135965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7" name="Freeform: Shape 186">
            <a:extLst>
              <a:ext uri="{FF2B5EF4-FFF2-40B4-BE49-F238E27FC236}">
                <a16:creationId xmlns:a16="http://schemas.microsoft.com/office/drawing/2014/main" id="{AA75CD9E-07A3-4540-86FB-8E3D6D0848F0}"/>
              </a:ext>
            </a:extLst>
          </p:cNvPr>
          <p:cNvSpPr/>
          <p:nvPr/>
        </p:nvSpPr>
        <p:spPr>
          <a:xfrm rot="10800000">
            <a:off x="3264248" y="3710898"/>
            <a:ext cx="704688" cy="146360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73175993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advTm="5239">
        <p159:morph option="byObject"/>
      </p:transition>
    </mc:Choice>
    <mc:Fallback>
      <p:transition advTm="523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6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7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0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1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4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5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8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9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22" dur="16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23" dur="16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16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26" dur="13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27" dur="13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13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30" dur="22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1" dur="22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" dur="22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34" dur="9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5" dur="9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" dur="9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Rectangle: Rounded Corners 241">
            <a:extLst>
              <a:ext uri="{FF2B5EF4-FFF2-40B4-BE49-F238E27FC236}">
                <a16:creationId xmlns:a16="http://schemas.microsoft.com/office/drawing/2014/main" id="{E02A3B78-FAAD-400E-AB29-226E856B05EE}"/>
              </a:ext>
            </a:extLst>
          </p:cNvPr>
          <p:cNvSpPr/>
          <p:nvPr/>
        </p:nvSpPr>
        <p:spPr>
          <a:xfrm>
            <a:off x="2320151" y="4741238"/>
            <a:ext cx="946436" cy="914400"/>
          </a:xfrm>
          <a:prstGeom prst="roundRect">
            <a:avLst>
              <a:gd name="adj" fmla="val 26579"/>
            </a:avLst>
          </a:prstGeom>
          <a:noFill/>
          <a:ln w="28575">
            <a:solidFill>
              <a:schemeClr val="bg1">
                <a:lumMod val="75000"/>
              </a:schemeClr>
            </a:solidFill>
            <a:prstDash val="sysDash"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Node1</a:t>
            </a:r>
            <a:endParaRPr lang="fr-BE" sz="2000" dirty="0">
              <a:solidFill>
                <a:schemeClr val="bg1">
                  <a:lumMod val="6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43" name="Rectangle: Rounded Corners 242">
            <a:extLst>
              <a:ext uri="{FF2B5EF4-FFF2-40B4-BE49-F238E27FC236}">
                <a16:creationId xmlns:a16="http://schemas.microsoft.com/office/drawing/2014/main" id="{CFD213C2-B8BE-4F23-9396-B0E17B4F3768}"/>
              </a:ext>
            </a:extLst>
          </p:cNvPr>
          <p:cNvSpPr/>
          <p:nvPr/>
        </p:nvSpPr>
        <p:spPr>
          <a:xfrm>
            <a:off x="3912762" y="2914745"/>
            <a:ext cx="1618057" cy="914400"/>
          </a:xfrm>
          <a:prstGeom prst="roundRect">
            <a:avLst>
              <a:gd name="adj" fmla="val 26579"/>
            </a:avLst>
          </a:prstGeom>
          <a:solidFill>
            <a:srgbClr val="78B83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New Node</a:t>
            </a:r>
            <a:endParaRPr lang="fr-BE" sz="2000" dirty="0">
              <a:solidFill>
                <a:schemeClr val="bg1">
                  <a:lumMod val="9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5FD3D961-A8E3-4C6A-A4EE-7DD68B18E42C}"/>
              </a:ext>
            </a:extLst>
          </p:cNvPr>
          <p:cNvGrpSpPr/>
          <p:nvPr/>
        </p:nvGrpSpPr>
        <p:grpSpPr>
          <a:xfrm>
            <a:off x="8594509" y="-243840"/>
            <a:ext cx="3800673" cy="1136390"/>
            <a:chOff x="8594509" y="5937504"/>
            <a:chExt cx="3800673" cy="1136390"/>
          </a:xfrm>
        </p:grpSpPr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BFCD429D-CD0C-4067-B74F-46ED0273003D}"/>
                </a:ext>
              </a:extLst>
            </p:cNvPr>
            <p:cNvSpPr/>
            <p:nvPr/>
          </p:nvSpPr>
          <p:spPr>
            <a:xfrm>
              <a:off x="8594509" y="5937504"/>
              <a:ext cx="3800673" cy="1136390"/>
            </a:xfrm>
            <a:prstGeom prst="roundRect">
              <a:avLst/>
            </a:prstGeom>
            <a:solidFill>
              <a:schemeClr val="bg1"/>
            </a:solidFill>
            <a:ln w="571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pic>
          <p:nvPicPr>
            <p:cNvPr id="57" name="Graphic 56">
              <a:extLst>
                <a:ext uri="{FF2B5EF4-FFF2-40B4-BE49-F238E27FC236}">
                  <a16:creationId xmlns:a16="http://schemas.microsoft.com/office/drawing/2014/main" id="{852DB212-A014-4990-869E-0DD9B426A5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8924852" y="6303054"/>
              <a:ext cx="593582" cy="593582"/>
            </a:xfrm>
            <a:prstGeom prst="rect">
              <a:avLst/>
            </a:prstGeom>
          </p:spPr>
        </p:pic>
        <p:pic>
          <p:nvPicPr>
            <p:cNvPr id="58" name="Graphic 57">
              <a:extLst>
                <a:ext uri="{FF2B5EF4-FFF2-40B4-BE49-F238E27FC236}">
                  <a16:creationId xmlns:a16="http://schemas.microsoft.com/office/drawing/2014/main" id="{8E548813-E3B9-46AF-8789-AC4B1844259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151216" y="6303054"/>
              <a:ext cx="593582" cy="593582"/>
            </a:xfrm>
            <a:prstGeom prst="rect">
              <a:avLst/>
            </a:prstGeom>
          </p:spPr>
        </p:pic>
        <p:pic>
          <p:nvPicPr>
            <p:cNvPr id="59" name="Graphic 58">
              <a:extLst>
                <a:ext uri="{FF2B5EF4-FFF2-40B4-BE49-F238E27FC236}">
                  <a16:creationId xmlns:a16="http://schemas.microsoft.com/office/drawing/2014/main" id="{56002167-1A27-496B-8268-1F270E0FD00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p:blipFill>
          <p:spPr>
            <a:xfrm>
              <a:off x="11349540" y="6303054"/>
              <a:ext cx="593582" cy="593582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EC2C4A4D-4BDC-4727-846A-2BA2A114B58E}"/>
                </a:ext>
              </a:extLst>
            </p:cNvPr>
            <p:cNvSpPr txBox="1"/>
            <p:nvPr/>
          </p:nvSpPr>
          <p:spPr>
            <a:xfrm>
              <a:off x="9526874" y="6143693"/>
              <a:ext cx="60474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/>
                <a:t>&lt;</a:t>
              </a:r>
              <a:endParaRPr lang="fr-BE" sz="4800" b="1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DB020B64-0390-4BDF-9D6C-46E53C19B916}"/>
                </a:ext>
              </a:extLst>
            </p:cNvPr>
            <p:cNvSpPr txBox="1"/>
            <p:nvPr/>
          </p:nvSpPr>
          <p:spPr>
            <a:xfrm>
              <a:off x="10747221" y="6147288"/>
              <a:ext cx="60474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/>
                <a:t>&lt;</a:t>
              </a:r>
              <a:endParaRPr lang="fr-BE" sz="4800" b="1" dirty="0"/>
            </a:p>
          </p:txBody>
        </p:sp>
      </p:grp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498E5345-F6A7-46B8-B51A-F214D2E3A208}"/>
              </a:ext>
            </a:extLst>
          </p:cNvPr>
          <p:cNvSpPr/>
          <p:nvPr/>
        </p:nvSpPr>
        <p:spPr>
          <a:xfrm>
            <a:off x="2444900" y="2915417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E0303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LA</a:t>
            </a:r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3AB02E44-3147-4F5B-B6CC-B24F648E947C}"/>
              </a:ext>
            </a:extLst>
          </p:cNvPr>
          <p:cNvSpPr/>
          <p:nvPr/>
        </p:nvSpPr>
        <p:spPr>
          <a:xfrm>
            <a:off x="6108419" y="2915417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3584CB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 1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66631AAC-EA21-42CF-B91F-874E03F19699}"/>
              </a:ext>
            </a:extLst>
          </p:cNvPr>
          <p:cNvSpPr/>
          <p:nvPr/>
        </p:nvSpPr>
        <p:spPr>
          <a:xfrm>
            <a:off x="8308403" y="2910537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78B83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 2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B548A3FA-D96A-4015-B070-B055F56EFFFC}"/>
              </a:ext>
            </a:extLst>
          </p:cNvPr>
          <p:cNvSpPr/>
          <p:nvPr/>
        </p:nvSpPr>
        <p:spPr>
          <a:xfrm>
            <a:off x="3312817" y="2886631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9C8A8B11-F563-4526-B9EB-45B5C17BBBBB}"/>
              </a:ext>
            </a:extLst>
          </p:cNvPr>
          <p:cNvSpPr/>
          <p:nvPr/>
        </p:nvSpPr>
        <p:spPr>
          <a:xfrm>
            <a:off x="10476141" y="2918042"/>
            <a:ext cx="946436" cy="914400"/>
          </a:xfrm>
          <a:prstGeom prst="roundRect">
            <a:avLst>
              <a:gd name="adj" fmla="val 26579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D44E73AB-F84A-40EC-93D0-687D06693101}"/>
              </a:ext>
            </a:extLst>
          </p:cNvPr>
          <p:cNvSpPr/>
          <p:nvPr/>
        </p:nvSpPr>
        <p:spPr>
          <a:xfrm>
            <a:off x="10476998" y="2917082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3584CB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RA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83F40CC4-A5D4-4387-9D65-22A7FED42D19}"/>
              </a:ext>
            </a:extLst>
          </p:cNvPr>
          <p:cNvSpPr/>
          <p:nvPr/>
        </p:nvSpPr>
        <p:spPr>
          <a:xfrm>
            <a:off x="7680301" y="2909265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3DBAC1DD-4305-43CF-8C78-D48785A5364F}"/>
              </a:ext>
            </a:extLst>
          </p:cNvPr>
          <p:cNvSpPr/>
          <p:nvPr/>
        </p:nvSpPr>
        <p:spPr>
          <a:xfrm>
            <a:off x="9877018" y="2904712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93EFD55F-2DE2-49CA-A03D-C3DB8CD5AB4A}"/>
              </a:ext>
            </a:extLst>
          </p:cNvPr>
          <p:cNvSpPr/>
          <p:nvPr/>
        </p:nvSpPr>
        <p:spPr>
          <a:xfrm rot="10800000">
            <a:off x="9821601" y="3710901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D880F619-E66D-471F-87EE-5A97DB8FF725}"/>
              </a:ext>
            </a:extLst>
          </p:cNvPr>
          <p:cNvSpPr/>
          <p:nvPr/>
        </p:nvSpPr>
        <p:spPr>
          <a:xfrm rot="10800000">
            <a:off x="7659974" y="3653283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A8AFBF1F-0C0C-4834-905F-0D7C05CB4ECD}"/>
              </a:ext>
            </a:extLst>
          </p:cNvPr>
          <p:cNvSpPr/>
          <p:nvPr/>
        </p:nvSpPr>
        <p:spPr>
          <a:xfrm rot="10800000">
            <a:off x="5425981" y="3658164"/>
            <a:ext cx="817666" cy="173317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B78D5782-5769-43BC-9C26-D37FDB2BA26E}"/>
              </a:ext>
            </a:extLst>
          </p:cNvPr>
          <p:cNvGrpSpPr/>
          <p:nvPr/>
        </p:nvGrpSpPr>
        <p:grpSpPr>
          <a:xfrm>
            <a:off x="292200" y="673796"/>
            <a:ext cx="1077932" cy="1076788"/>
            <a:chOff x="4322454" y="2326306"/>
            <a:chExt cx="2121384" cy="2119132"/>
          </a:xfrm>
        </p:grpSpPr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BDB21855-249C-4A6B-8805-798EF97B8B32}"/>
                </a:ext>
              </a:extLst>
            </p:cNvPr>
            <p:cNvGrpSpPr/>
            <p:nvPr/>
          </p:nvGrpSpPr>
          <p:grpSpPr>
            <a:xfrm>
              <a:off x="4871096" y="2326306"/>
              <a:ext cx="1080000" cy="156845"/>
              <a:chOff x="4860000" y="2304000"/>
              <a:chExt cx="1080000" cy="156845"/>
            </a:xfrm>
          </p:grpSpPr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99AE82B2-FB5A-400B-B56E-E214E1EEA7A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5707F36A-7B86-418D-9751-B2B7C232120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54AA6B68-67F3-4975-A95E-F341ED9EF553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>
                <a:extLst>
                  <a:ext uri="{FF2B5EF4-FFF2-40B4-BE49-F238E27FC236}">
                    <a16:creationId xmlns:a16="http://schemas.microsoft.com/office/drawing/2014/main" id="{A671943C-6EF4-42AA-975F-45EF9C6A3B3A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3C7E93C7-7C2E-4EC7-BFA1-117A2F7947F1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id="{57878A0D-3480-4FE6-A54D-773553020ADE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4CA2D378-19F2-4F42-9700-024996AC8052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CCF2165B-3FF0-4410-B1BC-F80C39793C92}"/>
                </a:ext>
              </a:extLst>
            </p:cNvPr>
            <p:cNvGrpSpPr/>
            <p:nvPr/>
          </p:nvGrpSpPr>
          <p:grpSpPr>
            <a:xfrm rot="5400000">
              <a:off x="5825416" y="3285860"/>
              <a:ext cx="1080000" cy="156845"/>
              <a:chOff x="4860000" y="2304000"/>
              <a:chExt cx="1080000" cy="156845"/>
            </a:xfrm>
          </p:grpSpPr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922AF6D0-1B88-4D17-AE68-2B30DE90D34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CEEF48AB-87B1-4233-AECE-9C6D6DACE25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8E1D08FC-7904-492D-8D78-FB99259B0DC1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08E836E3-2E6D-4775-8425-C8267C2838AD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503C5DEB-3D5B-4B5E-93D8-6108EDE85082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159FED89-604C-4C6C-A6A0-83FBA3C1530B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A56467B4-3F60-4827-9971-473045E824E8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5A70AE02-8A23-45B5-B4A8-38B98D3373D5}"/>
                </a:ext>
              </a:extLst>
            </p:cNvPr>
            <p:cNvGrpSpPr/>
            <p:nvPr/>
          </p:nvGrpSpPr>
          <p:grpSpPr>
            <a:xfrm>
              <a:off x="4844370" y="4288593"/>
              <a:ext cx="1080000" cy="156845"/>
              <a:chOff x="4860000" y="2304000"/>
              <a:chExt cx="1080000" cy="156845"/>
            </a:xfrm>
          </p:grpSpPr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91A280ED-8867-4F75-8170-92C1ABF252E2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8FE6FEEC-A959-4ADE-BA6E-40EA267EA747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6D220034-E194-4AF6-B161-026C01376DDD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71B42F67-1064-46AF-877F-CCAA7E848371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7FC2A320-3D2A-4CDB-B3BC-383F77088540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B5526348-8D55-4E1D-8977-B74088C6D144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C006205E-8F27-4669-B9ED-D4CBB65ECABD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BBC8BF8A-F44F-4EBE-BF8B-7D55B84E699A}"/>
                </a:ext>
              </a:extLst>
            </p:cNvPr>
            <p:cNvGrpSpPr/>
            <p:nvPr/>
          </p:nvGrpSpPr>
          <p:grpSpPr>
            <a:xfrm rot="5400000">
              <a:off x="3860877" y="3307603"/>
              <a:ext cx="1080000" cy="156845"/>
              <a:chOff x="4860000" y="2304000"/>
              <a:chExt cx="1080000" cy="156845"/>
            </a:xfrm>
          </p:grpSpPr>
          <p:cxnSp>
            <p:nvCxnSpPr>
              <p:cNvPr id="136" name="Straight Connector 135">
                <a:extLst>
                  <a:ext uri="{FF2B5EF4-FFF2-40B4-BE49-F238E27FC236}">
                    <a16:creationId xmlns:a16="http://schemas.microsoft.com/office/drawing/2014/main" id="{B56432A2-B755-4430-9C35-AE2AF065A5D3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0870B305-1837-4900-AE75-EB23D6341A1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2F8F7747-9D14-4150-8BC0-DFF532B680EF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563770AD-CF2C-48B1-A7D0-6286F8A3DD63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131083F2-1F1B-4034-9F62-33ACE5B1F759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E5C0BF2D-FD57-4271-B28B-115E241CD7CD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FDCEE0F7-F70E-4D45-ACFD-E84BBC070EB9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D2AE1C21-40A0-44FF-8349-41CC19614C90}"/>
                </a:ext>
              </a:extLst>
            </p:cNvPr>
            <p:cNvSpPr/>
            <p:nvPr/>
          </p:nvSpPr>
          <p:spPr>
            <a:xfrm>
              <a:off x="4484370" y="2486025"/>
              <a:ext cx="1800000" cy="1800000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solidFill>
              <a:srgbClr val="4CAF50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  <p:sp>
        <p:nvSpPr>
          <p:cNvPr id="164" name="Freeform: Shape 163">
            <a:extLst>
              <a:ext uri="{FF2B5EF4-FFF2-40B4-BE49-F238E27FC236}">
                <a16:creationId xmlns:a16="http://schemas.microsoft.com/office/drawing/2014/main" id="{5A39D777-590E-43AC-A3E7-71099F3EF366}"/>
              </a:ext>
            </a:extLst>
          </p:cNvPr>
          <p:cNvSpPr/>
          <p:nvPr/>
        </p:nvSpPr>
        <p:spPr>
          <a:xfrm>
            <a:off x="504611" y="884870"/>
            <a:ext cx="659567" cy="659567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66BB6A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B2F56CB3-C8B5-4079-84B7-49C1F8665C6C}"/>
              </a:ext>
            </a:extLst>
          </p:cNvPr>
          <p:cNvGrpSpPr/>
          <p:nvPr/>
        </p:nvGrpSpPr>
        <p:grpSpPr>
          <a:xfrm>
            <a:off x="525574" y="1317281"/>
            <a:ext cx="240902" cy="45719"/>
            <a:chOff x="3494087" y="1512707"/>
            <a:chExt cx="460682" cy="143545"/>
          </a:xfrm>
        </p:grpSpPr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9A4659CB-12AA-4567-96FB-0EE0F7131F92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3494087" y="1512707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94BD9989-C454-4066-98D0-E611E4DD2244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512708"/>
              <a:ext cx="0" cy="143544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FD9050D7-A2E3-4649-98E5-1CB74B16638B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656252"/>
              <a:ext cx="14026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9" name="Oval 168">
            <a:extLst>
              <a:ext uri="{FF2B5EF4-FFF2-40B4-BE49-F238E27FC236}">
                <a16:creationId xmlns:a16="http://schemas.microsoft.com/office/drawing/2014/main" id="{5C8D347F-0D1E-48B7-B40B-E7BB6DF38495}"/>
              </a:ext>
            </a:extLst>
          </p:cNvPr>
          <p:cNvSpPr/>
          <p:nvPr/>
        </p:nvSpPr>
        <p:spPr>
          <a:xfrm rot="10800000">
            <a:off x="766505" y="1318808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242D19F2-83EA-4838-8367-B2E4A32D9129}"/>
              </a:ext>
            </a:extLst>
          </p:cNvPr>
          <p:cNvGrpSpPr/>
          <p:nvPr/>
        </p:nvGrpSpPr>
        <p:grpSpPr>
          <a:xfrm>
            <a:off x="1056555" y="1370372"/>
            <a:ext cx="91463" cy="140928"/>
            <a:chOff x="4439732" y="1735257"/>
            <a:chExt cx="249650" cy="266260"/>
          </a:xfrm>
        </p:grpSpPr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AC8A2788-B4A9-4C69-987C-C1F8DBD68F8C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C0A02C94-8373-4008-9879-AB1AD0DF85B5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3" name="Oval 172">
            <a:extLst>
              <a:ext uri="{FF2B5EF4-FFF2-40B4-BE49-F238E27FC236}">
                <a16:creationId xmlns:a16="http://schemas.microsoft.com/office/drawing/2014/main" id="{9B5C56EA-D52E-4B6C-A709-CDC09BCC9EE1}"/>
              </a:ext>
            </a:extLst>
          </p:cNvPr>
          <p:cNvSpPr/>
          <p:nvPr/>
        </p:nvSpPr>
        <p:spPr>
          <a:xfrm rot="5400000">
            <a:off x="1011296" y="1284709"/>
            <a:ext cx="90515" cy="91465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D7B6C123-4A1C-4FA0-A91F-3F9952E97B60}"/>
              </a:ext>
            </a:extLst>
          </p:cNvPr>
          <p:cNvGrpSpPr/>
          <p:nvPr/>
        </p:nvGrpSpPr>
        <p:grpSpPr>
          <a:xfrm rot="16200000">
            <a:off x="747100" y="898922"/>
            <a:ext cx="150485" cy="140928"/>
            <a:chOff x="4439732" y="1735257"/>
            <a:chExt cx="249650" cy="266260"/>
          </a:xfrm>
        </p:grpSpPr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A524254A-1069-4035-AE1F-7A5430A125B4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C88BE510-C0D8-4224-982F-9FE6DFC6F404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7" name="Oval 176">
            <a:extLst>
              <a:ext uri="{FF2B5EF4-FFF2-40B4-BE49-F238E27FC236}">
                <a16:creationId xmlns:a16="http://schemas.microsoft.com/office/drawing/2014/main" id="{07B9720A-634B-46E9-B078-B9ED515F0869}"/>
              </a:ext>
            </a:extLst>
          </p:cNvPr>
          <p:cNvSpPr/>
          <p:nvPr/>
        </p:nvSpPr>
        <p:spPr>
          <a:xfrm>
            <a:off x="665748" y="1001456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81FD4B09-9E03-4A7D-B7CF-8D825D3269D5}"/>
              </a:ext>
            </a:extLst>
          </p:cNvPr>
          <p:cNvGrpSpPr/>
          <p:nvPr/>
        </p:nvGrpSpPr>
        <p:grpSpPr>
          <a:xfrm>
            <a:off x="892807" y="1069228"/>
            <a:ext cx="258856" cy="90000"/>
            <a:chOff x="4268071" y="1075055"/>
            <a:chExt cx="482298" cy="197661"/>
          </a:xfrm>
        </p:grpSpPr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D1E7384D-0398-4062-9E94-C5219D6E49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29947" y="1075055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1A250AE0-EC43-48E8-A106-18D07E9601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68071" y="1075055"/>
              <a:ext cx="161876" cy="197661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1" name="Oval 180">
            <a:extLst>
              <a:ext uri="{FF2B5EF4-FFF2-40B4-BE49-F238E27FC236}">
                <a16:creationId xmlns:a16="http://schemas.microsoft.com/office/drawing/2014/main" id="{5DF51640-6235-4941-9DDE-9F630A4D8DB1}"/>
              </a:ext>
            </a:extLst>
          </p:cNvPr>
          <p:cNvSpPr/>
          <p:nvPr/>
        </p:nvSpPr>
        <p:spPr>
          <a:xfrm>
            <a:off x="826404" y="1130271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82" name="Oval 181">
            <a:extLst>
              <a:ext uri="{FF2B5EF4-FFF2-40B4-BE49-F238E27FC236}">
                <a16:creationId xmlns:a16="http://schemas.microsoft.com/office/drawing/2014/main" id="{0ECEF9C9-13C1-48A0-97BF-A9148C2C376F}"/>
              </a:ext>
            </a:extLst>
          </p:cNvPr>
          <p:cNvSpPr/>
          <p:nvPr/>
        </p:nvSpPr>
        <p:spPr>
          <a:xfrm>
            <a:off x="595928" y="1197339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3" name="Oval 182">
            <a:extLst>
              <a:ext uri="{FF2B5EF4-FFF2-40B4-BE49-F238E27FC236}">
                <a16:creationId xmlns:a16="http://schemas.microsoft.com/office/drawing/2014/main" id="{D7156E56-768F-452B-BA63-F02628FA0DD7}"/>
              </a:ext>
            </a:extLst>
          </p:cNvPr>
          <p:cNvSpPr/>
          <p:nvPr/>
        </p:nvSpPr>
        <p:spPr>
          <a:xfrm>
            <a:off x="979688" y="968240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4" name="Oval 183">
            <a:extLst>
              <a:ext uri="{FF2B5EF4-FFF2-40B4-BE49-F238E27FC236}">
                <a16:creationId xmlns:a16="http://schemas.microsoft.com/office/drawing/2014/main" id="{BF4172B0-EB09-48AC-BADB-2A6C274421D3}"/>
              </a:ext>
            </a:extLst>
          </p:cNvPr>
          <p:cNvSpPr/>
          <p:nvPr/>
        </p:nvSpPr>
        <p:spPr>
          <a:xfrm>
            <a:off x="1029675" y="1168751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5" name="Oval 184">
            <a:extLst>
              <a:ext uri="{FF2B5EF4-FFF2-40B4-BE49-F238E27FC236}">
                <a16:creationId xmlns:a16="http://schemas.microsoft.com/office/drawing/2014/main" id="{6CB1E73C-4500-4227-9182-BD9A76FA2AF9}"/>
              </a:ext>
            </a:extLst>
          </p:cNvPr>
          <p:cNvSpPr/>
          <p:nvPr/>
        </p:nvSpPr>
        <p:spPr>
          <a:xfrm>
            <a:off x="664073" y="1454550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F5949A1-FA3B-4073-819C-3C1F12A2F2F3}"/>
              </a:ext>
            </a:extLst>
          </p:cNvPr>
          <p:cNvSpPr/>
          <p:nvPr/>
        </p:nvSpPr>
        <p:spPr>
          <a:xfrm>
            <a:off x="213315" y="1762883"/>
            <a:ext cx="1244008" cy="58543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PUSH LEFT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RELEASE</a:t>
            </a:r>
          </a:p>
        </p:txBody>
      </p:sp>
      <p:grpSp>
        <p:nvGrpSpPr>
          <p:cNvPr id="245" name="Group 244">
            <a:extLst>
              <a:ext uri="{FF2B5EF4-FFF2-40B4-BE49-F238E27FC236}">
                <a16:creationId xmlns:a16="http://schemas.microsoft.com/office/drawing/2014/main" id="{A8D008C7-7637-42D2-9BF2-F4F35A4B0035}"/>
              </a:ext>
            </a:extLst>
          </p:cNvPr>
          <p:cNvGrpSpPr/>
          <p:nvPr/>
        </p:nvGrpSpPr>
        <p:grpSpPr>
          <a:xfrm>
            <a:off x="9495395" y="2740687"/>
            <a:ext cx="277188" cy="325716"/>
            <a:chOff x="1493069" y="1510037"/>
            <a:chExt cx="343716" cy="403892"/>
          </a:xfrm>
        </p:grpSpPr>
        <p:grpSp>
          <p:nvGrpSpPr>
            <p:cNvPr id="246" name="Group 245">
              <a:extLst>
                <a:ext uri="{FF2B5EF4-FFF2-40B4-BE49-F238E27FC236}">
                  <a16:creationId xmlns:a16="http://schemas.microsoft.com/office/drawing/2014/main" id="{AE8AF5C9-5EF6-476D-926E-25EDD9B95995}"/>
                </a:ext>
              </a:extLst>
            </p:cNvPr>
            <p:cNvGrpSpPr/>
            <p:nvPr/>
          </p:nvGrpSpPr>
          <p:grpSpPr>
            <a:xfrm>
              <a:off x="1493069" y="1510037"/>
              <a:ext cx="343716" cy="403892"/>
              <a:chOff x="517156" y="363265"/>
              <a:chExt cx="2295542" cy="2697436"/>
            </a:xfrm>
          </p:grpSpPr>
          <p:sp>
            <p:nvSpPr>
              <p:cNvPr id="248" name="Freeform: Shape 247">
                <a:extLst>
                  <a:ext uri="{FF2B5EF4-FFF2-40B4-BE49-F238E27FC236}">
                    <a16:creationId xmlns:a16="http://schemas.microsoft.com/office/drawing/2014/main" id="{74ACB689-3DC1-4784-9EB6-459EC14E1CB4}"/>
                  </a:ext>
                </a:extLst>
              </p:cNvPr>
              <p:cNvSpPr/>
              <p:nvPr/>
            </p:nvSpPr>
            <p:spPr>
              <a:xfrm>
                <a:off x="517156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FFA72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49" name="Freeform: Shape 248">
                <a:extLst>
                  <a:ext uri="{FF2B5EF4-FFF2-40B4-BE49-F238E27FC236}">
                    <a16:creationId xmlns:a16="http://schemas.microsoft.com/office/drawing/2014/main" id="{D3740CBF-1D5D-450F-B79B-5181DAA641D0}"/>
                  </a:ext>
                </a:extLst>
              </p:cNvPr>
              <p:cNvSpPr/>
              <p:nvPr/>
            </p:nvSpPr>
            <p:spPr>
              <a:xfrm flipH="1">
                <a:off x="1658724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FF980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50" name="Freeform: Shape 249">
                <a:extLst>
                  <a:ext uri="{FF2B5EF4-FFF2-40B4-BE49-F238E27FC236}">
                    <a16:creationId xmlns:a16="http://schemas.microsoft.com/office/drawing/2014/main" id="{52174A7C-DE52-434E-B2E8-BB0865E7082C}"/>
                  </a:ext>
                </a:extLst>
              </p:cNvPr>
              <p:cNvSpPr/>
              <p:nvPr/>
            </p:nvSpPr>
            <p:spPr>
              <a:xfrm>
                <a:off x="517156" y="363265"/>
                <a:ext cx="2295542" cy="2697436"/>
              </a:xfrm>
              <a:custGeom>
                <a:avLst/>
                <a:gdLst>
                  <a:gd name="connsiteX0" fmla="*/ 2491740 w 4587240"/>
                  <a:gd name="connsiteY0" fmla="*/ 0 h 5372100"/>
                  <a:gd name="connsiteX1" fmla="*/ 4091940 w 4587240"/>
                  <a:gd name="connsiteY1" fmla="*/ 678180 h 5372100"/>
                  <a:gd name="connsiteX2" fmla="*/ 4587240 w 4587240"/>
                  <a:gd name="connsiteY2" fmla="*/ 1135380 h 5372100"/>
                  <a:gd name="connsiteX3" fmla="*/ 4320540 w 4587240"/>
                  <a:gd name="connsiteY3" fmla="*/ 3642360 h 5372100"/>
                  <a:gd name="connsiteX4" fmla="*/ 2301240 w 4587240"/>
                  <a:gd name="connsiteY4" fmla="*/ 5372100 h 5372100"/>
                  <a:gd name="connsiteX5" fmla="*/ 304800 w 4587240"/>
                  <a:gd name="connsiteY5" fmla="*/ 3794760 h 5372100"/>
                  <a:gd name="connsiteX6" fmla="*/ 0 w 4587240"/>
                  <a:gd name="connsiteY6" fmla="*/ 1127760 h 5372100"/>
                  <a:gd name="connsiteX7" fmla="*/ 502920 w 4587240"/>
                  <a:gd name="connsiteY7" fmla="*/ 670560 h 5372100"/>
                  <a:gd name="connsiteX8" fmla="*/ 2095500 w 4587240"/>
                  <a:gd name="connsiteY8" fmla="*/ 0 h 5372100"/>
                  <a:gd name="connsiteX9" fmla="*/ 2491740 w 4587240"/>
                  <a:gd name="connsiteY9" fmla="*/ 0 h 5372100"/>
                  <a:gd name="connsiteX0" fmla="*/ 2491740 w 4587240"/>
                  <a:gd name="connsiteY0" fmla="*/ 59266 h 5431366"/>
                  <a:gd name="connsiteX1" fmla="*/ 4091940 w 4587240"/>
                  <a:gd name="connsiteY1" fmla="*/ 737446 h 5431366"/>
                  <a:gd name="connsiteX2" fmla="*/ 4587240 w 4587240"/>
                  <a:gd name="connsiteY2" fmla="*/ 1194646 h 5431366"/>
                  <a:gd name="connsiteX3" fmla="*/ 4320540 w 4587240"/>
                  <a:gd name="connsiteY3" fmla="*/ 3701626 h 5431366"/>
                  <a:gd name="connsiteX4" fmla="*/ 2301240 w 4587240"/>
                  <a:gd name="connsiteY4" fmla="*/ 5431366 h 5431366"/>
                  <a:gd name="connsiteX5" fmla="*/ 304800 w 4587240"/>
                  <a:gd name="connsiteY5" fmla="*/ 3854026 h 5431366"/>
                  <a:gd name="connsiteX6" fmla="*/ 0 w 4587240"/>
                  <a:gd name="connsiteY6" fmla="*/ 1187026 h 5431366"/>
                  <a:gd name="connsiteX7" fmla="*/ 502920 w 4587240"/>
                  <a:gd name="connsiteY7" fmla="*/ 729826 h 5431366"/>
                  <a:gd name="connsiteX8" fmla="*/ 2095500 w 4587240"/>
                  <a:gd name="connsiteY8" fmla="*/ 59266 h 5431366"/>
                  <a:gd name="connsiteX9" fmla="*/ 2491740 w 4587240"/>
                  <a:gd name="connsiteY9" fmla="*/ 59266 h 5431366"/>
                  <a:gd name="connsiteX0" fmla="*/ 2491740 w 4587240"/>
                  <a:gd name="connsiteY0" fmla="*/ 76256 h 5448356"/>
                  <a:gd name="connsiteX1" fmla="*/ 4091940 w 4587240"/>
                  <a:gd name="connsiteY1" fmla="*/ 754436 h 5448356"/>
                  <a:gd name="connsiteX2" fmla="*/ 4587240 w 4587240"/>
                  <a:gd name="connsiteY2" fmla="*/ 1211636 h 5448356"/>
                  <a:gd name="connsiteX3" fmla="*/ 4320540 w 4587240"/>
                  <a:gd name="connsiteY3" fmla="*/ 3718616 h 5448356"/>
                  <a:gd name="connsiteX4" fmla="*/ 2301240 w 4587240"/>
                  <a:gd name="connsiteY4" fmla="*/ 5448356 h 5448356"/>
                  <a:gd name="connsiteX5" fmla="*/ 304800 w 4587240"/>
                  <a:gd name="connsiteY5" fmla="*/ 3871016 h 5448356"/>
                  <a:gd name="connsiteX6" fmla="*/ 0 w 4587240"/>
                  <a:gd name="connsiteY6" fmla="*/ 1204016 h 5448356"/>
                  <a:gd name="connsiteX7" fmla="*/ 502920 w 4587240"/>
                  <a:gd name="connsiteY7" fmla="*/ 746816 h 5448356"/>
                  <a:gd name="connsiteX8" fmla="*/ 2095500 w 4587240"/>
                  <a:gd name="connsiteY8" fmla="*/ 76256 h 5448356"/>
                  <a:gd name="connsiteX9" fmla="*/ 2491740 w 4587240"/>
                  <a:gd name="connsiteY9" fmla="*/ 76256 h 5448356"/>
                  <a:gd name="connsiteX0" fmla="*/ 2491740 w 4587240"/>
                  <a:gd name="connsiteY0" fmla="*/ 66256 h 5438356"/>
                  <a:gd name="connsiteX1" fmla="*/ 4091940 w 4587240"/>
                  <a:gd name="connsiteY1" fmla="*/ 744436 h 5438356"/>
                  <a:gd name="connsiteX2" fmla="*/ 4587240 w 4587240"/>
                  <a:gd name="connsiteY2" fmla="*/ 1201636 h 5438356"/>
                  <a:gd name="connsiteX3" fmla="*/ 4320540 w 4587240"/>
                  <a:gd name="connsiteY3" fmla="*/ 3708616 h 5438356"/>
                  <a:gd name="connsiteX4" fmla="*/ 2301240 w 4587240"/>
                  <a:gd name="connsiteY4" fmla="*/ 5438356 h 5438356"/>
                  <a:gd name="connsiteX5" fmla="*/ 304800 w 4587240"/>
                  <a:gd name="connsiteY5" fmla="*/ 3861016 h 5438356"/>
                  <a:gd name="connsiteX6" fmla="*/ 0 w 4587240"/>
                  <a:gd name="connsiteY6" fmla="*/ 1194016 h 5438356"/>
                  <a:gd name="connsiteX7" fmla="*/ 502920 w 4587240"/>
                  <a:gd name="connsiteY7" fmla="*/ 736816 h 5438356"/>
                  <a:gd name="connsiteX8" fmla="*/ 2095500 w 4587240"/>
                  <a:gd name="connsiteY8" fmla="*/ 66256 h 5438356"/>
                  <a:gd name="connsiteX9" fmla="*/ 2491740 w 4587240"/>
                  <a:gd name="connsiteY9" fmla="*/ 66256 h 5438356"/>
                  <a:gd name="connsiteX0" fmla="*/ 2491740 w 4587240"/>
                  <a:gd name="connsiteY0" fmla="*/ 68601 h 5440701"/>
                  <a:gd name="connsiteX1" fmla="*/ 4091940 w 4587240"/>
                  <a:gd name="connsiteY1" fmla="*/ 746781 h 5440701"/>
                  <a:gd name="connsiteX2" fmla="*/ 4587240 w 4587240"/>
                  <a:gd name="connsiteY2" fmla="*/ 1203981 h 5440701"/>
                  <a:gd name="connsiteX3" fmla="*/ 4320540 w 4587240"/>
                  <a:gd name="connsiteY3" fmla="*/ 3710961 h 5440701"/>
                  <a:gd name="connsiteX4" fmla="*/ 2301240 w 4587240"/>
                  <a:gd name="connsiteY4" fmla="*/ 5440701 h 5440701"/>
                  <a:gd name="connsiteX5" fmla="*/ 304800 w 4587240"/>
                  <a:gd name="connsiteY5" fmla="*/ 3863361 h 5440701"/>
                  <a:gd name="connsiteX6" fmla="*/ 0 w 4587240"/>
                  <a:gd name="connsiteY6" fmla="*/ 1196361 h 5440701"/>
                  <a:gd name="connsiteX7" fmla="*/ 502920 w 4587240"/>
                  <a:gd name="connsiteY7" fmla="*/ 739161 h 5440701"/>
                  <a:gd name="connsiteX8" fmla="*/ 2095500 w 4587240"/>
                  <a:gd name="connsiteY8" fmla="*/ 68601 h 5440701"/>
                  <a:gd name="connsiteX9" fmla="*/ 2491740 w 4587240"/>
                  <a:gd name="connsiteY9" fmla="*/ 68601 h 5440701"/>
                  <a:gd name="connsiteX0" fmla="*/ 2491740 w 4587240"/>
                  <a:gd name="connsiteY0" fmla="*/ 72660 h 5444760"/>
                  <a:gd name="connsiteX1" fmla="*/ 4091940 w 4587240"/>
                  <a:gd name="connsiteY1" fmla="*/ 750840 h 5444760"/>
                  <a:gd name="connsiteX2" fmla="*/ 4587240 w 4587240"/>
                  <a:gd name="connsiteY2" fmla="*/ 1208040 h 5444760"/>
                  <a:gd name="connsiteX3" fmla="*/ 4320540 w 4587240"/>
                  <a:gd name="connsiteY3" fmla="*/ 3715020 h 5444760"/>
                  <a:gd name="connsiteX4" fmla="*/ 2301240 w 4587240"/>
                  <a:gd name="connsiteY4" fmla="*/ 5444760 h 5444760"/>
                  <a:gd name="connsiteX5" fmla="*/ 304800 w 4587240"/>
                  <a:gd name="connsiteY5" fmla="*/ 3867420 h 5444760"/>
                  <a:gd name="connsiteX6" fmla="*/ 0 w 4587240"/>
                  <a:gd name="connsiteY6" fmla="*/ 1200420 h 5444760"/>
                  <a:gd name="connsiteX7" fmla="*/ 502920 w 4587240"/>
                  <a:gd name="connsiteY7" fmla="*/ 743220 h 5444760"/>
                  <a:gd name="connsiteX8" fmla="*/ 2095500 w 4587240"/>
                  <a:gd name="connsiteY8" fmla="*/ 72660 h 5444760"/>
                  <a:gd name="connsiteX9" fmla="*/ 2491740 w 4587240"/>
                  <a:gd name="connsiteY9" fmla="*/ 72660 h 5444760"/>
                  <a:gd name="connsiteX0" fmla="*/ 2491740 w 4587240"/>
                  <a:gd name="connsiteY0" fmla="*/ 64732 h 5436832"/>
                  <a:gd name="connsiteX1" fmla="*/ 4091940 w 4587240"/>
                  <a:gd name="connsiteY1" fmla="*/ 742912 h 5436832"/>
                  <a:gd name="connsiteX2" fmla="*/ 4587240 w 4587240"/>
                  <a:gd name="connsiteY2" fmla="*/ 1200112 h 5436832"/>
                  <a:gd name="connsiteX3" fmla="*/ 4320540 w 4587240"/>
                  <a:gd name="connsiteY3" fmla="*/ 3707092 h 5436832"/>
                  <a:gd name="connsiteX4" fmla="*/ 2301240 w 4587240"/>
                  <a:gd name="connsiteY4" fmla="*/ 5436832 h 5436832"/>
                  <a:gd name="connsiteX5" fmla="*/ 304800 w 4587240"/>
                  <a:gd name="connsiteY5" fmla="*/ 3859492 h 5436832"/>
                  <a:gd name="connsiteX6" fmla="*/ 0 w 4587240"/>
                  <a:gd name="connsiteY6" fmla="*/ 1192492 h 5436832"/>
                  <a:gd name="connsiteX7" fmla="*/ 502920 w 4587240"/>
                  <a:gd name="connsiteY7" fmla="*/ 735292 h 5436832"/>
                  <a:gd name="connsiteX8" fmla="*/ 2095500 w 4587240"/>
                  <a:gd name="connsiteY8" fmla="*/ 64732 h 5436832"/>
                  <a:gd name="connsiteX9" fmla="*/ 2491740 w 4587240"/>
                  <a:gd name="connsiteY9" fmla="*/ 64732 h 5436832"/>
                  <a:gd name="connsiteX0" fmla="*/ 2491740 w 4587240"/>
                  <a:gd name="connsiteY0" fmla="*/ 66731 h 5438831"/>
                  <a:gd name="connsiteX1" fmla="*/ 4091940 w 4587240"/>
                  <a:gd name="connsiteY1" fmla="*/ 744911 h 5438831"/>
                  <a:gd name="connsiteX2" fmla="*/ 4587240 w 4587240"/>
                  <a:gd name="connsiteY2" fmla="*/ 1202111 h 5438831"/>
                  <a:gd name="connsiteX3" fmla="*/ 4320540 w 4587240"/>
                  <a:gd name="connsiteY3" fmla="*/ 3709091 h 5438831"/>
                  <a:gd name="connsiteX4" fmla="*/ 2301240 w 4587240"/>
                  <a:gd name="connsiteY4" fmla="*/ 5438831 h 5438831"/>
                  <a:gd name="connsiteX5" fmla="*/ 304800 w 4587240"/>
                  <a:gd name="connsiteY5" fmla="*/ 3861491 h 5438831"/>
                  <a:gd name="connsiteX6" fmla="*/ 0 w 4587240"/>
                  <a:gd name="connsiteY6" fmla="*/ 1194491 h 5438831"/>
                  <a:gd name="connsiteX7" fmla="*/ 502920 w 4587240"/>
                  <a:gd name="connsiteY7" fmla="*/ 737291 h 5438831"/>
                  <a:gd name="connsiteX8" fmla="*/ 2095500 w 4587240"/>
                  <a:gd name="connsiteY8" fmla="*/ 66731 h 5438831"/>
                  <a:gd name="connsiteX9" fmla="*/ 2491740 w 4587240"/>
                  <a:gd name="connsiteY9" fmla="*/ 66731 h 543883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6678 h 5436397"/>
                  <a:gd name="connsiteX1" fmla="*/ 4091940 w 4587240"/>
                  <a:gd name="connsiteY1" fmla="*/ 742477 h 5436397"/>
                  <a:gd name="connsiteX2" fmla="*/ 4587240 w 4587240"/>
                  <a:gd name="connsiteY2" fmla="*/ 1199677 h 5436397"/>
                  <a:gd name="connsiteX3" fmla="*/ 4320540 w 4587240"/>
                  <a:gd name="connsiteY3" fmla="*/ 3706657 h 5436397"/>
                  <a:gd name="connsiteX4" fmla="*/ 2301240 w 4587240"/>
                  <a:gd name="connsiteY4" fmla="*/ 5436397 h 5436397"/>
                  <a:gd name="connsiteX5" fmla="*/ 304800 w 4587240"/>
                  <a:gd name="connsiteY5" fmla="*/ 3859057 h 5436397"/>
                  <a:gd name="connsiteX6" fmla="*/ 0 w 4587240"/>
                  <a:gd name="connsiteY6" fmla="*/ 1192057 h 5436397"/>
                  <a:gd name="connsiteX7" fmla="*/ 502920 w 4587240"/>
                  <a:gd name="connsiteY7" fmla="*/ 734857 h 5436397"/>
                  <a:gd name="connsiteX8" fmla="*/ 2095500 w 4587240"/>
                  <a:gd name="connsiteY8" fmla="*/ 64297 h 5436397"/>
                  <a:gd name="connsiteX9" fmla="*/ 2486977 w 4587240"/>
                  <a:gd name="connsiteY9" fmla="*/ 66678 h 5436397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95292"/>
                  <a:gd name="connsiteY0" fmla="*/ 65686 h 5435405"/>
                  <a:gd name="connsiteX1" fmla="*/ 4091940 w 4595292"/>
                  <a:gd name="connsiteY1" fmla="*/ 741485 h 5435405"/>
                  <a:gd name="connsiteX2" fmla="*/ 4587240 w 4595292"/>
                  <a:gd name="connsiteY2" fmla="*/ 1198685 h 5435405"/>
                  <a:gd name="connsiteX3" fmla="*/ 4320540 w 4595292"/>
                  <a:gd name="connsiteY3" fmla="*/ 3705665 h 5435405"/>
                  <a:gd name="connsiteX4" fmla="*/ 2301240 w 4595292"/>
                  <a:gd name="connsiteY4" fmla="*/ 5435405 h 5435405"/>
                  <a:gd name="connsiteX5" fmla="*/ 304800 w 4595292"/>
                  <a:gd name="connsiteY5" fmla="*/ 3858065 h 5435405"/>
                  <a:gd name="connsiteX6" fmla="*/ 0 w 4595292"/>
                  <a:gd name="connsiteY6" fmla="*/ 1191065 h 5435405"/>
                  <a:gd name="connsiteX7" fmla="*/ 502920 w 4595292"/>
                  <a:gd name="connsiteY7" fmla="*/ 733865 h 5435405"/>
                  <a:gd name="connsiteX8" fmla="*/ 2095500 w 4595292"/>
                  <a:gd name="connsiteY8" fmla="*/ 63305 h 5435405"/>
                  <a:gd name="connsiteX9" fmla="*/ 2486977 w 4595292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511909 w 4631396"/>
                  <a:gd name="connsiteY0" fmla="*/ 65686 h 5435405"/>
                  <a:gd name="connsiteX1" fmla="*/ 4116872 w 4631396"/>
                  <a:gd name="connsiteY1" fmla="*/ 741485 h 5435405"/>
                  <a:gd name="connsiteX2" fmla="*/ 4612172 w 4631396"/>
                  <a:gd name="connsiteY2" fmla="*/ 1198685 h 5435405"/>
                  <a:gd name="connsiteX3" fmla="*/ 4345472 w 4631396"/>
                  <a:gd name="connsiteY3" fmla="*/ 3705665 h 5435405"/>
                  <a:gd name="connsiteX4" fmla="*/ 2326172 w 4631396"/>
                  <a:gd name="connsiteY4" fmla="*/ 5435405 h 5435405"/>
                  <a:gd name="connsiteX5" fmla="*/ 329732 w 4631396"/>
                  <a:gd name="connsiteY5" fmla="*/ 3858065 h 5435405"/>
                  <a:gd name="connsiteX6" fmla="*/ 24932 w 4631396"/>
                  <a:gd name="connsiteY6" fmla="*/ 1191065 h 5435405"/>
                  <a:gd name="connsiteX7" fmla="*/ 527852 w 4631396"/>
                  <a:gd name="connsiteY7" fmla="*/ 733865 h 5435405"/>
                  <a:gd name="connsiteX8" fmla="*/ 2120432 w 4631396"/>
                  <a:gd name="connsiteY8" fmla="*/ 63305 h 5435405"/>
                  <a:gd name="connsiteX9" fmla="*/ 2511909 w 4631396"/>
                  <a:gd name="connsiteY9" fmla="*/ 65686 h 5435405"/>
                  <a:gd name="connsiteX0" fmla="*/ 2524166 w 4643653"/>
                  <a:gd name="connsiteY0" fmla="*/ 65686 h 5435405"/>
                  <a:gd name="connsiteX1" fmla="*/ 4129129 w 4643653"/>
                  <a:gd name="connsiteY1" fmla="*/ 741485 h 5435405"/>
                  <a:gd name="connsiteX2" fmla="*/ 4624429 w 4643653"/>
                  <a:gd name="connsiteY2" fmla="*/ 1198685 h 5435405"/>
                  <a:gd name="connsiteX3" fmla="*/ 4357729 w 4643653"/>
                  <a:gd name="connsiteY3" fmla="*/ 3705665 h 5435405"/>
                  <a:gd name="connsiteX4" fmla="*/ 2338429 w 4643653"/>
                  <a:gd name="connsiteY4" fmla="*/ 5435405 h 5435405"/>
                  <a:gd name="connsiteX5" fmla="*/ 341989 w 4643653"/>
                  <a:gd name="connsiteY5" fmla="*/ 3858065 h 5435405"/>
                  <a:gd name="connsiteX6" fmla="*/ 37189 w 4643653"/>
                  <a:gd name="connsiteY6" fmla="*/ 1191065 h 5435405"/>
                  <a:gd name="connsiteX7" fmla="*/ 540109 w 4643653"/>
                  <a:gd name="connsiteY7" fmla="*/ 733865 h 5435405"/>
                  <a:gd name="connsiteX8" fmla="*/ 2132689 w 4643653"/>
                  <a:gd name="connsiteY8" fmla="*/ 63305 h 5435405"/>
                  <a:gd name="connsiteX9" fmla="*/ 2524166 w 4643653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625577" h="5435405">
                    <a:moveTo>
                      <a:pt x="2506090" y="65686"/>
                    </a:moveTo>
                    <a:cubicBezTo>
                      <a:pt x="3183953" y="757677"/>
                      <a:pt x="3942777" y="725769"/>
                      <a:pt x="4111053" y="741485"/>
                    </a:cubicBezTo>
                    <a:cubicBezTo>
                      <a:pt x="4490466" y="817685"/>
                      <a:pt x="4555553" y="1060573"/>
                      <a:pt x="4606353" y="1198685"/>
                    </a:cubicBezTo>
                    <a:cubicBezTo>
                      <a:pt x="4660328" y="2081970"/>
                      <a:pt x="4609528" y="3089080"/>
                      <a:pt x="4339653" y="3705665"/>
                    </a:cubicBezTo>
                    <a:cubicBezTo>
                      <a:pt x="3885628" y="4753732"/>
                      <a:pt x="2922015" y="5330313"/>
                      <a:pt x="2320353" y="5435405"/>
                    </a:cubicBezTo>
                    <a:cubicBezTo>
                      <a:pt x="1707261" y="5347775"/>
                      <a:pt x="760793" y="4788658"/>
                      <a:pt x="323913" y="3858065"/>
                    </a:cubicBezTo>
                    <a:cubicBezTo>
                      <a:pt x="-72962" y="2845240"/>
                      <a:pt x="-3112" y="2065778"/>
                      <a:pt x="19113" y="1191065"/>
                    </a:cubicBezTo>
                    <a:cubicBezTo>
                      <a:pt x="110553" y="833878"/>
                      <a:pt x="354393" y="762440"/>
                      <a:pt x="522033" y="733865"/>
                    </a:cubicBezTo>
                    <a:cubicBezTo>
                      <a:pt x="1486280" y="705608"/>
                      <a:pt x="1807591" y="301113"/>
                      <a:pt x="2114613" y="63305"/>
                    </a:cubicBezTo>
                    <a:cubicBezTo>
                      <a:pt x="2175255" y="3774"/>
                      <a:pt x="2354960" y="-43851"/>
                      <a:pt x="2506090" y="65686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dirty="0"/>
              </a:p>
            </p:txBody>
          </p:sp>
        </p:grpSp>
        <p:pic>
          <p:nvPicPr>
            <p:cNvPr id="247" name="Graphic 246">
              <a:extLst>
                <a:ext uri="{FF2B5EF4-FFF2-40B4-BE49-F238E27FC236}">
                  <a16:creationId xmlns:a16="http://schemas.microsoft.com/office/drawing/2014/main" id="{D7C40BBC-3052-49C2-88BB-CAAC2925ECE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566422" y="1613174"/>
              <a:ext cx="197316" cy="197316"/>
            </a:xfrm>
            <a:prstGeom prst="rect">
              <a:avLst/>
            </a:prstGeom>
          </p:spPr>
        </p:pic>
      </p:grpSp>
      <p:grpSp>
        <p:nvGrpSpPr>
          <p:cNvPr id="251" name="Group 250">
            <a:extLst>
              <a:ext uri="{FF2B5EF4-FFF2-40B4-BE49-F238E27FC236}">
                <a16:creationId xmlns:a16="http://schemas.microsoft.com/office/drawing/2014/main" id="{6321A3BE-6AC4-44C5-A2C0-F341B4467BC0}"/>
              </a:ext>
            </a:extLst>
          </p:cNvPr>
          <p:cNvGrpSpPr/>
          <p:nvPr/>
        </p:nvGrpSpPr>
        <p:grpSpPr>
          <a:xfrm>
            <a:off x="2988312" y="2746967"/>
            <a:ext cx="277188" cy="325716"/>
            <a:chOff x="1493069" y="1510037"/>
            <a:chExt cx="343716" cy="403892"/>
          </a:xfrm>
        </p:grpSpPr>
        <p:grpSp>
          <p:nvGrpSpPr>
            <p:cNvPr id="252" name="Group 251">
              <a:extLst>
                <a:ext uri="{FF2B5EF4-FFF2-40B4-BE49-F238E27FC236}">
                  <a16:creationId xmlns:a16="http://schemas.microsoft.com/office/drawing/2014/main" id="{453F74E9-5F59-4392-B59A-5DC7C6CD73B8}"/>
                </a:ext>
              </a:extLst>
            </p:cNvPr>
            <p:cNvGrpSpPr/>
            <p:nvPr/>
          </p:nvGrpSpPr>
          <p:grpSpPr>
            <a:xfrm>
              <a:off x="1493069" y="1510037"/>
              <a:ext cx="343716" cy="403892"/>
              <a:chOff x="517156" y="363265"/>
              <a:chExt cx="2295542" cy="2697436"/>
            </a:xfrm>
          </p:grpSpPr>
          <p:sp>
            <p:nvSpPr>
              <p:cNvPr id="254" name="Freeform: Shape 253">
                <a:extLst>
                  <a:ext uri="{FF2B5EF4-FFF2-40B4-BE49-F238E27FC236}">
                    <a16:creationId xmlns:a16="http://schemas.microsoft.com/office/drawing/2014/main" id="{6510195B-ED3E-485E-880D-3A0811DEEB60}"/>
                  </a:ext>
                </a:extLst>
              </p:cNvPr>
              <p:cNvSpPr/>
              <p:nvPr/>
            </p:nvSpPr>
            <p:spPr>
              <a:xfrm>
                <a:off x="517156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66BB6A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55" name="Freeform: Shape 254">
                <a:extLst>
                  <a:ext uri="{FF2B5EF4-FFF2-40B4-BE49-F238E27FC236}">
                    <a16:creationId xmlns:a16="http://schemas.microsoft.com/office/drawing/2014/main" id="{ECEF6D0C-8660-4527-B331-D2753B8D4946}"/>
                  </a:ext>
                </a:extLst>
              </p:cNvPr>
              <p:cNvSpPr/>
              <p:nvPr/>
            </p:nvSpPr>
            <p:spPr>
              <a:xfrm flipH="1">
                <a:off x="1658724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4CAF5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56" name="Freeform: Shape 255">
                <a:extLst>
                  <a:ext uri="{FF2B5EF4-FFF2-40B4-BE49-F238E27FC236}">
                    <a16:creationId xmlns:a16="http://schemas.microsoft.com/office/drawing/2014/main" id="{9DDB2FBC-5F7E-447B-B287-438C9350ED07}"/>
                  </a:ext>
                </a:extLst>
              </p:cNvPr>
              <p:cNvSpPr/>
              <p:nvPr/>
            </p:nvSpPr>
            <p:spPr>
              <a:xfrm>
                <a:off x="517156" y="363265"/>
                <a:ext cx="2295542" cy="2697436"/>
              </a:xfrm>
              <a:custGeom>
                <a:avLst/>
                <a:gdLst>
                  <a:gd name="connsiteX0" fmla="*/ 2491740 w 4587240"/>
                  <a:gd name="connsiteY0" fmla="*/ 0 h 5372100"/>
                  <a:gd name="connsiteX1" fmla="*/ 4091940 w 4587240"/>
                  <a:gd name="connsiteY1" fmla="*/ 678180 h 5372100"/>
                  <a:gd name="connsiteX2" fmla="*/ 4587240 w 4587240"/>
                  <a:gd name="connsiteY2" fmla="*/ 1135380 h 5372100"/>
                  <a:gd name="connsiteX3" fmla="*/ 4320540 w 4587240"/>
                  <a:gd name="connsiteY3" fmla="*/ 3642360 h 5372100"/>
                  <a:gd name="connsiteX4" fmla="*/ 2301240 w 4587240"/>
                  <a:gd name="connsiteY4" fmla="*/ 5372100 h 5372100"/>
                  <a:gd name="connsiteX5" fmla="*/ 304800 w 4587240"/>
                  <a:gd name="connsiteY5" fmla="*/ 3794760 h 5372100"/>
                  <a:gd name="connsiteX6" fmla="*/ 0 w 4587240"/>
                  <a:gd name="connsiteY6" fmla="*/ 1127760 h 5372100"/>
                  <a:gd name="connsiteX7" fmla="*/ 502920 w 4587240"/>
                  <a:gd name="connsiteY7" fmla="*/ 670560 h 5372100"/>
                  <a:gd name="connsiteX8" fmla="*/ 2095500 w 4587240"/>
                  <a:gd name="connsiteY8" fmla="*/ 0 h 5372100"/>
                  <a:gd name="connsiteX9" fmla="*/ 2491740 w 4587240"/>
                  <a:gd name="connsiteY9" fmla="*/ 0 h 5372100"/>
                  <a:gd name="connsiteX0" fmla="*/ 2491740 w 4587240"/>
                  <a:gd name="connsiteY0" fmla="*/ 59266 h 5431366"/>
                  <a:gd name="connsiteX1" fmla="*/ 4091940 w 4587240"/>
                  <a:gd name="connsiteY1" fmla="*/ 737446 h 5431366"/>
                  <a:gd name="connsiteX2" fmla="*/ 4587240 w 4587240"/>
                  <a:gd name="connsiteY2" fmla="*/ 1194646 h 5431366"/>
                  <a:gd name="connsiteX3" fmla="*/ 4320540 w 4587240"/>
                  <a:gd name="connsiteY3" fmla="*/ 3701626 h 5431366"/>
                  <a:gd name="connsiteX4" fmla="*/ 2301240 w 4587240"/>
                  <a:gd name="connsiteY4" fmla="*/ 5431366 h 5431366"/>
                  <a:gd name="connsiteX5" fmla="*/ 304800 w 4587240"/>
                  <a:gd name="connsiteY5" fmla="*/ 3854026 h 5431366"/>
                  <a:gd name="connsiteX6" fmla="*/ 0 w 4587240"/>
                  <a:gd name="connsiteY6" fmla="*/ 1187026 h 5431366"/>
                  <a:gd name="connsiteX7" fmla="*/ 502920 w 4587240"/>
                  <a:gd name="connsiteY7" fmla="*/ 729826 h 5431366"/>
                  <a:gd name="connsiteX8" fmla="*/ 2095500 w 4587240"/>
                  <a:gd name="connsiteY8" fmla="*/ 59266 h 5431366"/>
                  <a:gd name="connsiteX9" fmla="*/ 2491740 w 4587240"/>
                  <a:gd name="connsiteY9" fmla="*/ 59266 h 5431366"/>
                  <a:gd name="connsiteX0" fmla="*/ 2491740 w 4587240"/>
                  <a:gd name="connsiteY0" fmla="*/ 76256 h 5448356"/>
                  <a:gd name="connsiteX1" fmla="*/ 4091940 w 4587240"/>
                  <a:gd name="connsiteY1" fmla="*/ 754436 h 5448356"/>
                  <a:gd name="connsiteX2" fmla="*/ 4587240 w 4587240"/>
                  <a:gd name="connsiteY2" fmla="*/ 1211636 h 5448356"/>
                  <a:gd name="connsiteX3" fmla="*/ 4320540 w 4587240"/>
                  <a:gd name="connsiteY3" fmla="*/ 3718616 h 5448356"/>
                  <a:gd name="connsiteX4" fmla="*/ 2301240 w 4587240"/>
                  <a:gd name="connsiteY4" fmla="*/ 5448356 h 5448356"/>
                  <a:gd name="connsiteX5" fmla="*/ 304800 w 4587240"/>
                  <a:gd name="connsiteY5" fmla="*/ 3871016 h 5448356"/>
                  <a:gd name="connsiteX6" fmla="*/ 0 w 4587240"/>
                  <a:gd name="connsiteY6" fmla="*/ 1204016 h 5448356"/>
                  <a:gd name="connsiteX7" fmla="*/ 502920 w 4587240"/>
                  <a:gd name="connsiteY7" fmla="*/ 746816 h 5448356"/>
                  <a:gd name="connsiteX8" fmla="*/ 2095500 w 4587240"/>
                  <a:gd name="connsiteY8" fmla="*/ 76256 h 5448356"/>
                  <a:gd name="connsiteX9" fmla="*/ 2491740 w 4587240"/>
                  <a:gd name="connsiteY9" fmla="*/ 76256 h 5448356"/>
                  <a:gd name="connsiteX0" fmla="*/ 2491740 w 4587240"/>
                  <a:gd name="connsiteY0" fmla="*/ 66256 h 5438356"/>
                  <a:gd name="connsiteX1" fmla="*/ 4091940 w 4587240"/>
                  <a:gd name="connsiteY1" fmla="*/ 744436 h 5438356"/>
                  <a:gd name="connsiteX2" fmla="*/ 4587240 w 4587240"/>
                  <a:gd name="connsiteY2" fmla="*/ 1201636 h 5438356"/>
                  <a:gd name="connsiteX3" fmla="*/ 4320540 w 4587240"/>
                  <a:gd name="connsiteY3" fmla="*/ 3708616 h 5438356"/>
                  <a:gd name="connsiteX4" fmla="*/ 2301240 w 4587240"/>
                  <a:gd name="connsiteY4" fmla="*/ 5438356 h 5438356"/>
                  <a:gd name="connsiteX5" fmla="*/ 304800 w 4587240"/>
                  <a:gd name="connsiteY5" fmla="*/ 3861016 h 5438356"/>
                  <a:gd name="connsiteX6" fmla="*/ 0 w 4587240"/>
                  <a:gd name="connsiteY6" fmla="*/ 1194016 h 5438356"/>
                  <a:gd name="connsiteX7" fmla="*/ 502920 w 4587240"/>
                  <a:gd name="connsiteY7" fmla="*/ 736816 h 5438356"/>
                  <a:gd name="connsiteX8" fmla="*/ 2095500 w 4587240"/>
                  <a:gd name="connsiteY8" fmla="*/ 66256 h 5438356"/>
                  <a:gd name="connsiteX9" fmla="*/ 2491740 w 4587240"/>
                  <a:gd name="connsiteY9" fmla="*/ 66256 h 5438356"/>
                  <a:gd name="connsiteX0" fmla="*/ 2491740 w 4587240"/>
                  <a:gd name="connsiteY0" fmla="*/ 68601 h 5440701"/>
                  <a:gd name="connsiteX1" fmla="*/ 4091940 w 4587240"/>
                  <a:gd name="connsiteY1" fmla="*/ 746781 h 5440701"/>
                  <a:gd name="connsiteX2" fmla="*/ 4587240 w 4587240"/>
                  <a:gd name="connsiteY2" fmla="*/ 1203981 h 5440701"/>
                  <a:gd name="connsiteX3" fmla="*/ 4320540 w 4587240"/>
                  <a:gd name="connsiteY3" fmla="*/ 3710961 h 5440701"/>
                  <a:gd name="connsiteX4" fmla="*/ 2301240 w 4587240"/>
                  <a:gd name="connsiteY4" fmla="*/ 5440701 h 5440701"/>
                  <a:gd name="connsiteX5" fmla="*/ 304800 w 4587240"/>
                  <a:gd name="connsiteY5" fmla="*/ 3863361 h 5440701"/>
                  <a:gd name="connsiteX6" fmla="*/ 0 w 4587240"/>
                  <a:gd name="connsiteY6" fmla="*/ 1196361 h 5440701"/>
                  <a:gd name="connsiteX7" fmla="*/ 502920 w 4587240"/>
                  <a:gd name="connsiteY7" fmla="*/ 739161 h 5440701"/>
                  <a:gd name="connsiteX8" fmla="*/ 2095500 w 4587240"/>
                  <a:gd name="connsiteY8" fmla="*/ 68601 h 5440701"/>
                  <a:gd name="connsiteX9" fmla="*/ 2491740 w 4587240"/>
                  <a:gd name="connsiteY9" fmla="*/ 68601 h 5440701"/>
                  <a:gd name="connsiteX0" fmla="*/ 2491740 w 4587240"/>
                  <a:gd name="connsiteY0" fmla="*/ 72660 h 5444760"/>
                  <a:gd name="connsiteX1" fmla="*/ 4091940 w 4587240"/>
                  <a:gd name="connsiteY1" fmla="*/ 750840 h 5444760"/>
                  <a:gd name="connsiteX2" fmla="*/ 4587240 w 4587240"/>
                  <a:gd name="connsiteY2" fmla="*/ 1208040 h 5444760"/>
                  <a:gd name="connsiteX3" fmla="*/ 4320540 w 4587240"/>
                  <a:gd name="connsiteY3" fmla="*/ 3715020 h 5444760"/>
                  <a:gd name="connsiteX4" fmla="*/ 2301240 w 4587240"/>
                  <a:gd name="connsiteY4" fmla="*/ 5444760 h 5444760"/>
                  <a:gd name="connsiteX5" fmla="*/ 304800 w 4587240"/>
                  <a:gd name="connsiteY5" fmla="*/ 3867420 h 5444760"/>
                  <a:gd name="connsiteX6" fmla="*/ 0 w 4587240"/>
                  <a:gd name="connsiteY6" fmla="*/ 1200420 h 5444760"/>
                  <a:gd name="connsiteX7" fmla="*/ 502920 w 4587240"/>
                  <a:gd name="connsiteY7" fmla="*/ 743220 h 5444760"/>
                  <a:gd name="connsiteX8" fmla="*/ 2095500 w 4587240"/>
                  <a:gd name="connsiteY8" fmla="*/ 72660 h 5444760"/>
                  <a:gd name="connsiteX9" fmla="*/ 2491740 w 4587240"/>
                  <a:gd name="connsiteY9" fmla="*/ 72660 h 5444760"/>
                  <a:gd name="connsiteX0" fmla="*/ 2491740 w 4587240"/>
                  <a:gd name="connsiteY0" fmla="*/ 64732 h 5436832"/>
                  <a:gd name="connsiteX1" fmla="*/ 4091940 w 4587240"/>
                  <a:gd name="connsiteY1" fmla="*/ 742912 h 5436832"/>
                  <a:gd name="connsiteX2" fmla="*/ 4587240 w 4587240"/>
                  <a:gd name="connsiteY2" fmla="*/ 1200112 h 5436832"/>
                  <a:gd name="connsiteX3" fmla="*/ 4320540 w 4587240"/>
                  <a:gd name="connsiteY3" fmla="*/ 3707092 h 5436832"/>
                  <a:gd name="connsiteX4" fmla="*/ 2301240 w 4587240"/>
                  <a:gd name="connsiteY4" fmla="*/ 5436832 h 5436832"/>
                  <a:gd name="connsiteX5" fmla="*/ 304800 w 4587240"/>
                  <a:gd name="connsiteY5" fmla="*/ 3859492 h 5436832"/>
                  <a:gd name="connsiteX6" fmla="*/ 0 w 4587240"/>
                  <a:gd name="connsiteY6" fmla="*/ 1192492 h 5436832"/>
                  <a:gd name="connsiteX7" fmla="*/ 502920 w 4587240"/>
                  <a:gd name="connsiteY7" fmla="*/ 735292 h 5436832"/>
                  <a:gd name="connsiteX8" fmla="*/ 2095500 w 4587240"/>
                  <a:gd name="connsiteY8" fmla="*/ 64732 h 5436832"/>
                  <a:gd name="connsiteX9" fmla="*/ 2491740 w 4587240"/>
                  <a:gd name="connsiteY9" fmla="*/ 64732 h 5436832"/>
                  <a:gd name="connsiteX0" fmla="*/ 2491740 w 4587240"/>
                  <a:gd name="connsiteY0" fmla="*/ 66731 h 5438831"/>
                  <a:gd name="connsiteX1" fmla="*/ 4091940 w 4587240"/>
                  <a:gd name="connsiteY1" fmla="*/ 744911 h 5438831"/>
                  <a:gd name="connsiteX2" fmla="*/ 4587240 w 4587240"/>
                  <a:gd name="connsiteY2" fmla="*/ 1202111 h 5438831"/>
                  <a:gd name="connsiteX3" fmla="*/ 4320540 w 4587240"/>
                  <a:gd name="connsiteY3" fmla="*/ 3709091 h 5438831"/>
                  <a:gd name="connsiteX4" fmla="*/ 2301240 w 4587240"/>
                  <a:gd name="connsiteY4" fmla="*/ 5438831 h 5438831"/>
                  <a:gd name="connsiteX5" fmla="*/ 304800 w 4587240"/>
                  <a:gd name="connsiteY5" fmla="*/ 3861491 h 5438831"/>
                  <a:gd name="connsiteX6" fmla="*/ 0 w 4587240"/>
                  <a:gd name="connsiteY6" fmla="*/ 1194491 h 5438831"/>
                  <a:gd name="connsiteX7" fmla="*/ 502920 w 4587240"/>
                  <a:gd name="connsiteY7" fmla="*/ 737291 h 5438831"/>
                  <a:gd name="connsiteX8" fmla="*/ 2095500 w 4587240"/>
                  <a:gd name="connsiteY8" fmla="*/ 66731 h 5438831"/>
                  <a:gd name="connsiteX9" fmla="*/ 2491740 w 4587240"/>
                  <a:gd name="connsiteY9" fmla="*/ 66731 h 543883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6678 h 5436397"/>
                  <a:gd name="connsiteX1" fmla="*/ 4091940 w 4587240"/>
                  <a:gd name="connsiteY1" fmla="*/ 742477 h 5436397"/>
                  <a:gd name="connsiteX2" fmla="*/ 4587240 w 4587240"/>
                  <a:gd name="connsiteY2" fmla="*/ 1199677 h 5436397"/>
                  <a:gd name="connsiteX3" fmla="*/ 4320540 w 4587240"/>
                  <a:gd name="connsiteY3" fmla="*/ 3706657 h 5436397"/>
                  <a:gd name="connsiteX4" fmla="*/ 2301240 w 4587240"/>
                  <a:gd name="connsiteY4" fmla="*/ 5436397 h 5436397"/>
                  <a:gd name="connsiteX5" fmla="*/ 304800 w 4587240"/>
                  <a:gd name="connsiteY5" fmla="*/ 3859057 h 5436397"/>
                  <a:gd name="connsiteX6" fmla="*/ 0 w 4587240"/>
                  <a:gd name="connsiteY6" fmla="*/ 1192057 h 5436397"/>
                  <a:gd name="connsiteX7" fmla="*/ 502920 w 4587240"/>
                  <a:gd name="connsiteY7" fmla="*/ 734857 h 5436397"/>
                  <a:gd name="connsiteX8" fmla="*/ 2095500 w 4587240"/>
                  <a:gd name="connsiteY8" fmla="*/ 64297 h 5436397"/>
                  <a:gd name="connsiteX9" fmla="*/ 2486977 w 4587240"/>
                  <a:gd name="connsiteY9" fmla="*/ 66678 h 5436397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95292"/>
                  <a:gd name="connsiteY0" fmla="*/ 65686 h 5435405"/>
                  <a:gd name="connsiteX1" fmla="*/ 4091940 w 4595292"/>
                  <a:gd name="connsiteY1" fmla="*/ 741485 h 5435405"/>
                  <a:gd name="connsiteX2" fmla="*/ 4587240 w 4595292"/>
                  <a:gd name="connsiteY2" fmla="*/ 1198685 h 5435405"/>
                  <a:gd name="connsiteX3" fmla="*/ 4320540 w 4595292"/>
                  <a:gd name="connsiteY3" fmla="*/ 3705665 h 5435405"/>
                  <a:gd name="connsiteX4" fmla="*/ 2301240 w 4595292"/>
                  <a:gd name="connsiteY4" fmla="*/ 5435405 h 5435405"/>
                  <a:gd name="connsiteX5" fmla="*/ 304800 w 4595292"/>
                  <a:gd name="connsiteY5" fmla="*/ 3858065 h 5435405"/>
                  <a:gd name="connsiteX6" fmla="*/ 0 w 4595292"/>
                  <a:gd name="connsiteY6" fmla="*/ 1191065 h 5435405"/>
                  <a:gd name="connsiteX7" fmla="*/ 502920 w 4595292"/>
                  <a:gd name="connsiteY7" fmla="*/ 733865 h 5435405"/>
                  <a:gd name="connsiteX8" fmla="*/ 2095500 w 4595292"/>
                  <a:gd name="connsiteY8" fmla="*/ 63305 h 5435405"/>
                  <a:gd name="connsiteX9" fmla="*/ 2486977 w 4595292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511909 w 4631396"/>
                  <a:gd name="connsiteY0" fmla="*/ 65686 h 5435405"/>
                  <a:gd name="connsiteX1" fmla="*/ 4116872 w 4631396"/>
                  <a:gd name="connsiteY1" fmla="*/ 741485 h 5435405"/>
                  <a:gd name="connsiteX2" fmla="*/ 4612172 w 4631396"/>
                  <a:gd name="connsiteY2" fmla="*/ 1198685 h 5435405"/>
                  <a:gd name="connsiteX3" fmla="*/ 4345472 w 4631396"/>
                  <a:gd name="connsiteY3" fmla="*/ 3705665 h 5435405"/>
                  <a:gd name="connsiteX4" fmla="*/ 2326172 w 4631396"/>
                  <a:gd name="connsiteY4" fmla="*/ 5435405 h 5435405"/>
                  <a:gd name="connsiteX5" fmla="*/ 329732 w 4631396"/>
                  <a:gd name="connsiteY5" fmla="*/ 3858065 h 5435405"/>
                  <a:gd name="connsiteX6" fmla="*/ 24932 w 4631396"/>
                  <a:gd name="connsiteY6" fmla="*/ 1191065 h 5435405"/>
                  <a:gd name="connsiteX7" fmla="*/ 527852 w 4631396"/>
                  <a:gd name="connsiteY7" fmla="*/ 733865 h 5435405"/>
                  <a:gd name="connsiteX8" fmla="*/ 2120432 w 4631396"/>
                  <a:gd name="connsiteY8" fmla="*/ 63305 h 5435405"/>
                  <a:gd name="connsiteX9" fmla="*/ 2511909 w 4631396"/>
                  <a:gd name="connsiteY9" fmla="*/ 65686 h 5435405"/>
                  <a:gd name="connsiteX0" fmla="*/ 2524166 w 4643653"/>
                  <a:gd name="connsiteY0" fmla="*/ 65686 h 5435405"/>
                  <a:gd name="connsiteX1" fmla="*/ 4129129 w 4643653"/>
                  <a:gd name="connsiteY1" fmla="*/ 741485 h 5435405"/>
                  <a:gd name="connsiteX2" fmla="*/ 4624429 w 4643653"/>
                  <a:gd name="connsiteY2" fmla="*/ 1198685 h 5435405"/>
                  <a:gd name="connsiteX3" fmla="*/ 4357729 w 4643653"/>
                  <a:gd name="connsiteY3" fmla="*/ 3705665 h 5435405"/>
                  <a:gd name="connsiteX4" fmla="*/ 2338429 w 4643653"/>
                  <a:gd name="connsiteY4" fmla="*/ 5435405 h 5435405"/>
                  <a:gd name="connsiteX5" fmla="*/ 341989 w 4643653"/>
                  <a:gd name="connsiteY5" fmla="*/ 3858065 h 5435405"/>
                  <a:gd name="connsiteX6" fmla="*/ 37189 w 4643653"/>
                  <a:gd name="connsiteY6" fmla="*/ 1191065 h 5435405"/>
                  <a:gd name="connsiteX7" fmla="*/ 540109 w 4643653"/>
                  <a:gd name="connsiteY7" fmla="*/ 733865 h 5435405"/>
                  <a:gd name="connsiteX8" fmla="*/ 2132689 w 4643653"/>
                  <a:gd name="connsiteY8" fmla="*/ 63305 h 5435405"/>
                  <a:gd name="connsiteX9" fmla="*/ 2524166 w 4643653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625577" h="5435405">
                    <a:moveTo>
                      <a:pt x="2506090" y="65686"/>
                    </a:moveTo>
                    <a:cubicBezTo>
                      <a:pt x="3183953" y="757677"/>
                      <a:pt x="3942777" y="725769"/>
                      <a:pt x="4111053" y="741485"/>
                    </a:cubicBezTo>
                    <a:cubicBezTo>
                      <a:pt x="4490466" y="817685"/>
                      <a:pt x="4555553" y="1060573"/>
                      <a:pt x="4606353" y="1198685"/>
                    </a:cubicBezTo>
                    <a:cubicBezTo>
                      <a:pt x="4660328" y="2081970"/>
                      <a:pt x="4609528" y="3089080"/>
                      <a:pt x="4339653" y="3705665"/>
                    </a:cubicBezTo>
                    <a:cubicBezTo>
                      <a:pt x="3885628" y="4753732"/>
                      <a:pt x="2922015" y="5330313"/>
                      <a:pt x="2320353" y="5435405"/>
                    </a:cubicBezTo>
                    <a:cubicBezTo>
                      <a:pt x="1707261" y="5347775"/>
                      <a:pt x="760793" y="4788658"/>
                      <a:pt x="323913" y="3858065"/>
                    </a:cubicBezTo>
                    <a:cubicBezTo>
                      <a:pt x="-72962" y="2845240"/>
                      <a:pt x="-3112" y="2065778"/>
                      <a:pt x="19113" y="1191065"/>
                    </a:cubicBezTo>
                    <a:cubicBezTo>
                      <a:pt x="110553" y="833878"/>
                      <a:pt x="354393" y="762440"/>
                      <a:pt x="522033" y="733865"/>
                    </a:cubicBezTo>
                    <a:cubicBezTo>
                      <a:pt x="1486280" y="705608"/>
                      <a:pt x="1807591" y="301113"/>
                      <a:pt x="2114613" y="63305"/>
                    </a:cubicBezTo>
                    <a:cubicBezTo>
                      <a:pt x="2175255" y="3774"/>
                      <a:pt x="2354960" y="-43851"/>
                      <a:pt x="2506090" y="65686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dirty="0"/>
              </a:p>
            </p:txBody>
          </p:sp>
        </p:grpSp>
        <p:pic>
          <p:nvPicPr>
            <p:cNvPr id="253" name="Graphic 252">
              <a:extLst>
                <a:ext uri="{FF2B5EF4-FFF2-40B4-BE49-F238E27FC236}">
                  <a16:creationId xmlns:a16="http://schemas.microsoft.com/office/drawing/2014/main" id="{DAAE881F-08DC-4D18-99BA-8EF48829CB2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566422" y="1613174"/>
              <a:ext cx="197316" cy="197316"/>
            </a:xfrm>
            <a:prstGeom prst="rect">
              <a:avLst/>
            </a:prstGeom>
          </p:spPr>
        </p:pic>
      </p:grpSp>
      <p:grpSp>
        <p:nvGrpSpPr>
          <p:cNvPr id="257" name="Group 256">
            <a:extLst>
              <a:ext uri="{FF2B5EF4-FFF2-40B4-BE49-F238E27FC236}">
                <a16:creationId xmlns:a16="http://schemas.microsoft.com/office/drawing/2014/main" id="{7B3AF35A-3474-4A0F-834B-32290C33C3FC}"/>
              </a:ext>
            </a:extLst>
          </p:cNvPr>
          <p:cNvGrpSpPr/>
          <p:nvPr/>
        </p:nvGrpSpPr>
        <p:grpSpPr>
          <a:xfrm>
            <a:off x="7309776" y="2746967"/>
            <a:ext cx="277188" cy="325716"/>
            <a:chOff x="1493069" y="1510037"/>
            <a:chExt cx="343716" cy="403892"/>
          </a:xfrm>
        </p:grpSpPr>
        <p:grpSp>
          <p:nvGrpSpPr>
            <p:cNvPr id="258" name="Group 257">
              <a:extLst>
                <a:ext uri="{FF2B5EF4-FFF2-40B4-BE49-F238E27FC236}">
                  <a16:creationId xmlns:a16="http://schemas.microsoft.com/office/drawing/2014/main" id="{85749026-E6E3-46E6-81EF-8ABD733487F9}"/>
                </a:ext>
              </a:extLst>
            </p:cNvPr>
            <p:cNvGrpSpPr/>
            <p:nvPr/>
          </p:nvGrpSpPr>
          <p:grpSpPr>
            <a:xfrm>
              <a:off x="1493069" y="1510037"/>
              <a:ext cx="343716" cy="403892"/>
              <a:chOff x="517156" y="363265"/>
              <a:chExt cx="2295542" cy="2697436"/>
            </a:xfrm>
          </p:grpSpPr>
          <p:sp>
            <p:nvSpPr>
              <p:cNvPr id="260" name="Freeform: Shape 259">
                <a:extLst>
                  <a:ext uri="{FF2B5EF4-FFF2-40B4-BE49-F238E27FC236}">
                    <a16:creationId xmlns:a16="http://schemas.microsoft.com/office/drawing/2014/main" id="{F7F62BE8-6A32-4339-BAD6-88CE9769C1C0}"/>
                  </a:ext>
                </a:extLst>
              </p:cNvPr>
              <p:cNvSpPr/>
              <p:nvPr/>
            </p:nvSpPr>
            <p:spPr>
              <a:xfrm>
                <a:off x="517156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66BB6A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61" name="Freeform: Shape 260">
                <a:extLst>
                  <a:ext uri="{FF2B5EF4-FFF2-40B4-BE49-F238E27FC236}">
                    <a16:creationId xmlns:a16="http://schemas.microsoft.com/office/drawing/2014/main" id="{C0EF4644-27E3-46F2-8A30-B21074A45C3F}"/>
                  </a:ext>
                </a:extLst>
              </p:cNvPr>
              <p:cNvSpPr/>
              <p:nvPr/>
            </p:nvSpPr>
            <p:spPr>
              <a:xfrm flipH="1">
                <a:off x="1658724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4CAF5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62" name="Freeform: Shape 261">
                <a:extLst>
                  <a:ext uri="{FF2B5EF4-FFF2-40B4-BE49-F238E27FC236}">
                    <a16:creationId xmlns:a16="http://schemas.microsoft.com/office/drawing/2014/main" id="{1A8A601A-2EA4-47CB-919C-A993D9A26DD1}"/>
                  </a:ext>
                </a:extLst>
              </p:cNvPr>
              <p:cNvSpPr/>
              <p:nvPr/>
            </p:nvSpPr>
            <p:spPr>
              <a:xfrm>
                <a:off x="517156" y="363265"/>
                <a:ext cx="2295542" cy="2697436"/>
              </a:xfrm>
              <a:custGeom>
                <a:avLst/>
                <a:gdLst>
                  <a:gd name="connsiteX0" fmla="*/ 2491740 w 4587240"/>
                  <a:gd name="connsiteY0" fmla="*/ 0 h 5372100"/>
                  <a:gd name="connsiteX1" fmla="*/ 4091940 w 4587240"/>
                  <a:gd name="connsiteY1" fmla="*/ 678180 h 5372100"/>
                  <a:gd name="connsiteX2" fmla="*/ 4587240 w 4587240"/>
                  <a:gd name="connsiteY2" fmla="*/ 1135380 h 5372100"/>
                  <a:gd name="connsiteX3" fmla="*/ 4320540 w 4587240"/>
                  <a:gd name="connsiteY3" fmla="*/ 3642360 h 5372100"/>
                  <a:gd name="connsiteX4" fmla="*/ 2301240 w 4587240"/>
                  <a:gd name="connsiteY4" fmla="*/ 5372100 h 5372100"/>
                  <a:gd name="connsiteX5" fmla="*/ 304800 w 4587240"/>
                  <a:gd name="connsiteY5" fmla="*/ 3794760 h 5372100"/>
                  <a:gd name="connsiteX6" fmla="*/ 0 w 4587240"/>
                  <a:gd name="connsiteY6" fmla="*/ 1127760 h 5372100"/>
                  <a:gd name="connsiteX7" fmla="*/ 502920 w 4587240"/>
                  <a:gd name="connsiteY7" fmla="*/ 670560 h 5372100"/>
                  <a:gd name="connsiteX8" fmla="*/ 2095500 w 4587240"/>
                  <a:gd name="connsiteY8" fmla="*/ 0 h 5372100"/>
                  <a:gd name="connsiteX9" fmla="*/ 2491740 w 4587240"/>
                  <a:gd name="connsiteY9" fmla="*/ 0 h 5372100"/>
                  <a:gd name="connsiteX0" fmla="*/ 2491740 w 4587240"/>
                  <a:gd name="connsiteY0" fmla="*/ 59266 h 5431366"/>
                  <a:gd name="connsiteX1" fmla="*/ 4091940 w 4587240"/>
                  <a:gd name="connsiteY1" fmla="*/ 737446 h 5431366"/>
                  <a:gd name="connsiteX2" fmla="*/ 4587240 w 4587240"/>
                  <a:gd name="connsiteY2" fmla="*/ 1194646 h 5431366"/>
                  <a:gd name="connsiteX3" fmla="*/ 4320540 w 4587240"/>
                  <a:gd name="connsiteY3" fmla="*/ 3701626 h 5431366"/>
                  <a:gd name="connsiteX4" fmla="*/ 2301240 w 4587240"/>
                  <a:gd name="connsiteY4" fmla="*/ 5431366 h 5431366"/>
                  <a:gd name="connsiteX5" fmla="*/ 304800 w 4587240"/>
                  <a:gd name="connsiteY5" fmla="*/ 3854026 h 5431366"/>
                  <a:gd name="connsiteX6" fmla="*/ 0 w 4587240"/>
                  <a:gd name="connsiteY6" fmla="*/ 1187026 h 5431366"/>
                  <a:gd name="connsiteX7" fmla="*/ 502920 w 4587240"/>
                  <a:gd name="connsiteY7" fmla="*/ 729826 h 5431366"/>
                  <a:gd name="connsiteX8" fmla="*/ 2095500 w 4587240"/>
                  <a:gd name="connsiteY8" fmla="*/ 59266 h 5431366"/>
                  <a:gd name="connsiteX9" fmla="*/ 2491740 w 4587240"/>
                  <a:gd name="connsiteY9" fmla="*/ 59266 h 5431366"/>
                  <a:gd name="connsiteX0" fmla="*/ 2491740 w 4587240"/>
                  <a:gd name="connsiteY0" fmla="*/ 76256 h 5448356"/>
                  <a:gd name="connsiteX1" fmla="*/ 4091940 w 4587240"/>
                  <a:gd name="connsiteY1" fmla="*/ 754436 h 5448356"/>
                  <a:gd name="connsiteX2" fmla="*/ 4587240 w 4587240"/>
                  <a:gd name="connsiteY2" fmla="*/ 1211636 h 5448356"/>
                  <a:gd name="connsiteX3" fmla="*/ 4320540 w 4587240"/>
                  <a:gd name="connsiteY3" fmla="*/ 3718616 h 5448356"/>
                  <a:gd name="connsiteX4" fmla="*/ 2301240 w 4587240"/>
                  <a:gd name="connsiteY4" fmla="*/ 5448356 h 5448356"/>
                  <a:gd name="connsiteX5" fmla="*/ 304800 w 4587240"/>
                  <a:gd name="connsiteY5" fmla="*/ 3871016 h 5448356"/>
                  <a:gd name="connsiteX6" fmla="*/ 0 w 4587240"/>
                  <a:gd name="connsiteY6" fmla="*/ 1204016 h 5448356"/>
                  <a:gd name="connsiteX7" fmla="*/ 502920 w 4587240"/>
                  <a:gd name="connsiteY7" fmla="*/ 746816 h 5448356"/>
                  <a:gd name="connsiteX8" fmla="*/ 2095500 w 4587240"/>
                  <a:gd name="connsiteY8" fmla="*/ 76256 h 5448356"/>
                  <a:gd name="connsiteX9" fmla="*/ 2491740 w 4587240"/>
                  <a:gd name="connsiteY9" fmla="*/ 76256 h 5448356"/>
                  <a:gd name="connsiteX0" fmla="*/ 2491740 w 4587240"/>
                  <a:gd name="connsiteY0" fmla="*/ 66256 h 5438356"/>
                  <a:gd name="connsiteX1" fmla="*/ 4091940 w 4587240"/>
                  <a:gd name="connsiteY1" fmla="*/ 744436 h 5438356"/>
                  <a:gd name="connsiteX2" fmla="*/ 4587240 w 4587240"/>
                  <a:gd name="connsiteY2" fmla="*/ 1201636 h 5438356"/>
                  <a:gd name="connsiteX3" fmla="*/ 4320540 w 4587240"/>
                  <a:gd name="connsiteY3" fmla="*/ 3708616 h 5438356"/>
                  <a:gd name="connsiteX4" fmla="*/ 2301240 w 4587240"/>
                  <a:gd name="connsiteY4" fmla="*/ 5438356 h 5438356"/>
                  <a:gd name="connsiteX5" fmla="*/ 304800 w 4587240"/>
                  <a:gd name="connsiteY5" fmla="*/ 3861016 h 5438356"/>
                  <a:gd name="connsiteX6" fmla="*/ 0 w 4587240"/>
                  <a:gd name="connsiteY6" fmla="*/ 1194016 h 5438356"/>
                  <a:gd name="connsiteX7" fmla="*/ 502920 w 4587240"/>
                  <a:gd name="connsiteY7" fmla="*/ 736816 h 5438356"/>
                  <a:gd name="connsiteX8" fmla="*/ 2095500 w 4587240"/>
                  <a:gd name="connsiteY8" fmla="*/ 66256 h 5438356"/>
                  <a:gd name="connsiteX9" fmla="*/ 2491740 w 4587240"/>
                  <a:gd name="connsiteY9" fmla="*/ 66256 h 5438356"/>
                  <a:gd name="connsiteX0" fmla="*/ 2491740 w 4587240"/>
                  <a:gd name="connsiteY0" fmla="*/ 68601 h 5440701"/>
                  <a:gd name="connsiteX1" fmla="*/ 4091940 w 4587240"/>
                  <a:gd name="connsiteY1" fmla="*/ 746781 h 5440701"/>
                  <a:gd name="connsiteX2" fmla="*/ 4587240 w 4587240"/>
                  <a:gd name="connsiteY2" fmla="*/ 1203981 h 5440701"/>
                  <a:gd name="connsiteX3" fmla="*/ 4320540 w 4587240"/>
                  <a:gd name="connsiteY3" fmla="*/ 3710961 h 5440701"/>
                  <a:gd name="connsiteX4" fmla="*/ 2301240 w 4587240"/>
                  <a:gd name="connsiteY4" fmla="*/ 5440701 h 5440701"/>
                  <a:gd name="connsiteX5" fmla="*/ 304800 w 4587240"/>
                  <a:gd name="connsiteY5" fmla="*/ 3863361 h 5440701"/>
                  <a:gd name="connsiteX6" fmla="*/ 0 w 4587240"/>
                  <a:gd name="connsiteY6" fmla="*/ 1196361 h 5440701"/>
                  <a:gd name="connsiteX7" fmla="*/ 502920 w 4587240"/>
                  <a:gd name="connsiteY7" fmla="*/ 739161 h 5440701"/>
                  <a:gd name="connsiteX8" fmla="*/ 2095500 w 4587240"/>
                  <a:gd name="connsiteY8" fmla="*/ 68601 h 5440701"/>
                  <a:gd name="connsiteX9" fmla="*/ 2491740 w 4587240"/>
                  <a:gd name="connsiteY9" fmla="*/ 68601 h 5440701"/>
                  <a:gd name="connsiteX0" fmla="*/ 2491740 w 4587240"/>
                  <a:gd name="connsiteY0" fmla="*/ 72660 h 5444760"/>
                  <a:gd name="connsiteX1" fmla="*/ 4091940 w 4587240"/>
                  <a:gd name="connsiteY1" fmla="*/ 750840 h 5444760"/>
                  <a:gd name="connsiteX2" fmla="*/ 4587240 w 4587240"/>
                  <a:gd name="connsiteY2" fmla="*/ 1208040 h 5444760"/>
                  <a:gd name="connsiteX3" fmla="*/ 4320540 w 4587240"/>
                  <a:gd name="connsiteY3" fmla="*/ 3715020 h 5444760"/>
                  <a:gd name="connsiteX4" fmla="*/ 2301240 w 4587240"/>
                  <a:gd name="connsiteY4" fmla="*/ 5444760 h 5444760"/>
                  <a:gd name="connsiteX5" fmla="*/ 304800 w 4587240"/>
                  <a:gd name="connsiteY5" fmla="*/ 3867420 h 5444760"/>
                  <a:gd name="connsiteX6" fmla="*/ 0 w 4587240"/>
                  <a:gd name="connsiteY6" fmla="*/ 1200420 h 5444760"/>
                  <a:gd name="connsiteX7" fmla="*/ 502920 w 4587240"/>
                  <a:gd name="connsiteY7" fmla="*/ 743220 h 5444760"/>
                  <a:gd name="connsiteX8" fmla="*/ 2095500 w 4587240"/>
                  <a:gd name="connsiteY8" fmla="*/ 72660 h 5444760"/>
                  <a:gd name="connsiteX9" fmla="*/ 2491740 w 4587240"/>
                  <a:gd name="connsiteY9" fmla="*/ 72660 h 5444760"/>
                  <a:gd name="connsiteX0" fmla="*/ 2491740 w 4587240"/>
                  <a:gd name="connsiteY0" fmla="*/ 64732 h 5436832"/>
                  <a:gd name="connsiteX1" fmla="*/ 4091940 w 4587240"/>
                  <a:gd name="connsiteY1" fmla="*/ 742912 h 5436832"/>
                  <a:gd name="connsiteX2" fmla="*/ 4587240 w 4587240"/>
                  <a:gd name="connsiteY2" fmla="*/ 1200112 h 5436832"/>
                  <a:gd name="connsiteX3" fmla="*/ 4320540 w 4587240"/>
                  <a:gd name="connsiteY3" fmla="*/ 3707092 h 5436832"/>
                  <a:gd name="connsiteX4" fmla="*/ 2301240 w 4587240"/>
                  <a:gd name="connsiteY4" fmla="*/ 5436832 h 5436832"/>
                  <a:gd name="connsiteX5" fmla="*/ 304800 w 4587240"/>
                  <a:gd name="connsiteY5" fmla="*/ 3859492 h 5436832"/>
                  <a:gd name="connsiteX6" fmla="*/ 0 w 4587240"/>
                  <a:gd name="connsiteY6" fmla="*/ 1192492 h 5436832"/>
                  <a:gd name="connsiteX7" fmla="*/ 502920 w 4587240"/>
                  <a:gd name="connsiteY7" fmla="*/ 735292 h 5436832"/>
                  <a:gd name="connsiteX8" fmla="*/ 2095500 w 4587240"/>
                  <a:gd name="connsiteY8" fmla="*/ 64732 h 5436832"/>
                  <a:gd name="connsiteX9" fmla="*/ 2491740 w 4587240"/>
                  <a:gd name="connsiteY9" fmla="*/ 64732 h 5436832"/>
                  <a:gd name="connsiteX0" fmla="*/ 2491740 w 4587240"/>
                  <a:gd name="connsiteY0" fmla="*/ 66731 h 5438831"/>
                  <a:gd name="connsiteX1" fmla="*/ 4091940 w 4587240"/>
                  <a:gd name="connsiteY1" fmla="*/ 744911 h 5438831"/>
                  <a:gd name="connsiteX2" fmla="*/ 4587240 w 4587240"/>
                  <a:gd name="connsiteY2" fmla="*/ 1202111 h 5438831"/>
                  <a:gd name="connsiteX3" fmla="*/ 4320540 w 4587240"/>
                  <a:gd name="connsiteY3" fmla="*/ 3709091 h 5438831"/>
                  <a:gd name="connsiteX4" fmla="*/ 2301240 w 4587240"/>
                  <a:gd name="connsiteY4" fmla="*/ 5438831 h 5438831"/>
                  <a:gd name="connsiteX5" fmla="*/ 304800 w 4587240"/>
                  <a:gd name="connsiteY5" fmla="*/ 3861491 h 5438831"/>
                  <a:gd name="connsiteX6" fmla="*/ 0 w 4587240"/>
                  <a:gd name="connsiteY6" fmla="*/ 1194491 h 5438831"/>
                  <a:gd name="connsiteX7" fmla="*/ 502920 w 4587240"/>
                  <a:gd name="connsiteY7" fmla="*/ 737291 h 5438831"/>
                  <a:gd name="connsiteX8" fmla="*/ 2095500 w 4587240"/>
                  <a:gd name="connsiteY8" fmla="*/ 66731 h 5438831"/>
                  <a:gd name="connsiteX9" fmla="*/ 2491740 w 4587240"/>
                  <a:gd name="connsiteY9" fmla="*/ 66731 h 543883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6678 h 5436397"/>
                  <a:gd name="connsiteX1" fmla="*/ 4091940 w 4587240"/>
                  <a:gd name="connsiteY1" fmla="*/ 742477 h 5436397"/>
                  <a:gd name="connsiteX2" fmla="*/ 4587240 w 4587240"/>
                  <a:gd name="connsiteY2" fmla="*/ 1199677 h 5436397"/>
                  <a:gd name="connsiteX3" fmla="*/ 4320540 w 4587240"/>
                  <a:gd name="connsiteY3" fmla="*/ 3706657 h 5436397"/>
                  <a:gd name="connsiteX4" fmla="*/ 2301240 w 4587240"/>
                  <a:gd name="connsiteY4" fmla="*/ 5436397 h 5436397"/>
                  <a:gd name="connsiteX5" fmla="*/ 304800 w 4587240"/>
                  <a:gd name="connsiteY5" fmla="*/ 3859057 h 5436397"/>
                  <a:gd name="connsiteX6" fmla="*/ 0 w 4587240"/>
                  <a:gd name="connsiteY6" fmla="*/ 1192057 h 5436397"/>
                  <a:gd name="connsiteX7" fmla="*/ 502920 w 4587240"/>
                  <a:gd name="connsiteY7" fmla="*/ 734857 h 5436397"/>
                  <a:gd name="connsiteX8" fmla="*/ 2095500 w 4587240"/>
                  <a:gd name="connsiteY8" fmla="*/ 64297 h 5436397"/>
                  <a:gd name="connsiteX9" fmla="*/ 2486977 w 4587240"/>
                  <a:gd name="connsiteY9" fmla="*/ 66678 h 5436397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95292"/>
                  <a:gd name="connsiteY0" fmla="*/ 65686 h 5435405"/>
                  <a:gd name="connsiteX1" fmla="*/ 4091940 w 4595292"/>
                  <a:gd name="connsiteY1" fmla="*/ 741485 h 5435405"/>
                  <a:gd name="connsiteX2" fmla="*/ 4587240 w 4595292"/>
                  <a:gd name="connsiteY2" fmla="*/ 1198685 h 5435405"/>
                  <a:gd name="connsiteX3" fmla="*/ 4320540 w 4595292"/>
                  <a:gd name="connsiteY3" fmla="*/ 3705665 h 5435405"/>
                  <a:gd name="connsiteX4" fmla="*/ 2301240 w 4595292"/>
                  <a:gd name="connsiteY4" fmla="*/ 5435405 h 5435405"/>
                  <a:gd name="connsiteX5" fmla="*/ 304800 w 4595292"/>
                  <a:gd name="connsiteY5" fmla="*/ 3858065 h 5435405"/>
                  <a:gd name="connsiteX6" fmla="*/ 0 w 4595292"/>
                  <a:gd name="connsiteY6" fmla="*/ 1191065 h 5435405"/>
                  <a:gd name="connsiteX7" fmla="*/ 502920 w 4595292"/>
                  <a:gd name="connsiteY7" fmla="*/ 733865 h 5435405"/>
                  <a:gd name="connsiteX8" fmla="*/ 2095500 w 4595292"/>
                  <a:gd name="connsiteY8" fmla="*/ 63305 h 5435405"/>
                  <a:gd name="connsiteX9" fmla="*/ 2486977 w 4595292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511909 w 4631396"/>
                  <a:gd name="connsiteY0" fmla="*/ 65686 h 5435405"/>
                  <a:gd name="connsiteX1" fmla="*/ 4116872 w 4631396"/>
                  <a:gd name="connsiteY1" fmla="*/ 741485 h 5435405"/>
                  <a:gd name="connsiteX2" fmla="*/ 4612172 w 4631396"/>
                  <a:gd name="connsiteY2" fmla="*/ 1198685 h 5435405"/>
                  <a:gd name="connsiteX3" fmla="*/ 4345472 w 4631396"/>
                  <a:gd name="connsiteY3" fmla="*/ 3705665 h 5435405"/>
                  <a:gd name="connsiteX4" fmla="*/ 2326172 w 4631396"/>
                  <a:gd name="connsiteY4" fmla="*/ 5435405 h 5435405"/>
                  <a:gd name="connsiteX5" fmla="*/ 329732 w 4631396"/>
                  <a:gd name="connsiteY5" fmla="*/ 3858065 h 5435405"/>
                  <a:gd name="connsiteX6" fmla="*/ 24932 w 4631396"/>
                  <a:gd name="connsiteY6" fmla="*/ 1191065 h 5435405"/>
                  <a:gd name="connsiteX7" fmla="*/ 527852 w 4631396"/>
                  <a:gd name="connsiteY7" fmla="*/ 733865 h 5435405"/>
                  <a:gd name="connsiteX8" fmla="*/ 2120432 w 4631396"/>
                  <a:gd name="connsiteY8" fmla="*/ 63305 h 5435405"/>
                  <a:gd name="connsiteX9" fmla="*/ 2511909 w 4631396"/>
                  <a:gd name="connsiteY9" fmla="*/ 65686 h 5435405"/>
                  <a:gd name="connsiteX0" fmla="*/ 2524166 w 4643653"/>
                  <a:gd name="connsiteY0" fmla="*/ 65686 h 5435405"/>
                  <a:gd name="connsiteX1" fmla="*/ 4129129 w 4643653"/>
                  <a:gd name="connsiteY1" fmla="*/ 741485 h 5435405"/>
                  <a:gd name="connsiteX2" fmla="*/ 4624429 w 4643653"/>
                  <a:gd name="connsiteY2" fmla="*/ 1198685 h 5435405"/>
                  <a:gd name="connsiteX3" fmla="*/ 4357729 w 4643653"/>
                  <a:gd name="connsiteY3" fmla="*/ 3705665 h 5435405"/>
                  <a:gd name="connsiteX4" fmla="*/ 2338429 w 4643653"/>
                  <a:gd name="connsiteY4" fmla="*/ 5435405 h 5435405"/>
                  <a:gd name="connsiteX5" fmla="*/ 341989 w 4643653"/>
                  <a:gd name="connsiteY5" fmla="*/ 3858065 h 5435405"/>
                  <a:gd name="connsiteX6" fmla="*/ 37189 w 4643653"/>
                  <a:gd name="connsiteY6" fmla="*/ 1191065 h 5435405"/>
                  <a:gd name="connsiteX7" fmla="*/ 540109 w 4643653"/>
                  <a:gd name="connsiteY7" fmla="*/ 733865 h 5435405"/>
                  <a:gd name="connsiteX8" fmla="*/ 2132689 w 4643653"/>
                  <a:gd name="connsiteY8" fmla="*/ 63305 h 5435405"/>
                  <a:gd name="connsiteX9" fmla="*/ 2524166 w 4643653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625577" h="5435405">
                    <a:moveTo>
                      <a:pt x="2506090" y="65686"/>
                    </a:moveTo>
                    <a:cubicBezTo>
                      <a:pt x="3183953" y="757677"/>
                      <a:pt x="3942777" y="725769"/>
                      <a:pt x="4111053" y="741485"/>
                    </a:cubicBezTo>
                    <a:cubicBezTo>
                      <a:pt x="4490466" y="817685"/>
                      <a:pt x="4555553" y="1060573"/>
                      <a:pt x="4606353" y="1198685"/>
                    </a:cubicBezTo>
                    <a:cubicBezTo>
                      <a:pt x="4660328" y="2081970"/>
                      <a:pt x="4609528" y="3089080"/>
                      <a:pt x="4339653" y="3705665"/>
                    </a:cubicBezTo>
                    <a:cubicBezTo>
                      <a:pt x="3885628" y="4753732"/>
                      <a:pt x="2922015" y="5330313"/>
                      <a:pt x="2320353" y="5435405"/>
                    </a:cubicBezTo>
                    <a:cubicBezTo>
                      <a:pt x="1707261" y="5347775"/>
                      <a:pt x="760793" y="4788658"/>
                      <a:pt x="323913" y="3858065"/>
                    </a:cubicBezTo>
                    <a:cubicBezTo>
                      <a:pt x="-72962" y="2845240"/>
                      <a:pt x="-3112" y="2065778"/>
                      <a:pt x="19113" y="1191065"/>
                    </a:cubicBezTo>
                    <a:cubicBezTo>
                      <a:pt x="110553" y="833878"/>
                      <a:pt x="354393" y="762440"/>
                      <a:pt x="522033" y="733865"/>
                    </a:cubicBezTo>
                    <a:cubicBezTo>
                      <a:pt x="1486280" y="705608"/>
                      <a:pt x="1807591" y="301113"/>
                      <a:pt x="2114613" y="63305"/>
                    </a:cubicBezTo>
                    <a:cubicBezTo>
                      <a:pt x="2175255" y="3774"/>
                      <a:pt x="2354960" y="-43851"/>
                      <a:pt x="2506090" y="65686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dirty="0"/>
              </a:p>
            </p:txBody>
          </p:sp>
        </p:grpSp>
        <p:pic>
          <p:nvPicPr>
            <p:cNvPr id="259" name="Graphic 258">
              <a:extLst>
                <a:ext uri="{FF2B5EF4-FFF2-40B4-BE49-F238E27FC236}">
                  <a16:creationId xmlns:a16="http://schemas.microsoft.com/office/drawing/2014/main" id="{980F9BA8-230E-4AFE-8E68-8668B20E41F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566422" y="1613174"/>
              <a:ext cx="197316" cy="197316"/>
            </a:xfrm>
            <a:prstGeom prst="rect">
              <a:avLst/>
            </a:prstGeom>
          </p:spPr>
        </p:pic>
      </p:grpSp>
      <p:grpSp>
        <p:nvGrpSpPr>
          <p:cNvPr id="263" name="Group 262">
            <a:extLst>
              <a:ext uri="{FF2B5EF4-FFF2-40B4-BE49-F238E27FC236}">
                <a16:creationId xmlns:a16="http://schemas.microsoft.com/office/drawing/2014/main" id="{339F95F0-4AAC-42E0-8D12-64291F18A851}"/>
              </a:ext>
            </a:extLst>
          </p:cNvPr>
          <p:cNvGrpSpPr/>
          <p:nvPr/>
        </p:nvGrpSpPr>
        <p:grpSpPr>
          <a:xfrm>
            <a:off x="296350" y="4684130"/>
            <a:ext cx="1077932" cy="1076788"/>
            <a:chOff x="4322454" y="2326306"/>
            <a:chExt cx="2121384" cy="2119132"/>
          </a:xfrm>
        </p:grpSpPr>
        <p:grpSp>
          <p:nvGrpSpPr>
            <p:cNvPr id="264" name="Group 263">
              <a:extLst>
                <a:ext uri="{FF2B5EF4-FFF2-40B4-BE49-F238E27FC236}">
                  <a16:creationId xmlns:a16="http://schemas.microsoft.com/office/drawing/2014/main" id="{7581B607-498D-42BF-AFEC-4C693901E41D}"/>
                </a:ext>
              </a:extLst>
            </p:cNvPr>
            <p:cNvGrpSpPr/>
            <p:nvPr/>
          </p:nvGrpSpPr>
          <p:grpSpPr>
            <a:xfrm>
              <a:off x="4871096" y="2326306"/>
              <a:ext cx="1080000" cy="156845"/>
              <a:chOff x="4860000" y="2304000"/>
              <a:chExt cx="1080000" cy="156845"/>
            </a:xfrm>
          </p:grpSpPr>
          <p:cxnSp>
            <p:nvCxnSpPr>
              <p:cNvPr id="290" name="Straight Connector 289">
                <a:extLst>
                  <a:ext uri="{FF2B5EF4-FFF2-40B4-BE49-F238E27FC236}">
                    <a16:creationId xmlns:a16="http://schemas.microsoft.com/office/drawing/2014/main" id="{F8DAF817-8EAD-4134-8CDE-FD907AAFA5F5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Straight Connector 290">
                <a:extLst>
                  <a:ext uri="{FF2B5EF4-FFF2-40B4-BE49-F238E27FC236}">
                    <a16:creationId xmlns:a16="http://schemas.microsoft.com/office/drawing/2014/main" id="{3B83845F-45D4-4CC1-BB76-EA6990CB71B3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Straight Connector 291">
                <a:extLst>
                  <a:ext uri="{FF2B5EF4-FFF2-40B4-BE49-F238E27FC236}">
                    <a16:creationId xmlns:a16="http://schemas.microsoft.com/office/drawing/2014/main" id="{DCE74B10-D5B2-4569-B910-5D9458DDB157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Straight Connector 292">
                <a:extLst>
                  <a:ext uri="{FF2B5EF4-FFF2-40B4-BE49-F238E27FC236}">
                    <a16:creationId xmlns:a16="http://schemas.microsoft.com/office/drawing/2014/main" id="{B197A162-70ED-4F03-B6EF-69206F76CC08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Straight Connector 293">
                <a:extLst>
                  <a:ext uri="{FF2B5EF4-FFF2-40B4-BE49-F238E27FC236}">
                    <a16:creationId xmlns:a16="http://schemas.microsoft.com/office/drawing/2014/main" id="{4ED3EF85-10FA-40F8-9B24-A8A79D746E14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Straight Connector 294">
                <a:extLst>
                  <a:ext uri="{FF2B5EF4-FFF2-40B4-BE49-F238E27FC236}">
                    <a16:creationId xmlns:a16="http://schemas.microsoft.com/office/drawing/2014/main" id="{E78DBF5C-3FC9-4F4B-B6DB-3B9BC7345491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Straight Connector 295">
                <a:extLst>
                  <a:ext uri="{FF2B5EF4-FFF2-40B4-BE49-F238E27FC236}">
                    <a16:creationId xmlns:a16="http://schemas.microsoft.com/office/drawing/2014/main" id="{108BD20D-49BF-4C64-9914-171A99F1E045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5" name="Group 264">
              <a:extLst>
                <a:ext uri="{FF2B5EF4-FFF2-40B4-BE49-F238E27FC236}">
                  <a16:creationId xmlns:a16="http://schemas.microsoft.com/office/drawing/2014/main" id="{DBD10DDD-EC30-47B9-B857-9D6AAAFBD639}"/>
                </a:ext>
              </a:extLst>
            </p:cNvPr>
            <p:cNvGrpSpPr/>
            <p:nvPr/>
          </p:nvGrpSpPr>
          <p:grpSpPr>
            <a:xfrm rot="5400000">
              <a:off x="5825416" y="3285860"/>
              <a:ext cx="1080000" cy="156845"/>
              <a:chOff x="4860000" y="2304000"/>
              <a:chExt cx="1080000" cy="156845"/>
            </a:xfrm>
          </p:grpSpPr>
          <p:cxnSp>
            <p:nvCxnSpPr>
              <p:cNvPr id="283" name="Straight Connector 282">
                <a:extLst>
                  <a:ext uri="{FF2B5EF4-FFF2-40B4-BE49-F238E27FC236}">
                    <a16:creationId xmlns:a16="http://schemas.microsoft.com/office/drawing/2014/main" id="{45BD1978-F9BD-471C-BBED-BE9E09CF997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Straight Connector 283">
                <a:extLst>
                  <a:ext uri="{FF2B5EF4-FFF2-40B4-BE49-F238E27FC236}">
                    <a16:creationId xmlns:a16="http://schemas.microsoft.com/office/drawing/2014/main" id="{384A9E1E-6BB6-4224-91CA-0916BD2C837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Straight Connector 284">
                <a:extLst>
                  <a:ext uri="{FF2B5EF4-FFF2-40B4-BE49-F238E27FC236}">
                    <a16:creationId xmlns:a16="http://schemas.microsoft.com/office/drawing/2014/main" id="{3965C42E-D8A5-4AEC-B10A-DBB44AB43BE6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Straight Connector 285">
                <a:extLst>
                  <a:ext uri="{FF2B5EF4-FFF2-40B4-BE49-F238E27FC236}">
                    <a16:creationId xmlns:a16="http://schemas.microsoft.com/office/drawing/2014/main" id="{078B962F-4BC1-4F1A-98CA-38CE0230A75D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Straight Connector 286">
                <a:extLst>
                  <a:ext uri="{FF2B5EF4-FFF2-40B4-BE49-F238E27FC236}">
                    <a16:creationId xmlns:a16="http://schemas.microsoft.com/office/drawing/2014/main" id="{11E956C7-2527-4BF7-91CD-0D1B30A5B265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Straight Connector 287">
                <a:extLst>
                  <a:ext uri="{FF2B5EF4-FFF2-40B4-BE49-F238E27FC236}">
                    <a16:creationId xmlns:a16="http://schemas.microsoft.com/office/drawing/2014/main" id="{3872049F-12D3-4A11-A6A8-4D0AFB15F8D4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Straight Connector 288">
                <a:extLst>
                  <a:ext uri="{FF2B5EF4-FFF2-40B4-BE49-F238E27FC236}">
                    <a16:creationId xmlns:a16="http://schemas.microsoft.com/office/drawing/2014/main" id="{44592C49-1DF9-4087-9486-36B9604206BA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6" name="Group 265">
              <a:extLst>
                <a:ext uri="{FF2B5EF4-FFF2-40B4-BE49-F238E27FC236}">
                  <a16:creationId xmlns:a16="http://schemas.microsoft.com/office/drawing/2014/main" id="{327B9869-963C-44BB-AB9B-1EC417D9F7A6}"/>
                </a:ext>
              </a:extLst>
            </p:cNvPr>
            <p:cNvGrpSpPr/>
            <p:nvPr/>
          </p:nvGrpSpPr>
          <p:grpSpPr>
            <a:xfrm>
              <a:off x="4844370" y="4288593"/>
              <a:ext cx="1080000" cy="156845"/>
              <a:chOff x="4860000" y="2304000"/>
              <a:chExt cx="1080000" cy="156845"/>
            </a:xfrm>
          </p:grpSpPr>
          <p:cxnSp>
            <p:nvCxnSpPr>
              <p:cNvPr id="276" name="Straight Connector 275">
                <a:extLst>
                  <a:ext uri="{FF2B5EF4-FFF2-40B4-BE49-F238E27FC236}">
                    <a16:creationId xmlns:a16="http://schemas.microsoft.com/office/drawing/2014/main" id="{ADB7BB5E-B7C8-41D1-BC17-BFD0F2D238DC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Straight Connector 276">
                <a:extLst>
                  <a:ext uri="{FF2B5EF4-FFF2-40B4-BE49-F238E27FC236}">
                    <a16:creationId xmlns:a16="http://schemas.microsoft.com/office/drawing/2014/main" id="{765730AE-4D03-458C-9B28-3FEB4D16D45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Straight Connector 277">
                <a:extLst>
                  <a:ext uri="{FF2B5EF4-FFF2-40B4-BE49-F238E27FC236}">
                    <a16:creationId xmlns:a16="http://schemas.microsoft.com/office/drawing/2014/main" id="{504FC0CA-4F1A-453F-8301-A9C7325CB303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Straight Connector 278">
                <a:extLst>
                  <a:ext uri="{FF2B5EF4-FFF2-40B4-BE49-F238E27FC236}">
                    <a16:creationId xmlns:a16="http://schemas.microsoft.com/office/drawing/2014/main" id="{0ED92517-3A06-4570-8E0B-59F832DB8B60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Straight Connector 279">
                <a:extLst>
                  <a:ext uri="{FF2B5EF4-FFF2-40B4-BE49-F238E27FC236}">
                    <a16:creationId xmlns:a16="http://schemas.microsoft.com/office/drawing/2014/main" id="{B7846209-AA67-4D65-8073-876DFC97381E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Straight Connector 280">
                <a:extLst>
                  <a:ext uri="{FF2B5EF4-FFF2-40B4-BE49-F238E27FC236}">
                    <a16:creationId xmlns:a16="http://schemas.microsoft.com/office/drawing/2014/main" id="{C661235E-1F9C-493E-9BB3-CE4A2226A567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Straight Connector 281">
                <a:extLst>
                  <a:ext uri="{FF2B5EF4-FFF2-40B4-BE49-F238E27FC236}">
                    <a16:creationId xmlns:a16="http://schemas.microsoft.com/office/drawing/2014/main" id="{DFED1690-518B-4B01-AFCD-34C2765BF952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7" name="Group 266">
              <a:extLst>
                <a:ext uri="{FF2B5EF4-FFF2-40B4-BE49-F238E27FC236}">
                  <a16:creationId xmlns:a16="http://schemas.microsoft.com/office/drawing/2014/main" id="{DA81371C-6B4D-4E30-988A-2EBEEFA87316}"/>
                </a:ext>
              </a:extLst>
            </p:cNvPr>
            <p:cNvGrpSpPr/>
            <p:nvPr/>
          </p:nvGrpSpPr>
          <p:grpSpPr>
            <a:xfrm rot="5400000">
              <a:off x="3860877" y="3307603"/>
              <a:ext cx="1080000" cy="156845"/>
              <a:chOff x="4860000" y="2304000"/>
              <a:chExt cx="1080000" cy="156845"/>
            </a:xfrm>
          </p:grpSpPr>
          <p:cxnSp>
            <p:nvCxnSpPr>
              <p:cNvPr id="269" name="Straight Connector 268">
                <a:extLst>
                  <a:ext uri="{FF2B5EF4-FFF2-40B4-BE49-F238E27FC236}">
                    <a16:creationId xmlns:a16="http://schemas.microsoft.com/office/drawing/2014/main" id="{AACAB981-54CA-4FBF-885D-967CB1A649D2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Straight Connector 269">
                <a:extLst>
                  <a:ext uri="{FF2B5EF4-FFF2-40B4-BE49-F238E27FC236}">
                    <a16:creationId xmlns:a16="http://schemas.microsoft.com/office/drawing/2014/main" id="{2522EAC3-7199-4721-8B86-64DE15454E0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Straight Connector 270">
                <a:extLst>
                  <a:ext uri="{FF2B5EF4-FFF2-40B4-BE49-F238E27FC236}">
                    <a16:creationId xmlns:a16="http://schemas.microsoft.com/office/drawing/2014/main" id="{1FD4128D-D5B1-4A94-AF93-7F84268C7365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Straight Connector 271">
                <a:extLst>
                  <a:ext uri="{FF2B5EF4-FFF2-40B4-BE49-F238E27FC236}">
                    <a16:creationId xmlns:a16="http://schemas.microsoft.com/office/drawing/2014/main" id="{B00FC6D5-BB30-46C7-A657-4EC6E8ECCA31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Straight Connector 272">
                <a:extLst>
                  <a:ext uri="{FF2B5EF4-FFF2-40B4-BE49-F238E27FC236}">
                    <a16:creationId xmlns:a16="http://schemas.microsoft.com/office/drawing/2014/main" id="{8F02D8DA-F40B-4F05-9AD2-E79A8E52BF1A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Straight Connector 273">
                <a:extLst>
                  <a:ext uri="{FF2B5EF4-FFF2-40B4-BE49-F238E27FC236}">
                    <a16:creationId xmlns:a16="http://schemas.microsoft.com/office/drawing/2014/main" id="{F00AA142-57E6-4F2C-813E-880CC97A793D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Straight Connector 274">
                <a:extLst>
                  <a:ext uri="{FF2B5EF4-FFF2-40B4-BE49-F238E27FC236}">
                    <a16:creationId xmlns:a16="http://schemas.microsoft.com/office/drawing/2014/main" id="{1928C8B5-A864-4B97-AEC6-73DA6B246FF1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000B2003-B18E-4B1E-8018-FA0249B0EC80}"/>
                </a:ext>
              </a:extLst>
            </p:cNvPr>
            <p:cNvSpPr/>
            <p:nvPr/>
          </p:nvSpPr>
          <p:spPr>
            <a:xfrm>
              <a:off x="4484370" y="2486025"/>
              <a:ext cx="1800000" cy="1800000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solidFill>
              <a:srgbClr val="FF9800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  <p:sp>
        <p:nvSpPr>
          <p:cNvPr id="297" name="Freeform: Shape 296">
            <a:extLst>
              <a:ext uri="{FF2B5EF4-FFF2-40B4-BE49-F238E27FC236}">
                <a16:creationId xmlns:a16="http://schemas.microsoft.com/office/drawing/2014/main" id="{F27A4AC8-56ED-46A1-8FC6-288179375B8E}"/>
              </a:ext>
            </a:extLst>
          </p:cNvPr>
          <p:cNvSpPr/>
          <p:nvPr/>
        </p:nvSpPr>
        <p:spPr>
          <a:xfrm>
            <a:off x="504611" y="4896557"/>
            <a:ext cx="659567" cy="659567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FFA726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grpSp>
        <p:nvGrpSpPr>
          <p:cNvPr id="298" name="Group 297">
            <a:extLst>
              <a:ext uri="{FF2B5EF4-FFF2-40B4-BE49-F238E27FC236}">
                <a16:creationId xmlns:a16="http://schemas.microsoft.com/office/drawing/2014/main" id="{AEA4FD24-88AF-49B0-BDA0-8DA9E9784EE1}"/>
              </a:ext>
            </a:extLst>
          </p:cNvPr>
          <p:cNvGrpSpPr/>
          <p:nvPr/>
        </p:nvGrpSpPr>
        <p:grpSpPr>
          <a:xfrm>
            <a:off x="525574" y="5328968"/>
            <a:ext cx="240902" cy="45719"/>
            <a:chOff x="3494087" y="1512707"/>
            <a:chExt cx="460682" cy="143545"/>
          </a:xfrm>
        </p:grpSpPr>
        <p:cxnSp>
          <p:nvCxnSpPr>
            <p:cNvPr id="299" name="Straight Connector 298">
              <a:extLst>
                <a:ext uri="{FF2B5EF4-FFF2-40B4-BE49-F238E27FC236}">
                  <a16:creationId xmlns:a16="http://schemas.microsoft.com/office/drawing/2014/main" id="{38F30B64-079C-4F5B-B802-72E7D6666664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3494087" y="1512707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>
              <a:extLst>
                <a:ext uri="{FF2B5EF4-FFF2-40B4-BE49-F238E27FC236}">
                  <a16:creationId xmlns:a16="http://schemas.microsoft.com/office/drawing/2014/main" id="{2748C512-598F-4260-A3EC-64815CCE2808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512708"/>
              <a:ext cx="0" cy="143544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Connector 300">
              <a:extLst>
                <a:ext uri="{FF2B5EF4-FFF2-40B4-BE49-F238E27FC236}">
                  <a16:creationId xmlns:a16="http://schemas.microsoft.com/office/drawing/2014/main" id="{CA24865F-EA18-4B1A-81E4-7875B1AF7C3C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656252"/>
              <a:ext cx="14026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2" name="Oval 301">
            <a:extLst>
              <a:ext uri="{FF2B5EF4-FFF2-40B4-BE49-F238E27FC236}">
                <a16:creationId xmlns:a16="http://schemas.microsoft.com/office/drawing/2014/main" id="{743C8347-8833-478A-84E2-920FA6BCFB7A}"/>
              </a:ext>
            </a:extLst>
          </p:cNvPr>
          <p:cNvSpPr/>
          <p:nvPr/>
        </p:nvSpPr>
        <p:spPr>
          <a:xfrm rot="10800000">
            <a:off x="766505" y="5330495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303" name="Group 302">
            <a:extLst>
              <a:ext uri="{FF2B5EF4-FFF2-40B4-BE49-F238E27FC236}">
                <a16:creationId xmlns:a16="http://schemas.microsoft.com/office/drawing/2014/main" id="{1D13511A-1FC1-405F-8056-EF289FF613AB}"/>
              </a:ext>
            </a:extLst>
          </p:cNvPr>
          <p:cNvGrpSpPr/>
          <p:nvPr/>
        </p:nvGrpSpPr>
        <p:grpSpPr>
          <a:xfrm>
            <a:off x="1056555" y="5382059"/>
            <a:ext cx="91463" cy="140928"/>
            <a:chOff x="4439732" y="1735257"/>
            <a:chExt cx="249650" cy="266260"/>
          </a:xfrm>
        </p:grpSpPr>
        <p:cxnSp>
          <p:nvCxnSpPr>
            <p:cNvPr id="304" name="Straight Connector 303">
              <a:extLst>
                <a:ext uri="{FF2B5EF4-FFF2-40B4-BE49-F238E27FC236}">
                  <a16:creationId xmlns:a16="http://schemas.microsoft.com/office/drawing/2014/main" id="{D26449F3-4EC0-466B-9A1A-B0272BE47139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Connector 304">
              <a:extLst>
                <a:ext uri="{FF2B5EF4-FFF2-40B4-BE49-F238E27FC236}">
                  <a16:creationId xmlns:a16="http://schemas.microsoft.com/office/drawing/2014/main" id="{0D168BF3-5906-4CA8-B8E1-F4EB001F086B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6" name="Oval 305">
            <a:extLst>
              <a:ext uri="{FF2B5EF4-FFF2-40B4-BE49-F238E27FC236}">
                <a16:creationId xmlns:a16="http://schemas.microsoft.com/office/drawing/2014/main" id="{613D157F-BE40-43D5-89C6-F316A1B9C0AF}"/>
              </a:ext>
            </a:extLst>
          </p:cNvPr>
          <p:cNvSpPr/>
          <p:nvPr/>
        </p:nvSpPr>
        <p:spPr>
          <a:xfrm rot="5400000">
            <a:off x="1011296" y="5296396"/>
            <a:ext cx="90515" cy="91465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307" name="Group 306">
            <a:extLst>
              <a:ext uri="{FF2B5EF4-FFF2-40B4-BE49-F238E27FC236}">
                <a16:creationId xmlns:a16="http://schemas.microsoft.com/office/drawing/2014/main" id="{2C6A5289-2269-4058-A270-3ED161E4BFFA}"/>
              </a:ext>
            </a:extLst>
          </p:cNvPr>
          <p:cNvGrpSpPr/>
          <p:nvPr/>
        </p:nvGrpSpPr>
        <p:grpSpPr>
          <a:xfrm rot="16200000">
            <a:off x="747100" y="4910609"/>
            <a:ext cx="150485" cy="140928"/>
            <a:chOff x="4439732" y="1735257"/>
            <a:chExt cx="249650" cy="266260"/>
          </a:xfrm>
        </p:grpSpPr>
        <p:cxnSp>
          <p:nvCxnSpPr>
            <p:cNvPr id="308" name="Straight Connector 307">
              <a:extLst>
                <a:ext uri="{FF2B5EF4-FFF2-40B4-BE49-F238E27FC236}">
                  <a16:creationId xmlns:a16="http://schemas.microsoft.com/office/drawing/2014/main" id="{30B7E6AE-98CC-4A86-9C5D-1DA623441B13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>
              <a:extLst>
                <a:ext uri="{FF2B5EF4-FFF2-40B4-BE49-F238E27FC236}">
                  <a16:creationId xmlns:a16="http://schemas.microsoft.com/office/drawing/2014/main" id="{887C9E52-25A4-4D95-A12A-6FD7F81613E1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0" name="Oval 309">
            <a:extLst>
              <a:ext uri="{FF2B5EF4-FFF2-40B4-BE49-F238E27FC236}">
                <a16:creationId xmlns:a16="http://schemas.microsoft.com/office/drawing/2014/main" id="{C220A086-4308-44F1-926D-5C186F2F7BA6}"/>
              </a:ext>
            </a:extLst>
          </p:cNvPr>
          <p:cNvSpPr/>
          <p:nvPr/>
        </p:nvSpPr>
        <p:spPr>
          <a:xfrm>
            <a:off x="665748" y="5013143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311" name="Group 310">
            <a:extLst>
              <a:ext uri="{FF2B5EF4-FFF2-40B4-BE49-F238E27FC236}">
                <a16:creationId xmlns:a16="http://schemas.microsoft.com/office/drawing/2014/main" id="{A4EBAED6-E57D-46A0-8A49-45B31C65B442}"/>
              </a:ext>
            </a:extLst>
          </p:cNvPr>
          <p:cNvGrpSpPr/>
          <p:nvPr/>
        </p:nvGrpSpPr>
        <p:grpSpPr>
          <a:xfrm>
            <a:off x="892807" y="5080915"/>
            <a:ext cx="258856" cy="90000"/>
            <a:chOff x="4268071" y="1075055"/>
            <a:chExt cx="482298" cy="197661"/>
          </a:xfrm>
        </p:grpSpPr>
        <p:cxnSp>
          <p:nvCxnSpPr>
            <p:cNvPr id="312" name="Straight Connector 311">
              <a:extLst>
                <a:ext uri="{FF2B5EF4-FFF2-40B4-BE49-F238E27FC236}">
                  <a16:creationId xmlns:a16="http://schemas.microsoft.com/office/drawing/2014/main" id="{E792B92F-BB72-42FC-B1FA-0A0C285AC3F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29947" y="1075055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>
              <a:extLst>
                <a:ext uri="{FF2B5EF4-FFF2-40B4-BE49-F238E27FC236}">
                  <a16:creationId xmlns:a16="http://schemas.microsoft.com/office/drawing/2014/main" id="{7373B656-5E3D-483A-897F-B8570DE656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68071" y="1075055"/>
              <a:ext cx="161876" cy="197661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4" name="Oval 313">
            <a:extLst>
              <a:ext uri="{FF2B5EF4-FFF2-40B4-BE49-F238E27FC236}">
                <a16:creationId xmlns:a16="http://schemas.microsoft.com/office/drawing/2014/main" id="{169DC0C7-C26E-4A98-B62A-3BD5D93AED7B}"/>
              </a:ext>
            </a:extLst>
          </p:cNvPr>
          <p:cNvSpPr/>
          <p:nvPr/>
        </p:nvSpPr>
        <p:spPr>
          <a:xfrm>
            <a:off x="826404" y="5141958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315" name="Oval 314">
            <a:extLst>
              <a:ext uri="{FF2B5EF4-FFF2-40B4-BE49-F238E27FC236}">
                <a16:creationId xmlns:a16="http://schemas.microsoft.com/office/drawing/2014/main" id="{1425C4AB-2998-4222-99AF-E1AC034A9AFC}"/>
              </a:ext>
            </a:extLst>
          </p:cNvPr>
          <p:cNvSpPr/>
          <p:nvPr/>
        </p:nvSpPr>
        <p:spPr>
          <a:xfrm>
            <a:off x="595928" y="5209026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16" name="Oval 315">
            <a:extLst>
              <a:ext uri="{FF2B5EF4-FFF2-40B4-BE49-F238E27FC236}">
                <a16:creationId xmlns:a16="http://schemas.microsoft.com/office/drawing/2014/main" id="{9903513A-1044-4C63-879F-14F7D4165FA3}"/>
              </a:ext>
            </a:extLst>
          </p:cNvPr>
          <p:cNvSpPr/>
          <p:nvPr/>
        </p:nvSpPr>
        <p:spPr>
          <a:xfrm>
            <a:off x="979688" y="4979927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17" name="Oval 316">
            <a:extLst>
              <a:ext uri="{FF2B5EF4-FFF2-40B4-BE49-F238E27FC236}">
                <a16:creationId xmlns:a16="http://schemas.microsoft.com/office/drawing/2014/main" id="{30D097EF-9711-41E5-A664-66D46519915E}"/>
              </a:ext>
            </a:extLst>
          </p:cNvPr>
          <p:cNvSpPr/>
          <p:nvPr/>
        </p:nvSpPr>
        <p:spPr>
          <a:xfrm>
            <a:off x="1029675" y="5180438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18" name="Oval 317">
            <a:extLst>
              <a:ext uri="{FF2B5EF4-FFF2-40B4-BE49-F238E27FC236}">
                <a16:creationId xmlns:a16="http://schemas.microsoft.com/office/drawing/2014/main" id="{58FD79AE-A3AE-44DB-A494-431A5C6D4651}"/>
              </a:ext>
            </a:extLst>
          </p:cNvPr>
          <p:cNvSpPr/>
          <p:nvPr/>
        </p:nvSpPr>
        <p:spPr>
          <a:xfrm>
            <a:off x="664073" y="5466237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21" name="Rectangle: Rounded Corners 320">
            <a:extLst>
              <a:ext uri="{FF2B5EF4-FFF2-40B4-BE49-F238E27FC236}">
                <a16:creationId xmlns:a16="http://schemas.microsoft.com/office/drawing/2014/main" id="{762E2346-E8C5-47D9-BBA2-CD81ECCB2824}"/>
              </a:ext>
            </a:extLst>
          </p:cNvPr>
          <p:cNvSpPr/>
          <p:nvPr/>
        </p:nvSpPr>
        <p:spPr>
          <a:xfrm>
            <a:off x="277972" y="5817415"/>
            <a:ext cx="1244008" cy="58543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POP LEFT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ACQUIRE</a:t>
            </a:r>
          </a:p>
        </p:txBody>
      </p:sp>
      <p:sp>
        <p:nvSpPr>
          <p:cNvPr id="322" name="Rectangle: Rounded Corners 321">
            <a:extLst>
              <a:ext uri="{FF2B5EF4-FFF2-40B4-BE49-F238E27FC236}">
                <a16:creationId xmlns:a16="http://schemas.microsoft.com/office/drawing/2014/main" id="{8161F51C-9080-49CD-A164-A42166D99C1A}"/>
              </a:ext>
            </a:extLst>
          </p:cNvPr>
          <p:cNvSpPr/>
          <p:nvPr/>
        </p:nvSpPr>
        <p:spPr>
          <a:xfrm>
            <a:off x="221165" y="5762926"/>
            <a:ext cx="1244008" cy="58543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PUSH LEFT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RELEASE</a:t>
            </a:r>
          </a:p>
        </p:txBody>
      </p:sp>
      <p:sp>
        <p:nvSpPr>
          <p:cNvPr id="186" name="Freeform: Shape 185">
            <a:extLst>
              <a:ext uri="{FF2B5EF4-FFF2-40B4-BE49-F238E27FC236}">
                <a16:creationId xmlns:a16="http://schemas.microsoft.com/office/drawing/2014/main" id="{4A70CC43-DB9D-4E69-BE1F-C9C1B5F5DE47}"/>
              </a:ext>
            </a:extLst>
          </p:cNvPr>
          <p:cNvSpPr/>
          <p:nvPr/>
        </p:nvSpPr>
        <p:spPr>
          <a:xfrm rot="282301">
            <a:off x="5423256" y="2949566"/>
            <a:ext cx="809241" cy="135965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7" name="Freeform: Shape 186">
            <a:extLst>
              <a:ext uri="{FF2B5EF4-FFF2-40B4-BE49-F238E27FC236}">
                <a16:creationId xmlns:a16="http://schemas.microsoft.com/office/drawing/2014/main" id="{AA75CD9E-07A3-4540-86FB-8E3D6D0848F0}"/>
              </a:ext>
            </a:extLst>
          </p:cNvPr>
          <p:cNvSpPr/>
          <p:nvPr/>
        </p:nvSpPr>
        <p:spPr>
          <a:xfrm rot="10800000">
            <a:off x="3264248" y="3710898"/>
            <a:ext cx="704688" cy="146360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0559200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advTm="7213">
        <p159:morph option="byObject"/>
      </p:transition>
    </mc:Choice>
    <mc:Fallback>
      <p:transition advTm="721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6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7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0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1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4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5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8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9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22" dur="16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23" dur="16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16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26" dur="13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27" dur="13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13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30" dur="22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1" dur="22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" dur="22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34" dur="9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5" dur="9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" dur="9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Rectangle: Rounded Corners 241">
            <a:extLst>
              <a:ext uri="{FF2B5EF4-FFF2-40B4-BE49-F238E27FC236}">
                <a16:creationId xmlns:a16="http://schemas.microsoft.com/office/drawing/2014/main" id="{E02A3B78-FAAD-400E-AB29-226E856B05EE}"/>
              </a:ext>
            </a:extLst>
          </p:cNvPr>
          <p:cNvSpPr/>
          <p:nvPr/>
        </p:nvSpPr>
        <p:spPr>
          <a:xfrm>
            <a:off x="2320151" y="4741238"/>
            <a:ext cx="946436" cy="914400"/>
          </a:xfrm>
          <a:prstGeom prst="roundRect">
            <a:avLst>
              <a:gd name="adj" fmla="val 26579"/>
            </a:avLst>
          </a:prstGeom>
          <a:noFill/>
          <a:ln w="28575">
            <a:solidFill>
              <a:schemeClr val="bg1">
                <a:lumMod val="75000"/>
              </a:schemeClr>
            </a:solidFill>
            <a:prstDash val="sysDash"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Node1</a:t>
            </a:r>
            <a:endParaRPr lang="fr-BE" sz="2000" dirty="0">
              <a:solidFill>
                <a:schemeClr val="bg1">
                  <a:lumMod val="6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43" name="Rectangle: Rounded Corners 242">
            <a:extLst>
              <a:ext uri="{FF2B5EF4-FFF2-40B4-BE49-F238E27FC236}">
                <a16:creationId xmlns:a16="http://schemas.microsoft.com/office/drawing/2014/main" id="{CFD213C2-B8BE-4F23-9396-B0E17B4F3768}"/>
              </a:ext>
            </a:extLst>
          </p:cNvPr>
          <p:cNvSpPr/>
          <p:nvPr/>
        </p:nvSpPr>
        <p:spPr>
          <a:xfrm>
            <a:off x="3912762" y="2914745"/>
            <a:ext cx="1618057" cy="914400"/>
          </a:xfrm>
          <a:prstGeom prst="roundRect">
            <a:avLst>
              <a:gd name="adj" fmla="val 26579"/>
            </a:avLst>
          </a:prstGeom>
          <a:solidFill>
            <a:srgbClr val="78B83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New Node</a:t>
            </a:r>
            <a:endParaRPr lang="fr-BE" sz="2000" dirty="0">
              <a:solidFill>
                <a:schemeClr val="bg1">
                  <a:lumMod val="9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5FD3D961-A8E3-4C6A-A4EE-7DD68B18E42C}"/>
              </a:ext>
            </a:extLst>
          </p:cNvPr>
          <p:cNvGrpSpPr/>
          <p:nvPr/>
        </p:nvGrpSpPr>
        <p:grpSpPr>
          <a:xfrm>
            <a:off x="8594509" y="-243840"/>
            <a:ext cx="3800673" cy="1136390"/>
            <a:chOff x="8594509" y="5937504"/>
            <a:chExt cx="3800673" cy="1136390"/>
          </a:xfrm>
        </p:grpSpPr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BFCD429D-CD0C-4067-B74F-46ED0273003D}"/>
                </a:ext>
              </a:extLst>
            </p:cNvPr>
            <p:cNvSpPr/>
            <p:nvPr/>
          </p:nvSpPr>
          <p:spPr>
            <a:xfrm>
              <a:off x="8594509" y="5937504"/>
              <a:ext cx="3800673" cy="1136390"/>
            </a:xfrm>
            <a:prstGeom prst="roundRect">
              <a:avLst/>
            </a:prstGeom>
            <a:solidFill>
              <a:schemeClr val="bg1"/>
            </a:solidFill>
            <a:ln w="571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pic>
          <p:nvPicPr>
            <p:cNvPr id="57" name="Graphic 56">
              <a:extLst>
                <a:ext uri="{FF2B5EF4-FFF2-40B4-BE49-F238E27FC236}">
                  <a16:creationId xmlns:a16="http://schemas.microsoft.com/office/drawing/2014/main" id="{852DB212-A014-4990-869E-0DD9B426A5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8924852" y="6303054"/>
              <a:ext cx="593582" cy="593582"/>
            </a:xfrm>
            <a:prstGeom prst="rect">
              <a:avLst/>
            </a:prstGeom>
          </p:spPr>
        </p:pic>
        <p:pic>
          <p:nvPicPr>
            <p:cNvPr id="58" name="Graphic 57">
              <a:extLst>
                <a:ext uri="{FF2B5EF4-FFF2-40B4-BE49-F238E27FC236}">
                  <a16:creationId xmlns:a16="http://schemas.microsoft.com/office/drawing/2014/main" id="{8E548813-E3B9-46AF-8789-AC4B184425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151216" y="6303054"/>
              <a:ext cx="593582" cy="593582"/>
            </a:xfrm>
            <a:prstGeom prst="rect">
              <a:avLst/>
            </a:prstGeom>
          </p:spPr>
        </p:pic>
        <p:pic>
          <p:nvPicPr>
            <p:cNvPr id="59" name="Graphic 58">
              <a:extLst>
                <a:ext uri="{FF2B5EF4-FFF2-40B4-BE49-F238E27FC236}">
                  <a16:creationId xmlns:a16="http://schemas.microsoft.com/office/drawing/2014/main" id="{56002167-1A27-496B-8268-1F270E0FD00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11349540" y="6303054"/>
              <a:ext cx="593582" cy="593582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EC2C4A4D-4BDC-4727-846A-2BA2A114B58E}"/>
                </a:ext>
              </a:extLst>
            </p:cNvPr>
            <p:cNvSpPr txBox="1"/>
            <p:nvPr/>
          </p:nvSpPr>
          <p:spPr>
            <a:xfrm>
              <a:off x="9526874" y="6143693"/>
              <a:ext cx="60474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/>
                <a:t>&lt;</a:t>
              </a:r>
              <a:endParaRPr lang="fr-BE" sz="4800" b="1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DB020B64-0390-4BDF-9D6C-46E53C19B916}"/>
                </a:ext>
              </a:extLst>
            </p:cNvPr>
            <p:cNvSpPr txBox="1"/>
            <p:nvPr/>
          </p:nvSpPr>
          <p:spPr>
            <a:xfrm>
              <a:off x="10747221" y="6147288"/>
              <a:ext cx="60474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/>
                <a:t>&lt;</a:t>
              </a:r>
              <a:endParaRPr lang="fr-BE" sz="4800" b="1" dirty="0"/>
            </a:p>
          </p:txBody>
        </p:sp>
      </p:grp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498E5345-F6A7-46B8-B51A-F214D2E3A208}"/>
              </a:ext>
            </a:extLst>
          </p:cNvPr>
          <p:cNvSpPr/>
          <p:nvPr/>
        </p:nvSpPr>
        <p:spPr>
          <a:xfrm>
            <a:off x="2444900" y="2915417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E0303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LA</a:t>
            </a:r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3AB02E44-3147-4F5B-B6CC-B24F648E947C}"/>
              </a:ext>
            </a:extLst>
          </p:cNvPr>
          <p:cNvSpPr/>
          <p:nvPr/>
        </p:nvSpPr>
        <p:spPr>
          <a:xfrm>
            <a:off x="6108419" y="2915417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3584CB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 1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66631AAC-EA21-42CF-B91F-874E03F19699}"/>
              </a:ext>
            </a:extLst>
          </p:cNvPr>
          <p:cNvSpPr/>
          <p:nvPr/>
        </p:nvSpPr>
        <p:spPr>
          <a:xfrm>
            <a:off x="8308403" y="2910537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78B83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 2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B548A3FA-D96A-4015-B070-B055F56EFFFC}"/>
              </a:ext>
            </a:extLst>
          </p:cNvPr>
          <p:cNvSpPr/>
          <p:nvPr/>
        </p:nvSpPr>
        <p:spPr>
          <a:xfrm>
            <a:off x="3312817" y="2886631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9C8A8B11-F563-4526-B9EB-45B5C17BBBBB}"/>
              </a:ext>
            </a:extLst>
          </p:cNvPr>
          <p:cNvSpPr/>
          <p:nvPr/>
        </p:nvSpPr>
        <p:spPr>
          <a:xfrm>
            <a:off x="10476141" y="2918042"/>
            <a:ext cx="946436" cy="914400"/>
          </a:xfrm>
          <a:prstGeom prst="roundRect">
            <a:avLst>
              <a:gd name="adj" fmla="val 26579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D44E73AB-F84A-40EC-93D0-687D06693101}"/>
              </a:ext>
            </a:extLst>
          </p:cNvPr>
          <p:cNvSpPr/>
          <p:nvPr/>
        </p:nvSpPr>
        <p:spPr>
          <a:xfrm>
            <a:off x="10476998" y="2917082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3584CB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RA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83F40CC4-A5D4-4387-9D65-22A7FED42D19}"/>
              </a:ext>
            </a:extLst>
          </p:cNvPr>
          <p:cNvSpPr/>
          <p:nvPr/>
        </p:nvSpPr>
        <p:spPr>
          <a:xfrm>
            <a:off x="7680301" y="2909265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3DBAC1DD-4305-43CF-8C78-D48785A5364F}"/>
              </a:ext>
            </a:extLst>
          </p:cNvPr>
          <p:cNvSpPr/>
          <p:nvPr/>
        </p:nvSpPr>
        <p:spPr>
          <a:xfrm>
            <a:off x="9877018" y="2904712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93EFD55F-2DE2-49CA-A03D-C3DB8CD5AB4A}"/>
              </a:ext>
            </a:extLst>
          </p:cNvPr>
          <p:cNvSpPr/>
          <p:nvPr/>
        </p:nvSpPr>
        <p:spPr>
          <a:xfrm rot="10800000">
            <a:off x="9821601" y="3710901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D880F619-E66D-471F-87EE-5A97DB8FF725}"/>
              </a:ext>
            </a:extLst>
          </p:cNvPr>
          <p:cNvSpPr/>
          <p:nvPr/>
        </p:nvSpPr>
        <p:spPr>
          <a:xfrm rot="10800000">
            <a:off x="7659974" y="3653283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A8AFBF1F-0C0C-4834-905F-0D7C05CB4ECD}"/>
              </a:ext>
            </a:extLst>
          </p:cNvPr>
          <p:cNvSpPr/>
          <p:nvPr/>
        </p:nvSpPr>
        <p:spPr>
          <a:xfrm rot="10800000">
            <a:off x="5425981" y="3658164"/>
            <a:ext cx="817666" cy="173317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B78D5782-5769-43BC-9C26-D37FDB2BA26E}"/>
              </a:ext>
            </a:extLst>
          </p:cNvPr>
          <p:cNvGrpSpPr/>
          <p:nvPr/>
        </p:nvGrpSpPr>
        <p:grpSpPr>
          <a:xfrm>
            <a:off x="292200" y="673796"/>
            <a:ext cx="1077932" cy="1076788"/>
            <a:chOff x="4322454" y="2326306"/>
            <a:chExt cx="2121384" cy="2119132"/>
          </a:xfrm>
        </p:grpSpPr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BDB21855-249C-4A6B-8805-798EF97B8B32}"/>
                </a:ext>
              </a:extLst>
            </p:cNvPr>
            <p:cNvGrpSpPr/>
            <p:nvPr/>
          </p:nvGrpSpPr>
          <p:grpSpPr>
            <a:xfrm>
              <a:off x="4871096" y="2326306"/>
              <a:ext cx="1080000" cy="156845"/>
              <a:chOff x="4860000" y="2304000"/>
              <a:chExt cx="1080000" cy="156845"/>
            </a:xfrm>
          </p:grpSpPr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99AE82B2-FB5A-400B-B56E-E214E1EEA7A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5707F36A-7B86-418D-9751-B2B7C232120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54AA6B68-67F3-4975-A95E-F341ED9EF553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>
                <a:extLst>
                  <a:ext uri="{FF2B5EF4-FFF2-40B4-BE49-F238E27FC236}">
                    <a16:creationId xmlns:a16="http://schemas.microsoft.com/office/drawing/2014/main" id="{A671943C-6EF4-42AA-975F-45EF9C6A3B3A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3C7E93C7-7C2E-4EC7-BFA1-117A2F7947F1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id="{57878A0D-3480-4FE6-A54D-773553020ADE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4CA2D378-19F2-4F42-9700-024996AC8052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CCF2165B-3FF0-4410-B1BC-F80C39793C92}"/>
                </a:ext>
              </a:extLst>
            </p:cNvPr>
            <p:cNvGrpSpPr/>
            <p:nvPr/>
          </p:nvGrpSpPr>
          <p:grpSpPr>
            <a:xfrm rot="5400000">
              <a:off x="5825416" y="3285860"/>
              <a:ext cx="1080000" cy="156845"/>
              <a:chOff x="4860000" y="2304000"/>
              <a:chExt cx="1080000" cy="156845"/>
            </a:xfrm>
          </p:grpSpPr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922AF6D0-1B88-4D17-AE68-2B30DE90D34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CEEF48AB-87B1-4233-AECE-9C6D6DACE25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8E1D08FC-7904-492D-8D78-FB99259B0DC1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08E836E3-2E6D-4775-8425-C8267C2838AD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503C5DEB-3D5B-4B5E-93D8-6108EDE85082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159FED89-604C-4C6C-A6A0-83FBA3C1530B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A56467B4-3F60-4827-9971-473045E824E8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5A70AE02-8A23-45B5-B4A8-38B98D3373D5}"/>
                </a:ext>
              </a:extLst>
            </p:cNvPr>
            <p:cNvGrpSpPr/>
            <p:nvPr/>
          </p:nvGrpSpPr>
          <p:grpSpPr>
            <a:xfrm>
              <a:off x="4844370" y="4288593"/>
              <a:ext cx="1080000" cy="156845"/>
              <a:chOff x="4860000" y="2304000"/>
              <a:chExt cx="1080000" cy="156845"/>
            </a:xfrm>
          </p:grpSpPr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91A280ED-8867-4F75-8170-92C1ABF252E2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8FE6FEEC-A959-4ADE-BA6E-40EA267EA747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6D220034-E194-4AF6-B161-026C01376DDD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71B42F67-1064-46AF-877F-CCAA7E848371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7FC2A320-3D2A-4CDB-B3BC-383F77088540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B5526348-8D55-4E1D-8977-B74088C6D144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C006205E-8F27-4669-B9ED-D4CBB65ECABD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BBC8BF8A-F44F-4EBE-BF8B-7D55B84E699A}"/>
                </a:ext>
              </a:extLst>
            </p:cNvPr>
            <p:cNvGrpSpPr/>
            <p:nvPr/>
          </p:nvGrpSpPr>
          <p:grpSpPr>
            <a:xfrm rot="5400000">
              <a:off x="3860877" y="3307603"/>
              <a:ext cx="1080000" cy="156845"/>
              <a:chOff x="4860000" y="2304000"/>
              <a:chExt cx="1080000" cy="156845"/>
            </a:xfrm>
          </p:grpSpPr>
          <p:cxnSp>
            <p:nvCxnSpPr>
              <p:cNvPr id="136" name="Straight Connector 135">
                <a:extLst>
                  <a:ext uri="{FF2B5EF4-FFF2-40B4-BE49-F238E27FC236}">
                    <a16:creationId xmlns:a16="http://schemas.microsoft.com/office/drawing/2014/main" id="{B56432A2-B755-4430-9C35-AE2AF065A5D3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0870B305-1837-4900-AE75-EB23D6341A1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2F8F7747-9D14-4150-8BC0-DFF532B680EF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563770AD-CF2C-48B1-A7D0-6286F8A3DD63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131083F2-1F1B-4034-9F62-33ACE5B1F759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E5C0BF2D-FD57-4271-B28B-115E241CD7CD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FDCEE0F7-F70E-4D45-ACFD-E84BBC070EB9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D2AE1C21-40A0-44FF-8349-41CC19614C90}"/>
                </a:ext>
              </a:extLst>
            </p:cNvPr>
            <p:cNvSpPr/>
            <p:nvPr/>
          </p:nvSpPr>
          <p:spPr>
            <a:xfrm>
              <a:off x="4484370" y="2486025"/>
              <a:ext cx="1800000" cy="1800000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solidFill>
              <a:srgbClr val="4CAF50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  <p:sp>
        <p:nvSpPr>
          <p:cNvPr id="164" name="Freeform: Shape 163">
            <a:extLst>
              <a:ext uri="{FF2B5EF4-FFF2-40B4-BE49-F238E27FC236}">
                <a16:creationId xmlns:a16="http://schemas.microsoft.com/office/drawing/2014/main" id="{5A39D777-590E-43AC-A3E7-71099F3EF366}"/>
              </a:ext>
            </a:extLst>
          </p:cNvPr>
          <p:cNvSpPr/>
          <p:nvPr/>
        </p:nvSpPr>
        <p:spPr>
          <a:xfrm>
            <a:off x="504611" y="884870"/>
            <a:ext cx="659567" cy="659567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66BB6A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B2F56CB3-C8B5-4079-84B7-49C1F8665C6C}"/>
              </a:ext>
            </a:extLst>
          </p:cNvPr>
          <p:cNvGrpSpPr/>
          <p:nvPr/>
        </p:nvGrpSpPr>
        <p:grpSpPr>
          <a:xfrm>
            <a:off x="525574" y="1317281"/>
            <a:ext cx="240902" cy="45719"/>
            <a:chOff x="3494087" y="1512707"/>
            <a:chExt cx="460682" cy="143545"/>
          </a:xfrm>
        </p:grpSpPr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9A4659CB-12AA-4567-96FB-0EE0F7131F92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3494087" y="1512707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94BD9989-C454-4066-98D0-E611E4DD2244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512708"/>
              <a:ext cx="0" cy="143544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FD9050D7-A2E3-4649-98E5-1CB74B16638B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656252"/>
              <a:ext cx="14026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9" name="Oval 168">
            <a:extLst>
              <a:ext uri="{FF2B5EF4-FFF2-40B4-BE49-F238E27FC236}">
                <a16:creationId xmlns:a16="http://schemas.microsoft.com/office/drawing/2014/main" id="{5C8D347F-0D1E-48B7-B40B-E7BB6DF38495}"/>
              </a:ext>
            </a:extLst>
          </p:cNvPr>
          <p:cNvSpPr/>
          <p:nvPr/>
        </p:nvSpPr>
        <p:spPr>
          <a:xfrm rot="10800000">
            <a:off x="766505" y="1318808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242D19F2-83EA-4838-8367-B2E4A32D9129}"/>
              </a:ext>
            </a:extLst>
          </p:cNvPr>
          <p:cNvGrpSpPr/>
          <p:nvPr/>
        </p:nvGrpSpPr>
        <p:grpSpPr>
          <a:xfrm>
            <a:off x="1056555" y="1370372"/>
            <a:ext cx="91463" cy="140928"/>
            <a:chOff x="4439732" y="1735257"/>
            <a:chExt cx="249650" cy="266260"/>
          </a:xfrm>
        </p:grpSpPr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AC8A2788-B4A9-4C69-987C-C1F8DBD68F8C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C0A02C94-8373-4008-9879-AB1AD0DF85B5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3" name="Oval 172">
            <a:extLst>
              <a:ext uri="{FF2B5EF4-FFF2-40B4-BE49-F238E27FC236}">
                <a16:creationId xmlns:a16="http://schemas.microsoft.com/office/drawing/2014/main" id="{9B5C56EA-D52E-4B6C-A709-CDC09BCC9EE1}"/>
              </a:ext>
            </a:extLst>
          </p:cNvPr>
          <p:cNvSpPr/>
          <p:nvPr/>
        </p:nvSpPr>
        <p:spPr>
          <a:xfrm rot="5400000">
            <a:off x="1011296" y="1284709"/>
            <a:ext cx="90515" cy="91465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D7B6C123-4A1C-4FA0-A91F-3F9952E97B60}"/>
              </a:ext>
            </a:extLst>
          </p:cNvPr>
          <p:cNvGrpSpPr/>
          <p:nvPr/>
        </p:nvGrpSpPr>
        <p:grpSpPr>
          <a:xfrm rot="16200000">
            <a:off x="747100" y="898922"/>
            <a:ext cx="150485" cy="140928"/>
            <a:chOff x="4439732" y="1735257"/>
            <a:chExt cx="249650" cy="266260"/>
          </a:xfrm>
        </p:grpSpPr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A524254A-1069-4035-AE1F-7A5430A125B4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C88BE510-C0D8-4224-982F-9FE6DFC6F404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7" name="Oval 176">
            <a:extLst>
              <a:ext uri="{FF2B5EF4-FFF2-40B4-BE49-F238E27FC236}">
                <a16:creationId xmlns:a16="http://schemas.microsoft.com/office/drawing/2014/main" id="{07B9720A-634B-46E9-B078-B9ED515F0869}"/>
              </a:ext>
            </a:extLst>
          </p:cNvPr>
          <p:cNvSpPr/>
          <p:nvPr/>
        </p:nvSpPr>
        <p:spPr>
          <a:xfrm>
            <a:off x="665748" y="1001456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81FD4B09-9E03-4A7D-B7CF-8D825D3269D5}"/>
              </a:ext>
            </a:extLst>
          </p:cNvPr>
          <p:cNvGrpSpPr/>
          <p:nvPr/>
        </p:nvGrpSpPr>
        <p:grpSpPr>
          <a:xfrm>
            <a:off x="892807" y="1069228"/>
            <a:ext cx="258856" cy="90000"/>
            <a:chOff x="4268071" y="1075055"/>
            <a:chExt cx="482298" cy="197661"/>
          </a:xfrm>
        </p:grpSpPr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D1E7384D-0398-4062-9E94-C5219D6E49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29947" y="1075055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1A250AE0-EC43-48E8-A106-18D07E9601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68071" y="1075055"/>
              <a:ext cx="161876" cy="197661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1" name="Oval 180">
            <a:extLst>
              <a:ext uri="{FF2B5EF4-FFF2-40B4-BE49-F238E27FC236}">
                <a16:creationId xmlns:a16="http://schemas.microsoft.com/office/drawing/2014/main" id="{5DF51640-6235-4941-9DDE-9F630A4D8DB1}"/>
              </a:ext>
            </a:extLst>
          </p:cNvPr>
          <p:cNvSpPr/>
          <p:nvPr/>
        </p:nvSpPr>
        <p:spPr>
          <a:xfrm>
            <a:off x="826404" y="1130271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82" name="Oval 181">
            <a:extLst>
              <a:ext uri="{FF2B5EF4-FFF2-40B4-BE49-F238E27FC236}">
                <a16:creationId xmlns:a16="http://schemas.microsoft.com/office/drawing/2014/main" id="{0ECEF9C9-13C1-48A0-97BF-A9148C2C376F}"/>
              </a:ext>
            </a:extLst>
          </p:cNvPr>
          <p:cNvSpPr/>
          <p:nvPr/>
        </p:nvSpPr>
        <p:spPr>
          <a:xfrm>
            <a:off x="595928" y="1197339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3" name="Oval 182">
            <a:extLst>
              <a:ext uri="{FF2B5EF4-FFF2-40B4-BE49-F238E27FC236}">
                <a16:creationId xmlns:a16="http://schemas.microsoft.com/office/drawing/2014/main" id="{D7156E56-768F-452B-BA63-F02628FA0DD7}"/>
              </a:ext>
            </a:extLst>
          </p:cNvPr>
          <p:cNvSpPr/>
          <p:nvPr/>
        </p:nvSpPr>
        <p:spPr>
          <a:xfrm>
            <a:off x="979688" y="968240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4" name="Oval 183">
            <a:extLst>
              <a:ext uri="{FF2B5EF4-FFF2-40B4-BE49-F238E27FC236}">
                <a16:creationId xmlns:a16="http://schemas.microsoft.com/office/drawing/2014/main" id="{BF4172B0-EB09-48AC-BADB-2A6C274421D3}"/>
              </a:ext>
            </a:extLst>
          </p:cNvPr>
          <p:cNvSpPr/>
          <p:nvPr/>
        </p:nvSpPr>
        <p:spPr>
          <a:xfrm>
            <a:off x="1029675" y="1168751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5" name="Oval 184">
            <a:extLst>
              <a:ext uri="{FF2B5EF4-FFF2-40B4-BE49-F238E27FC236}">
                <a16:creationId xmlns:a16="http://schemas.microsoft.com/office/drawing/2014/main" id="{6CB1E73C-4500-4227-9182-BD9A76FA2AF9}"/>
              </a:ext>
            </a:extLst>
          </p:cNvPr>
          <p:cNvSpPr/>
          <p:nvPr/>
        </p:nvSpPr>
        <p:spPr>
          <a:xfrm>
            <a:off x="664073" y="1454550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F5949A1-FA3B-4073-819C-3C1F12A2F2F3}"/>
              </a:ext>
            </a:extLst>
          </p:cNvPr>
          <p:cNvSpPr/>
          <p:nvPr/>
        </p:nvSpPr>
        <p:spPr>
          <a:xfrm>
            <a:off x="213315" y="1762883"/>
            <a:ext cx="1244008" cy="58543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PUSH LEFT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FINAL</a:t>
            </a:r>
          </a:p>
        </p:txBody>
      </p:sp>
      <p:grpSp>
        <p:nvGrpSpPr>
          <p:cNvPr id="245" name="Group 244">
            <a:extLst>
              <a:ext uri="{FF2B5EF4-FFF2-40B4-BE49-F238E27FC236}">
                <a16:creationId xmlns:a16="http://schemas.microsoft.com/office/drawing/2014/main" id="{A8D008C7-7637-42D2-9BF2-F4F35A4B0035}"/>
              </a:ext>
            </a:extLst>
          </p:cNvPr>
          <p:cNvGrpSpPr/>
          <p:nvPr/>
        </p:nvGrpSpPr>
        <p:grpSpPr>
          <a:xfrm>
            <a:off x="9495395" y="2740687"/>
            <a:ext cx="277188" cy="325716"/>
            <a:chOff x="1493069" y="1510037"/>
            <a:chExt cx="343716" cy="403892"/>
          </a:xfrm>
        </p:grpSpPr>
        <p:grpSp>
          <p:nvGrpSpPr>
            <p:cNvPr id="246" name="Group 245">
              <a:extLst>
                <a:ext uri="{FF2B5EF4-FFF2-40B4-BE49-F238E27FC236}">
                  <a16:creationId xmlns:a16="http://schemas.microsoft.com/office/drawing/2014/main" id="{AE8AF5C9-5EF6-476D-926E-25EDD9B95995}"/>
                </a:ext>
              </a:extLst>
            </p:cNvPr>
            <p:cNvGrpSpPr/>
            <p:nvPr/>
          </p:nvGrpSpPr>
          <p:grpSpPr>
            <a:xfrm>
              <a:off x="1493069" y="1510037"/>
              <a:ext cx="343716" cy="403892"/>
              <a:chOff x="517156" y="363265"/>
              <a:chExt cx="2295542" cy="2697436"/>
            </a:xfrm>
          </p:grpSpPr>
          <p:sp>
            <p:nvSpPr>
              <p:cNvPr id="248" name="Freeform: Shape 247">
                <a:extLst>
                  <a:ext uri="{FF2B5EF4-FFF2-40B4-BE49-F238E27FC236}">
                    <a16:creationId xmlns:a16="http://schemas.microsoft.com/office/drawing/2014/main" id="{74ACB689-3DC1-4784-9EB6-459EC14E1CB4}"/>
                  </a:ext>
                </a:extLst>
              </p:cNvPr>
              <p:cNvSpPr/>
              <p:nvPr/>
            </p:nvSpPr>
            <p:spPr>
              <a:xfrm>
                <a:off x="517156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FFA72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49" name="Freeform: Shape 248">
                <a:extLst>
                  <a:ext uri="{FF2B5EF4-FFF2-40B4-BE49-F238E27FC236}">
                    <a16:creationId xmlns:a16="http://schemas.microsoft.com/office/drawing/2014/main" id="{D3740CBF-1D5D-450F-B79B-5181DAA641D0}"/>
                  </a:ext>
                </a:extLst>
              </p:cNvPr>
              <p:cNvSpPr/>
              <p:nvPr/>
            </p:nvSpPr>
            <p:spPr>
              <a:xfrm flipH="1">
                <a:off x="1658724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FF980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50" name="Freeform: Shape 249">
                <a:extLst>
                  <a:ext uri="{FF2B5EF4-FFF2-40B4-BE49-F238E27FC236}">
                    <a16:creationId xmlns:a16="http://schemas.microsoft.com/office/drawing/2014/main" id="{52174A7C-DE52-434E-B2E8-BB0865E7082C}"/>
                  </a:ext>
                </a:extLst>
              </p:cNvPr>
              <p:cNvSpPr/>
              <p:nvPr/>
            </p:nvSpPr>
            <p:spPr>
              <a:xfrm>
                <a:off x="517156" y="363265"/>
                <a:ext cx="2295542" cy="2697436"/>
              </a:xfrm>
              <a:custGeom>
                <a:avLst/>
                <a:gdLst>
                  <a:gd name="connsiteX0" fmla="*/ 2491740 w 4587240"/>
                  <a:gd name="connsiteY0" fmla="*/ 0 h 5372100"/>
                  <a:gd name="connsiteX1" fmla="*/ 4091940 w 4587240"/>
                  <a:gd name="connsiteY1" fmla="*/ 678180 h 5372100"/>
                  <a:gd name="connsiteX2" fmla="*/ 4587240 w 4587240"/>
                  <a:gd name="connsiteY2" fmla="*/ 1135380 h 5372100"/>
                  <a:gd name="connsiteX3" fmla="*/ 4320540 w 4587240"/>
                  <a:gd name="connsiteY3" fmla="*/ 3642360 h 5372100"/>
                  <a:gd name="connsiteX4" fmla="*/ 2301240 w 4587240"/>
                  <a:gd name="connsiteY4" fmla="*/ 5372100 h 5372100"/>
                  <a:gd name="connsiteX5" fmla="*/ 304800 w 4587240"/>
                  <a:gd name="connsiteY5" fmla="*/ 3794760 h 5372100"/>
                  <a:gd name="connsiteX6" fmla="*/ 0 w 4587240"/>
                  <a:gd name="connsiteY6" fmla="*/ 1127760 h 5372100"/>
                  <a:gd name="connsiteX7" fmla="*/ 502920 w 4587240"/>
                  <a:gd name="connsiteY7" fmla="*/ 670560 h 5372100"/>
                  <a:gd name="connsiteX8" fmla="*/ 2095500 w 4587240"/>
                  <a:gd name="connsiteY8" fmla="*/ 0 h 5372100"/>
                  <a:gd name="connsiteX9" fmla="*/ 2491740 w 4587240"/>
                  <a:gd name="connsiteY9" fmla="*/ 0 h 5372100"/>
                  <a:gd name="connsiteX0" fmla="*/ 2491740 w 4587240"/>
                  <a:gd name="connsiteY0" fmla="*/ 59266 h 5431366"/>
                  <a:gd name="connsiteX1" fmla="*/ 4091940 w 4587240"/>
                  <a:gd name="connsiteY1" fmla="*/ 737446 h 5431366"/>
                  <a:gd name="connsiteX2" fmla="*/ 4587240 w 4587240"/>
                  <a:gd name="connsiteY2" fmla="*/ 1194646 h 5431366"/>
                  <a:gd name="connsiteX3" fmla="*/ 4320540 w 4587240"/>
                  <a:gd name="connsiteY3" fmla="*/ 3701626 h 5431366"/>
                  <a:gd name="connsiteX4" fmla="*/ 2301240 w 4587240"/>
                  <a:gd name="connsiteY4" fmla="*/ 5431366 h 5431366"/>
                  <a:gd name="connsiteX5" fmla="*/ 304800 w 4587240"/>
                  <a:gd name="connsiteY5" fmla="*/ 3854026 h 5431366"/>
                  <a:gd name="connsiteX6" fmla="*/ 0 w 4587240"/>
                  <a:gd name="connsiteY6" fmla="*/ 1187026 h 5431366"/>
                  <a:gd name="connsiteX7" fmla="*/ 502920 w 4587240"/>
                  <a:gd name="connsiteY7" fmla="*/ 729826 h 5431366"/>
                  <a:gd name="connsiteX8" fmla="*/ 2095500 w 4587240"/>
                  <a:gd name="connsiteY8" fmla="*/ 59266 h 5431366"/>
                  <a:gd name="connsiteX9" fmla="*/ 2491740 w 4587240"/>
                  <a:gd name="connsiteY9" fmla="*/ 59266 h 5431366"/>
                  <a:gd name="connsiteX0" fmla="*/ 2491740 w 4587240"/>
                  <a:gd name="connsiteY0" fmla="*/ 76256 h 5448356"/>
                  <a:gd name="connsiteX1" fmla="*/ 4091940 w 4587240"/>
                  <a:gd name="connsiteY1" fmla="*/ 754436 h 5448356"/>
                  <a:gd name="connsiteX2" fmla="*/ 4587240 w 4587240"/>
                  <a:gd name="connsiteY2" fmla="*/ 1211636 h 5448356"/>
                  <a:gd name="connsiteX3" fmla="*/ 4320540 w 4587240"/>
                  <a:gd name="connsiteY3" fmla="*/ 3718616 h 5448356"/>
                  <a:gd name="connsiteX4" fmla="*/ 2301240 w 4587240"/>
                  <a:gd name="connsiteY4" fmla="*/ 5448356 h 5448356"/>
                  <a:gd name="connsiteX5" fmla="*/ 304800 w 4587240"/>
                  <a:gd name="connsiteY5" fmla="*/ 3871016 h 5448356"/>
                  <a:gd name="connsiteX6" fmla="*/ 0 w 4587240"/>
                  <a:gd name="connsiteY6" fmla="*/ 1204016 h 5448356"/>
                  <a:gd name="connsiteX7" fmla="*/ 502920 w 4587240"/>
                  <a:gd name="connsiteY7" fmla="*/ 746816 h 5448356"/>
                  <a:gd name="connsiteX8" fmla="*/ 2095500 w 4587240"/>
                  <a:gd name="connsiteY8" fmla="*/ 76256 h 5448356"/>
                  <a:gd name="connsiteX9" fmla="*/ 2491740 w 4587240"/>
                  <a:gd name="connsiteY9" fmla="*/ 76256 h 5448356"/>
                  <a:gd name="connsiteX0" fmla="*/ 2491740 w 4587240"/>
                  <a:gd name="connsiteY0" fmla="*/ 66256 h 5438356"/>
                  <a:gd name="connsiteX1" fmla="*/ 4091940 w 4587240"/>
                  <a:gd name="connsiteY1" fmla="*/ 744436 h 5438356"/>
                  <a:gd name="connsiteX2" fmla="*/ 4587240 w 4587240"/>
                  <a:gd name="connsiteY2" fmla="*/ 1201636 h 5438356"/>
                  <a:gd name="connsiteX3" fmla="*/ 4320540 w 4587240"/>
                  <a:gd name="connsiteY3" fmla="*/ 3708616 h 5438356"/>
                  <a:gd name="connsiteX4" fmla="*/ 2301240 w 4587240"/>
                  <a:gd name="connsiteY4" fmla="*/ 5438356 h 5438356"/>
                  <a:gd name="connsiteX5" fmla="*/ 304800 w 4587240"/>
                  <a:gd name="connsiteY5" fmla="*/ 3861016 h 5438356"/>
                  <a:gd name="connsiteX6" fmla="*/ 0 w 4587240"/>
                  <a:gd name="connsiteY6" fmla="*/ 1194016 h 5438356"/>
                  <a:gd name="connsiteX7" fmla="*/ 502920 w 4587240"/>
                  <a:gd name="connsiteY7" fmla="*/ 736816 h 5438356"/>
                  <a:gd name="connsiteX8" fmla="*/ 2095500 w 4587240"/>
                  <a:gd name="connsiteY8" fmla="*/ 66256 h 5438356"/>
                  <a:gd name="connsiteX9" fmla="*/ 2491740 w 4587240"/>
                  <a:gd name="connsiteY9" fmla="*/ 66256 h 5438356"/>
                  <a:gd name="connsiteX0" fmla="*/ 2491740 w 4587240"/>
                  <a:gd name="connsiteY0" fmla="*/ 68601 h 5440701"/>
                  <a:gd name="connsiteX1" fmla="*/ 4091940 w 4587240"/>
                  <a:gd name="connsiteY1" fmla="*/ 746781 h 5440701"/>
                  <a:gd name="connsiteX2" fmla="*/ 4587240 w 4587240"/>
                  <a:gd name="connsiteY2" fmla="*/ 1203981 h 5440701"/>
                  <a:gd name="connsiteX3" fmla="*/ 4320540 w 4587240"/>
                  <a:gd name="connsiteY3" fmla="*/ 3710961 h 5440701"/>
                  <a:gd name="connsiteX4" fmla="*/ 2301240 w 4587240"/>
                  <a:gd name="connsiteY4" fmla="*/ 5440701 h 5440701"/>
                  <a:gd name="connsiteX5" fmla="*/ 304800 w 4587240"/>
                  <a:gd name="connsiteY5" fmla="*/ 3863361 h 5440701"/>
                  <a:gd name="connsiteX6" fmla="*/ 0 w 4587240"/>
                  <a:gd name="connsiteY6" fmla="*/ 1196361 h 5440701"/>
                  <a:gd name="connsiteX7" fmla="*/ 502920 w 4587240"/>
                  <a:gd name="connsiteY7" fmla="*/ 739161 h 5440701"/>
                  <a:gd name="connsiteX8" fmla="*/ 2095500 w 4587240"/>
                  <a:gd name="connsiteY8" fmla="*/ 68601 h 5440701"/>
                  <a:gd name="connsiteX9" fmla="*/ 2491740 w 4587240"/>
                  <a:gd name="connsiteY9" fmla="*/ 68601 h 5440701"/>
                  <a:gd name="connsiteX0" fmla="*/ 2491740 w 4587240"/>
                  <a:gd name="connsiteY0" fmla="*/ 72660 h 5444760"/>
                  <a:gd name="connsiteX1" fmla="*/ 4091940 w 4587240"/>
                  <a:gd name="connsiteY1" fmla="*/ 750840 h 5444760"/>
                  <a:gd name="connsiteX2" fmla="*/ 4587240 w 4587240"/>
                  <a:gd name="connsiteY2" fmla="*/ 1208040 h 5444760"/>
                  <a:gd name="connsiteX3" fmla="*/ 4320540 w 4587240"/>
                  <a:gd name="connsiteY3" fmla="*/ 3715020 h 5444760"/>
                  <a:gd name="connsiteX4" fmla="*/ 2301240 w 4587240"/>
                  <a:gd name="connsiteY4" fmla="*/ 5444760 h 5444760"/>
                  <a:gd name="connsiteX5" fmla="*/ 304800 w 4587240"/>
                  <a:gd name="connsiteY5" fmla="*/ 3867420 h 5444760"/>
                  <a:gd name="connsiteX6" fmla="*/ 0 w 4587240"/>
                  <a:gd name="connsiteY6" fmla="*/ 1200420 h 5444760"/>
                  <a:gd name="connsiteX7" fmla="*/ 502920 w 4587240"/>
                  <a:gd name="connsiteY7" fmla="*/ 743220 h 5444760"/>
                  <a:gd name="connsiteX8" fmla="*/ 2095500 w 4587240"/>
                  <a:gd name="connsiteY8" fmla="*/ 72660 h 5444760"/>
                  <a:gd name="connsiteX9" fmla="*/ 2491740 w 4587240"/>
                  <a:gd name="connsiteY9" fmla="*/ 72660 h 5444760"/>
                  <a:gd name="connsiteX0" fmla="*/ 2491740 w 4587240"/>
                  <a:gd name="connsiteY0" fmla="*/ 64732 h 5436832"/>
                  <a:gd name="connsiteX1" fmla="*/ 4091940 w 4587240"/>
                  <a:gd name="connsiteY1" fmla="*/ 742912 h 5436832"/>
                  <a:gd name="connsiteX2" fmla="*/ 4587240 w 4587240"/>
                  <a:gd name="connsiteY2" fmla="*/ 1200112 h 5436832"/>
                  <a:gd name="connsiteX3" fmla="*/ 4320540 w 4587240"/>
                  <a:gd name="connsiteY3" fmla="*/ 3707092 h 5436832"/>
                  <a:gd name="connsiteX4" fmla="*/ 2301240 w 4587240"/>
                  <a:gd name="connsiteY4" fmla="*/ 5436832 h 5436832"/>
                  <a:gd name="connsiteX5" fmla="*/ 304800 w 4587240"/>
                  <a:gd name="connsiteY5" fmla="*/ 3859492 h 5436832"/>
                  <a:gd name="connsiteX6" fmla="*/ 0 w 4587240"/>
                  <a:gd name="connsiteY6" fmla="*/ 1192492 h 5436832"/>
                  <a:gd name="connsiteX7" fmla="*/ 502920 w 4587240"/>
                  <a:gd name="connsiteY7" fmla="*/ 735292 h 5436832"/>
                  <a:gd name="connsiteX8" fmla="*/ 2095500 w 4587240"/>
                  <a:gd name="connsiteY8" fmla="*/ 64732 h 5436832"/>
                  <a:gd name="connsiteX9" fmla="*/ 2491740 w 4587240"/>
                  <a:gd name="connsiteY9" fmla="*/ 64732 h 5436832"/>
                  <a:gd name="connsiteX0" fmla="*/ 2491740 w 4587240"/>
                  <a:gd name="connsiteY0" fmla="*/ 66731 h 5438831"/>
                  <a:gd name="connsiteX1" fmla="*/ 4091940 w 4587240"/>
                  <a:gd name="connsiteY1" fmla="*/ 744911 h 5438831"/>
                  <a:gd name="connsiteX2" fmla="*/ 4587240 w 4587240"/>
                  <a:gd name="connsiteY2" fmla="*/ 1202111 h 5438831"/>
                  <a:gd name="connsiteX3" fmla="*/ 4320540 w 4587240"/>
                  <a:gd name="connsiteY3" fmla="*/ 3709091 h 5438831"/>
                  <a:gd name="connsiteX4" fmla="*/ 2301240 w 4587240"/>
                  <a:gd name="connsiteY4" fmla="*/ 5438831 h 5438831"/>
                  <a:gd name="connsiteX5" fmla="*/ 304800 w 4587240"/>
                  <a:gd name="connsiteY5" fmla="*/ 3861491 h 5438831"/>
                  <a:gd name="connsiteX6" fmla="*/ 0 w 4587240"/>
                  <a:gd name="connsiteY6" fmla="*/ 1194491 h 5438831"/>
                  <a:gd name="connsiteX7" fmla="*/ 502920 w 4587240"/>
                  <a:gd name="connsiteY7" fmla="*/ 737291 h 5438831"/>
                  <a:gd name="connsiteX8" fmla="*/ 2095500 w 4587240"/>
                  <a:gd name="connsiteY8" fmla="*/ 66731 h 5438831"/>
                  <a:gd name="connsiteX9" fmla="*/ 2491740 w 4587240"/>
                  <a:gd name="connsiteY9" fmla="*/ 66731 h 543883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6678 h 5436397"/>
                  <a:gd name="connsiteX1" fmla="*/ 4091940 w 4587240"/>
                  <a:gd name="connsiteY1" fmla="*/ 742477 h 5436397"/>
                  <a:gd name="connsiteX2" fmla="*/ 4587240 w 4587240"/>
                  <a:gd name="connsiteY2" fmla="*/ 1199677 h 5436397"/>
                  <a:gd name="connsiteX3" fmla="*/ 4320540 w 4587240"/>
                  <a:gd name="connsiteY3" fmla="*/ 3706657 h 5436397"/>
                  <a:gd name="connsiteX4" fmla="*/ 2301240 w 4587240"/>
                  <a:gd name="connsiteY4" fmla="*/ 5436397 h 5436397"/>
                  <a:gd name="connsiteX5" fmla="*/ 304800 w 4587240"/>
                  <a:gd name="connsiteY5" fmla="*/ 3859057 h 5436397"/>
                  <a:gd name="connsiteX6" fmla="*/ 0 w 4587240"/>
                  <a:gd name="connsiteY6" fmla="*/ 1192057 h 5436397"/>
                  <a:gd name="connsiteX7" fmla="*/ 502920 w 4587240"/>
                  <a:gd name="connsiteY7" fmla="*/ 734857 h 5436397"/>
                  <a:gd name="connsiteX8" fmla="*/ 2095500 w 4587240"/>
                  <a:gd name="connsiteY8" fmla="*/ 64297 h 5436397"/>
                  <a:gd name="connsiteX9" fmla="*/ 2486977 w 4587240"/>
                  <a:gd name="connsiteY9" fmla="*/ 66678 h 5436397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95292"/>
                  <a:gd name="connsiteY0" fmla="*/ 65686 h 5435405"/>
                  <a:gd name="connsiteX1" fmla="*/ 4091940 w 4595292"/>
                  <a:gd name="connsiteY1" fmla="*/ 741485 h 5435405"/>
                  <a:gd name="connsiteX2" fmla="*/ 4587240 w 4595292"/>
                  <a:gd name="connsiteY2" fmla="*/ 1198685 h 5435405"/>
                  <a:gd name="connsiteX3" fmla="*/ 4320540 w 4595292"/>
                  <a:gd name="connsiteY3" fmla="*/ 3705665 h 5435405"/>
                  <a:gd name="connsiteX4" fmla="*/ 2301240 w 4595292"/>
                  <a:gd name="connsiteY4" fmla="*/ 5435405 h 5435405"/>
                  <a:gd name="connsiteX5" fmla="*/ 304800 w 4595292"/>
                  <a:gd name="connsiteY5" fmla="*/ 3858065 h 5435405"/>
                  <a:gd name="connsiteX6" fmla="*/ 0 w 4595292"/>
                  <a:gd name="connsiteY6" fmla="*/ 1191065 h 5435405"/>
                  <a:gd name="connsiteX7" fmla="*/ 502920 w 4595292"/>
                  <a:gd name="connsiteY7" fmla="*/ 733865 h 5435405"/>
                  <a:gd name="connsiteX8" fmla="*/ 2095500 w 4595292"/>
                  <a:gd name="connsiteY8" fmla="*/ 63305 h 5435405"/>
                  <a:gd name="connsiteX9" fmla="*/ 2486977 w 4595292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511909 w 4631396"/>
                  <a:gd name="connsiteY0" fmla="*/ 65686 h 5435405"/>
                  <a:gd name="connsiteX1" fmla="*/ 4116872 w 4631396"/>
                  <a:gd name="connsiteY1" fmla="*/ 741485 h 5435405"/>
                  <a:gd name="connsiteX2" fmla="*/ 4612172 w 4631396"/>
                  <a:gd name="connsiteY2" fmla="*/ 1198685 h 5435405"/>
                  <a:gd name="connsiteX3" fmla="*/ 4345472 w 4631396"/>
                  <a:gd name="connsiteY3" fmla="*/ 3705665 h 5435405"/>
                  <a:gd name="connsiteX4" fmla="*/ 2326172 w 4631396"/>
                  <a:gd name="connsiteY4" fmla="*/ 5435405 h 5435405"/>
                  <a:gd name="connsiteX5" fmla="*/ 329732 w 4631396"/>
                  <a:gd name="connsiteY5" fmla="*/ 3858065 h 5435405"/>
                  <a:gd name="connsiteX6" fmla="*/ 24932 w 4631396"/>
                  <a:gd name="connsiteY6" fmla="*/ 1191065 h 5435405"/>
                  <a:gd name="connsiteX7" fmla="*/ 527852 w 4631396"/>
                  <a:gd name="connsiteY7" fmla="*/ 733865 h 5435405"/>
                  <a:gd name="connsiteX8" fmla="*/ 2120432 w 4631396"/>
                  <a:gd name="connsiteY8" fmla="*/ 63305 h 5435405"/>
                  <a:gd name="connsiteX9" fmla="*/ 2511909 w 4631396"/>
                  <a:gd name="connsiteY9" fmla="*/ 65686 h 5435405"/>
                  <a:gd name="connsiteX0" fmla="*/ 2524166 w 4643653"/>
                  <a:gd name="connsiteY0" fmla="*/ 65686 h 5435405"/>
                  <a:gd name="connsiteX1" fmla="*/ 4129129 w 4643653"/>
                  <a:gd name="connsiteY1" fmla="*/ 741485 h 5435405"/>
                  <a:gd name="connsiteX2" fmla="*/ 4624429 w 4643653"/>
                  <a:gd name="connsiteY2" fmla="*/ 1198685 h 5435405"/>
                  <a:gd name="connsiteX3" fmla="*/ 4357729 w 4643653"/>
                  <a:gd name="connsiteY3" fmla="*/ 3705665 h 5435405"/>
                  <a:gd name="connsiteX4" fmla="*/ 2338429 w 4643653"/>
                  <a:gd name="connsiteY4" fmla="*/ 5435405 h 5435405"/>
                  <a:gd name="connsiteX5" fmla="*/ 341989 w 4643653"/>
                  <a:gd name="connsiteY5" fmla="*/ 3858065 h 5435405"/>
                  <a:gd name="connsiteX6" fmla="*/ 37189 w 4643653"/>
                  <a:gd name="connsiteY6" fmla="*/ 1191065 h 5435405"/>
                  <a:gd name="connsiteX7" fmla="*/ 540109 w 4643653"/>
                  <a:gd name="connsiteY7" fmla="*/ 733865 h 5435405"/>
                  <a:gd name="connsiteX8" fmla="*/ 2132689 w 4643653"/>
                  <a:gd name="connsiteY8" fmla="*/ 63305 h 5435405"/>
                  <a:gd name="connsiteX9" fmla="*/ 2524166 w 4643653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625577" h="5435405">
                    <a:moveTo>
                      <a:pt x="2506090" y="65686"/>
                    </a:moveTo>
                    <a:cubicBezTo>
                      <a:pt x="3183953" y="757677"/>
                      <a:pt x="3942777" y="725769"/>
                      <a:pt x="4111053" y="741485"/>
                    </a:cubicBezTo>
                    <a:cubicBezTo>
                      <a:pt x="4490466" y="817685"/>
                      <a:pt x="4555553" y="1060573"/>
                      <a:pt x="4606353" y="1198685"/>
                    </a:cubicBezTo>
                    <a:cubicBezTo>
                      <a:pt x="4660328" y="2081970"/>
                      <a:pt x="4609528" y="3089080"/>
                      <a:pt x="4339653" y="3705665"/>
                    </a:cubicBezTo>
                    <a:cubicBezTo>
                      <a:pt x="3885628" y="4753732"/>
                      <a:pt x="2922015" y="5330313"/>
                      <a:pt x="2320353" y="5435405"/>
                    </a:cubicBezTo>
                    <a:cubicBezTo>
                      <a:pt x="1707261" y="5347775"/>
                      <a:pt x="760793" y="4788658"/>
                      <a:pt x="323913" y="3858065"/>
                    </a:cubicBezTo>
                    <a:cubicBezTo>
                      <a:pt x="-72962" y="2845240"/>
                      <a:pt x="-3112" y="2065778"/>
                      <a:pt x="19113" y="1191065"/>
                    </a:cubicBezTo>
                    <a:cubicBezTo>
                      <a:pt x="110553" y="833878"/>
                      <a:pt x="354393" y="762440"/>
                      <a:pt x="522033" y="733865"/>
                    </a:cubicBezTo>
                    <a:cubicBezTo>
                      <a:pt x="1486280" y="705608"/>
                      <a:pt x="1807591" y="301113"/>
                      <a:pt x="2114613" y="63305"/>
                    </a:cubicBezTo>
                    <a:cubicBezTo>
                      <a:pt x="2175255" y="3774"/>
                      <a:pt x="2354960" y="-43851"/>
                      <a:pt x="2506090" y="65686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dirty="0"/>
              </a:p>
            </p:txBody>
          </p:sp>
        </p:grpSp>
        <p:pic>
          <p:nvPicPr>
            <p:cNvPr id="247" name="Graphic 246">
              <a:extLst>
                <a:ext uri="{FF2B5EF4-FFF2-40B4-BE49-F238E27FC236}">
                  <a16:creationId xmlns:a16="http://schemas.microsoft.com/office/drawing/2014/main" id="{D7C40BBC-3052-49C2-88BB-CAAC2925ECE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566422" y="1613174"/>
              <a:ext cx="197316" cy="197316"/>
            </a:xfrm>
            <a:prstGeom prst="rect">
              <a:avLst/>
            </a:prstGeom>
          </p:spPr>
        </p:pic>
      </p:grpSp>
      <p:grpSp>
        <p:nvGrpSpPr>
          <p:cNvPr id="263" name="Group 262">
            <a:extLst>
              <a:ext uri="{FF2B5EF4-FFF2-40B4-BE49-F238E27FC236}">
                <a16:creationId xmlns:a16="http://schemas.microsoft.com/office/drawing/2014/main" id="{339F95F0-4AAC-42E0-8D12-64291F18A851}"/>
              </a:ext>
            </a:extLst>
          </p:cNvPr>
          <p:cNvGrpSpPr/>
          <p:nvPr/>
        </p:nvGrpSpPr>
        <p:grpSpPr>
          <a:xfrm>
            <a:off x="296350" y="4684130"/>
            <a:ext cx="1077932" cy="1076788"/>
            <a:chOff x="4322454" y="2326306"/>
            <a:chExt cx="2121384" cy="2119132"/>
          </a:xfrm>
        </p:grpSpPr>
        <p:grpSp>
          <p:nvGrpSpPr>
            <p:cNvPr id="264" name="Group 263">
              <a:extLst>
                <a:ext uri="{FF2B5EF4-FFF2-40B4-BE49-F238E27FC236}">
                  <a16:creationId xmlns:a16="http://schemas.microsoft.com/office/drawing/2014/main" id="{7581B607-498D-42BF-AFEC-4C693901E41D}"/>
                </a:ext>
              </a:extLst>
            </p:cNvPr>
            <p:cNvGrpSpPr/>
            <p:nvPr/>
          </p:nvGrpSpPr>
          <p:grpSpPr>
            <a:xfrm>
              <a:off x="4871096" y="2326306"/>
              <a:ext cx="1080000" cy="156845"/>
              <a:chOff x="4860000" y="2304000"/>
              <a:chExt cx="1080000" cy="156845"/>
            </a:xfrm>
          </p:grpSpPr>
          <p:cxnSp>
            <p:nvCxnSpPr>
              <p:cNvPr id="290" name="Straight Connector 289">
                <a:extLst>
                  <a:ext uri="{FF2B5EF4-FFF2-40B4-BE49-F238E27FC236}">
                    <a16:creationId xmlns:a16="http://schemas.microsoft.com/office/drawing/2014/main" id="{F8DAF817-8EAD-4134-8CDE-FD907AAFA5F5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Straight Connector 290">
                <a:extLst>
                  <a:ext uri="{FF2B5EF4-FFF2-40B4-BE49-F238E27FC236}">
                    <a16:creationId xmlns:a16="http://schemas.microsoft.com/office/drawing/2014/main" id="{3B83845F-45D4-4CC1-BB76-EA6990CB71B3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Straight Connector 291">
                <a:extLst>
                  <a:ext uri="{FF2B5EF4-FFF2-40B4-BE49-F238E27FC236}">
                    <a16:creationId xmlns:a16="http://schemas.microsoft.com/office/drawing/2014/main" id="{DCE74B10-D5B2-4569-B910-5D9458DDB157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Straight Connector 292">
                <a:extLst>
                  <a:ext uri="{FF2B5EF4-FFF2-40B4-BE49-F238E27FC236}">
                    <a16:creationId xmlns:a16="http://schemas.microsoft.com/office/drawing/2014/main" id="{B197A162-70ED-4F03-B6EF-69206F76CC08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Straight Connector 293">
                <a:extLst>
                  <a:ext uri="{FF2B5EF4-FFF2-40B4-BE49-F238E27FC236}">
                    <a16:creationId xmlns:a16="http://schemas.microsoft.com/office/drawing/2014/main" id="{4ED3EF85-10FA-40F8-9B24-A8A79D746E14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Straight Connector 294">
                <a:extLst>
                  <a:ext uri="{FF2B5EF4-FFF2-40B4-BE49-F238E27FC236}">
                    <a16:creationId xmlns:a16="http://schemas.microsoft.com/office/drawing/2014/main" id="{E78DBF5C-3FC9-4F4B-B6DB-3B9BC7345491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Straight Connector 295">
                <a:extLst>
                  <a:ext uri="{FF2B5EF4-FFF2-40B4-BE49-F238E27FC236}">
                    <a16:creationId xmlns:a16="http://schemas.microsoft.com/office/drawing/2014/main" id="{108BD20D-49BF-4C64-9914-171A99F1E045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5" name="Group 264">
              <a:extLst>
                <a:ext uri="{FF2B5EF4-FFF2-40B4-BE49-F238E27FC236}">
                  <a16:creationId xmlns:a16="http://schemas.microsoft.com/office/drawing/2014/main" id="{DBD10DDD-EC30-47B9-B857-9D6AAAFBD639}"/>
                </a:ext>
              </a:extLst>
            </p:cNvPr>
            <p:cNvGrpSpPr/>
            <p:nvPr/>
          </p:nvGrpSpPr>
          <p:grpSpPr>
            <a:xfrm rot="5400000">
              <a:off x="5825416" y="3285860"/>
              <a:ext cx="1080000" cy="156845"/>
              <a:chOff x="4860000" y="2304000"/>
              <a:chExt cx="1080000" cy="156845"/>
            </a:xfrm>
          </p:grpSpPr>
          <p:cxnSp>
            <p:nvCxnSpPr>
              <p:cNvPr id="283" name="Straight Connector 282">
                <a:extLst>
                  <a:ext uri="{FF2B5EF4-FFF2-40B4-BE49-F238E27FC236}">
                    <a16:creationId xmlns:a16="http://schemas.microsoft.com/office/drawing/2014/main" id="{45BD1978-F9BD-471C-BBED-BE9E09CF997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Straight Connector 283">
                <a:extLst>
                  <a:ext uri="{FF2B5EF4-FFF2-40B4-BE49-F238E27FC236}">
                    <a16:creationId xmlns:a16="http://schemas.microsoft.com/office/drawing/2014/main" id="{384A9E1E-6BB6-4224-91CA-0916BD2C837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Straight Connector 284">
                <a:extLst>
                  <a:ext uri="{FF2B5EF4-FFF2-40B4-BE49-F238E27FC236}">
                    <a16:creationId xmlns:a16="http://schemas.microsoft.com/office/drawing/2014/main" id="{3965C42E-D8A5-4AEC-B10A-DBB44AB43BE6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Straight Connector 285">
                <a:extLst>
                  <a:ext uri="{FF2B5EF4-FFF2-40B4-BE49-F238E27FC236}">
                    <a16:creationId xmlns:a16="http://schemas.microsoft.com/office/drawing/2014/main" id="{078B962F-4BC1-4F1A-98CA-38CE0230A75D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Straight Connector 286">
                <a:extLst>
                  <a:ext uri="{FF2B5EF4-FFF2-40B4-BE49-F238E27FC236}">
                    <a16:creationId xmlns:a16="http://schemas.microsoft.com/office/drawing/2014/main" id="{11E956C7-2527-4BF7-91CD-0D1B30A5B265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Straight Connector 287">
                <a:extLst>
                  <a:ext uri="{FF2B5EF4-FFF2-40B4-BE49-F238E27FC236}">
                    <a16:creationId xmlns:a16="http://schemas.microsoft.com/office/drawing/2014/main" id="{3872049F-12D3-4A11-A6A8-4D0AFB15F8D4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Straight Connector 288">
                <a:extLst>
                  <a:ext uri="{FF2B5EF4-FFF2-40B4-BE49-F238E27FC236}">
                    <a16:creationId xmlns:a16="http://schemas.microsoft.com/office/drawing/2014/main" id="{44592C49-1DF9-4087-9486-36B9604206BA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6" name="Group 265">
              <a:extLst>
                <a:ext uri="{FF2B5EF4-FFF2-40B4-BE49-F238E27FC236}">
                  <a16:creationId xmlns:a16="http://schemas.microsoft.com/office/drawing/2014/main" id="{327B9869-963C-44BB-AB9B-1EC417D9F7A6}"/>
                </a:ext>
              </a:extLst>
            </p:cNvPr>
            <p:cNvGrpSpPr/>
            <p:nvPr/>
          </p:nvGrpSpPr>
          <p:grpSpPr>
            <a:xfrm>
              <a:off x="4844370" y="4288593"/>
              <a:ext cx="1080000" cy="156845"/>
              <a:chOff x="4860000" y="2304000"/>
              <a:chExt cx="1080000" cy="156845"/>
            </a:xfrm>
          </p:grpSpPr>
          <p:cxnSp>
            <p:nvCxnSpPr>
              <p:cNvPr id="276" name="Straight Connector 275">
                <a:extLst>
                  <a:ext uri="{FF2B5EF4-FFF2-40B4-BE49-F238E27FC236}">
                    <a16:creationId xmlns:a16="http://schemas.microsoft.com/office/drawing/2014/main" id="{ADB7BB5E-B7C8-41D1-BC17-BFD0F2D238DC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Straight Connector 276">
                <a:extLst>
                  <a:ext uri="{FF2B5EF4-FFF2-40B4-BE49-F238E27FC236}">
                    <a16:creationId xmlns:a16="http://schemas.microsoft.com/office/drawing/2014/main" id="{765730AE-4D03-458C-9B28-3FEB4D16D45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Straight Connector 277">
                <a:extLst>
                  <a:ext uri="{FF2B5EF4-FFF2-40B4-BE49-F238E27FC236}">
                    <a16:creationId xmlns:a16="http://schemas.microsoft.com/office/drawing/2014/main" id="{504FC0CA-4F1A-453F-8301-A9C7325CB303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Straight Connector 278">
                <a:extLst>
                  <a:ext uri="{FF2B5EF4-FFF2-40B4-BE49-F238E27FC236}">
                    <a16:creationId xmlns:a16="http://schemas.microsoft.com/office/drawing/2014/main" id="{0ED92517-3A06-4570-8E0B-59F832DB8B60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Straight Connector 279">
                <a:extLst>
                  <a:ext uri="{FF2B5EF4-FFF2-40B4-BE49-F238E27FC236}">
                    <a16:creationId xmlns:a16="http://schemas.microsoft.com/office/drawing/2014/main" id="{B7846209-AA67-4D65-8073-876DFC97381E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Straight Connector 280">
                <a:extLst>
                  <a:ext uri="{FF2B5EF4-FFF2-40B4-BE49-F238E27FC236}">
                    <a16:creationId xmlns:a16="http://schemas.microsoft.com/office/drawing/2014/main" id="{C661235E-1F9C-493E-9BB3-CE4A2226A567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Straight Connector 281">
                <a:extLst>
                  <a:ext uri="{FF2B5EF4-FFF2-40B4-BE49-F238E27FC236}">
                    <a16:creationId xmlns:a16="http://schemas.microsoft.com/office/drawing/2014/main" id="{DFED1690-518B-4B01-AFCD-34C2765BF952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7" name="Group 266">
              <a:extLst>
                <a:ext uri="{FF2B5EF4-FFF2-40B4-BE49-F238E27FC236}">
                  <a16:creationId xmlns:a16="http://schemas.microsoft.com/office/drawing/2014/main" id="{DA81371C-6B4D-4E30-988A-2EBEEFA87316}"/>
                </a:ext>
              </a:extLst>
            </p:cNvPr>
            <p:cNvGrpSpPr/>
            <p:nvPr/>
          </p:nvGrpSpPr>
          <p:grpSpPr>
            <a:xfrm rot="5400000">
              <a:off x="3860877" y="3307603"/>
              <a:ext cx="1080000" cy="156845"/>
              <a:chOff x="4860000" y="2304000"/>
              <a:chExt cx="1080000" cy="156845"/>
            </a:xfrm>
          </p:grpSpPr>
          <p:cxnSp>
            <p:nvCxnSpPr>
              <p:cNvPr id="269" name="Straight Connector 268">
                <a:extLst>
                  <a:ext uri="{FF2B5EF4-FFF2-40B4-BE49-F238E27FC236}">
                    <a16:creationId xmlns:a16="http://schemas.microsoft.com/office/drawing/2014/main" id="{AACAB981-54CA-4FBF-885D-967CB1A649D2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Straight Connector 269">
                <a:extLst>
                  <a:ext uri="{FF2B5EF4-FFF2-40B4-BE49-F238E27FC236}">
                    <a16:creationId xmlns:a16="http://schemas.microsoft.com/office/drawing/2014/main" id="{2522EAC3-7199-4721-8B86-64DE15454E0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Straight Connector 270">
                <a:extLst>
                  <a:ext uri="{FF2B5EF4-FFF2-40B4-BE49-F238E27FC236}">
                    <a16:creationId xmlns:a16="http://schemas.microsoft.com/office/drawing/2014/main" id="{1FD4128D-D5B1-4A94-AF93-7F84268C7365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Straight Connector 271">
                <a:extLst>
                  <a:ext uri="{FF2B5EF4-FFF2-40B4-BE49-F238E27FC236}">
                    <a16:creationId xmlns:a16="http://schemas.microsoft.com/office/drawing/2014/main" id="{B00FC6D5-BB30-46C7-A657-4EC6E8ECCA31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Straight Connector 272">
                <a:extLst>
                  <a:ext uri="{FF2B5EF4-FFF2-40B4-BE49-F238E27FC236}">
                    <a16:creationId xmlns:a16="http://schemas.microsoft.com/office/drawing/2014/main" id="{8F02D8DA-F40B-4F05-9AD2-E79A8E52BF1A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Straight Connector 273">
                <a:extLst>
                  <a:ext uri="{FF2B5EF4-FFF2-40B4-BE49-F238E27FC236}">
                    <a16:creationId xmlns:a16="http://schemas.microsoft.com/office/drawing/2014/main" id="{F00AA142-57E6-4F2C-813E-880CC97A793D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Straight Connector 274">
                <a:extLst>
                  <a:ext uri="{FF2B5EF4-FFF2-40B4-BE49-F238E27FC236}">
                    <a16:creationId xmlns:a16="http://schemas.microsoft.com/office/drawing/2014/main" id="{1928C8B5-A864-4B97-AEC6-73DA6B246FF1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000B2003-B18E-4B1E-8018-FA0249B0EC80}"/>
                </a:ext>
              </a:extLst>
            </p:cNvPr>
            <p:cNvSpPr/>
            <p:nvPr/>
          </p:nvSpPr>
          <p:spPr>
            <a:xfrm>
              <a:off x="4484370" y="2486025"/>
              <a:ext cx="1800000" cy="1800000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solidFill>
              <a:srgbClr val="FF9800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  <p:sp>
        <p:nvSpPr>
          <p:cNvPr id="297" name="Freeform: Shape 296">
            <a:extLst>
              <a:ext uri="{FF2B5EF4-FFF2-40B4-BE49-F238E27FC236}">
                <a16:creationId xmlns:a16="http://schemas.microsoft.com/office/drawing/2014/main" id="{F27A4AC8-56ED-46A1-8FC6-288179375B8E}"/>
              </a:ext>
            </a:extLst>
          </p:cNvPr>
          <p:cNvSpPr/>
          <p:nvPr/>
        </p:nvSpPr>
        <p:spPr>
          <a:xfrm>
            <a:off x="504611" y="4896557"/>
            <a:ext cx="659567" cy="659567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FFA726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grpSp>
        <p:nvGrpSpPr>
          <p:cNvPr id="298" name="Group 297">
            <a:extLst>
              <a:ext uri="{FF2B5EF4-FFF2-40B4-BE49-F238E27FC236}">
                <a16:creationId xmlns:a16="http://schemas.microsoft.com/office/drawing/2014/main" id="{AEA4FD24-88AF-49B0-BDA0-8DA9E9784EE1}"/>
              </a:ext>
            </a:extLst>
          </p:cNvPr>
          <p:cNvGrpSpPr/>
          <p:nvPr/>
        </p:nvGrpSpPr>
        <p:grpSpPr>
          <a:xfrm>
            <a:off x="525574" y="5328968"/>
            <a:ext cx="240902" cy="45719"/>
            <a:chOff x="3494087" y="1512707"/>
            <a:chExt cx="460682" cy="143545"/>
          </a:xfrm>
        </p:grpSpPr>
        <p:cxnSp>
          <p:nvCxnSpPr>
            <p:cNvPr id="299" name="Straight Connector 298">
              <a:extLst>
                <a:ext uri="{FF2B5EF4-FFF2-40B4-BE49-F238E27FC236}">
                  <a16:creationId xmlns:a16="http://schemas.microsoft.com/office/drawing/2014/main" id="{38F30B64-079C-4F5B-B802-72E7D6666664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3494087" y="1512707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>
              <a:extLst>
                <a:ext uri="{FF2B5EF4-FFF2-40B4-BE49-F238E27FC236}">
                  <a16:creationId xmlns:a16="http://schemas.microsoft.com/office/drawing/2014/main" id="{2748C512-598F-4260-A3EC-64815CCE2808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512708"/>
              <a:ext cx="0" cy="143544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Connector 300">
              <a:extLst>
                <a:ext uri="{FF2B5EF4-FFF2-40B4-BE49-F238E27FC236}">
                  <a16:creationId xmlns:a16="http://schemas.microsoft.com/office/drawing/2014/main" id="{CA24865F-EA18-4B1A-81E4-7875B1AF7C3C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656252"/>
              <a:ext cx="14026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2" name="Oval 301">
            <a:extLst>
              <a:ext uri="{FF2B5EF4-FFF2-40B4-BE49-F238E27FC236}">
                <a16:creationId xmlns:a16="http://schemas.microsoft.com/office/drawing/2014/main" id="{743C8347-8833-478A-84E2-920FA6BCFB7A}"/>
              </a:ext>
            </a:extLst>
          </p:cNvPr>
          <p:cNvSpPr/>
          <p:nvPr/>
        </p:nvSpPr>
        <p:spPr>
          <a:xfrm rot="10800000">
            <a:off x="766505" y="5330495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303" name="Group 302">
            <a:extLst>
              <a:ext uri="{FF2B5EF4-FFF2-40B4-BE49-F238E27FC236}">
                <a16:creationId xmlns:a16="http://schemas.microsoft.com/office/drawing/2014/main" id="{1D13511A-1FC1-405F-8056-EF289FF613AB}"/>
              </a:ext>
            </a:extLst>
          </p:cNvPr>
          <p:cNvGrpSpPr/>
          <p:nvPr/>
        </p:nvGrpSpPr>
        <p:grpSpPr>
          <a:xfrm>
            <a:off x="1056555" y="5382059"/>
            <a:ext cx="91463" cy="140928"/>
            <a:chOff x="4439732" y="1735257"/>
            <a:chExt cx="249650" cy="266260"/>
          </a:xfrm>
        </p:grpSpPr>
        <p:cxnSp>
          <p:nvCxnSpPr>
            <p:cNvPr id="304" name="Straight Connector 303">
              <a:extLst>
                <a:ext uri="{FF2B5EF4-FFF2-40B4-BE49-F238E27FC236}">
                  <a16:creationId xmlns:a16="http://schemas.microsoft.com/office/drawing/2014/main" id="{D26449F3-4EC0-466B-9A1A-B0272BE47139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Connector 304">
              <a:extLst>
                <a:ext uri="{FF2B5EF4-FFF2-40B4-BE49-F238E27FC236}">
                  <a16:creationId xmlns:a16="http://schemas.microsoft.com/office/drawing/2014/main" id="{0D168BF3-5906-4CA8-B8E1-F4EB001F086B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6" name="Oval 305">
            <a:extLst>
              <a:ext uri="{FF2B5EF4-FFF2-40B4-BE49-F238E27FC236}">
                <a16:creationId xmlns:a16="http://schemas.microsoft.com/office/drawing/2014/main" id="{613D157F-BE40-43D5-89C6-F316A1B9C0AF}"/>
              </a:ext>
            </a:extLst>
          </p:cNvPr>
          <p:cNvSpPr/>
          <p:nvPr/>
        </p:nvSpPr>
        <p:spPr>
          <a:xfrm rot="5400000">
            <a:off x="1011296" y="5296396"/>
            <a:ext cx="90515" cy="91465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307" name="Group 306">
            <a:extLst>
              <a:ext uri="{FF2B5EF4-FFF2-40B4-BE49-F238E27FC236}">
                <a16:creationId xmlns:a16="http://schemas.microsoft.com/office/drawing/2014/main" id="{2C6A5289-2269-4058-A270-3ED161E4BFFA}"/>
              </a:ext>
            </a:extLst>
          </p:cNvPr>
          <p:cNvGrpSpPr/>
          <p:nvPr/>
        </p:nvGrpSpPr>
        <p:grpSpPr>
          <a:xfrm rot="16200000">
            <a:off x="747100" y="4910609"/>
            <a:ext cx="150485" cy="140928"/>
            <a:chOff x="4439732" y="1735257"/>
            <a:chExt cx="249650" cy="266260"/>
          </a:xfrm>
        </p:grpSpPr>
        <p:cxnSp>
          <p:nvCxnSpPr>
            <p:cNvPr id="308" name="Straight Connector 307">
              <a:extLst>
                <a:ext uri="{FF2B5EF4-FFF2-40B4-BE49-F238E27FC236}">
                  <a16:creationId xmlns:a16="http://schemas.microsoft.com/office/drawing/2014/main" id="{30B7E6AE-98CC-4A86-9C5D-1DA623441B13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>
              <a:extLst>
                <a:ext uri="{FF2B5EF4-FFF2-40B4-BE49-F238E27FC236}">
                  <a16:creationId xmlns:a16="http://schemas.microsoft.com/office/drawing/2014/main" id="{887C9E52-25A4-4D95-A12A-6FD7F81613E1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0" name="Oval 309">
            <a:extLst>
              <a:ext uri="{FF2B5EF4-FFF2-40B4-BE49-F238E27FC236}">
                <a16:creationId xmlns:a16="http://schemas.microsoft.com/office/drawing/2014/main" id="{C220A086-4308-44F1-926D-5C186F2F7BA6}"/>
              </a:ext>
            </a:extLst>
          </p:cNvPr>
          <p:cNvSpPr/>
          <p:nvPr/>
        </p:nvSpPr>
        <p:spPr>
          <a:xfrm>
            <a:off x="665748" y="5013143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311" name="Group 310">
            <a:extLst>
              <a:ext uri="{FF2B5EF4-FFF2-40B4-BE49-F238E27FC236}">
                <a16:creationId xmlns:a16="http://schemas.microsoft.com/office/drawing/2014/main" id="{A4EBAED6-E57D-46A0-8A49-45B31C65B442}"/>
              </a:ext>
            </a:extLst>
          </p:cNvPr>
          <p:cNvGrpSpPr/>
          <p:nvPr/>
        </p:nvGrpSpPr>
        <p:grpSpPr>
          <a:xfrm>
            <a:off x="892807" y="5080915"/>
            <a:ext cx="258856" cy="90000"/>
            <a:chOff x="4268071" y="1075055"/>
            <a:chExt cx="482298" cy="197661"/>
          </a:xfrm>
        </p:grpSpPr>
        <p:cxnSp>
          <p:nvCxnSpPr>
            <p:cNvPr id="312" name="Straight Connector 311">
              <a:extLst>
                <a:ext uri="{FF2B5EF4-FFF2-40B4-BE49-F238E27FC236}">
                  <a16:creationId xmlns:a16="http://schemas.microsoft.com/office/drawing/2014/main" id="{E792B92F-BB72-42FC-B1FA-0A0C285AC3F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29947" y="1075055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>
              <a:extLst>
                <a:ext uri="{FF2B5EF4-FFF2-40B4-BE49-F238E27FC236}">
                  <a16:creationId xmlns:a16="http://schemas.microsoft.com/office/drawing/2014/main" id="{7373B656-5E3D-483A-897F-B8570DE656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68071" y="1075055"/>
              <a:ext cx="161876" cy="197661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4" name="Oval 313">
            <a:extLst>
              <a:ext uri="{FF2B5EF4-FFF2-40B4-BE49-F238E27FC236}">
                <a16:creationId xmlns:a16="http://schemas.microsoft.com/office/drawing/2014/main" id="{169DC0C7-C26E-4A98-B62A-3BD5D93AED7B}"/>
              </a:ext>
            </a:extLst>
          </p:cNvPr>
          <p:cNvSpPr/>
          <p:nvPr/>
        </p:nvSpPr>
        <p:spPr>
          <a:xfrm>
            <a:off x="826404" y="5141958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315" name="Oval 314">
            <a:extLst>
              <a:ext uri="{FF2B5EF4-FFF2-40B4-BE49-F238E27FC236}">
                <a16:creationId xmlns:a16="http://schemas.microsoft.com/office/drawing/2014/main" id="{1425C4AB-2998-4222-99AF-E1AC034A9AFC}"/>
              </a:ext>
            </a:extLst>
          </p:cNvPr>
          <p:cNvSpPr/>
          <p:nvPr/>
        </p:nvSpPr>
        <p:spPr>
          <a:xfrm>
            <a:off x="595928" y="5209026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16" name="Oval 315">
            <a:extLst>
              <a:ext uri="{FF2B5EF4-FFF2-40B4-BE49-F238E27FC236}">
                <a16:creationId xmlns:a16="http://schemas.microsoft.com/office/drawing/2014/main" id="{9903513A-1044-4C63-879F-14F7D4165FA3}"/>
              </a:ext>
            </a:extLst>
          </p:cNvPr>
          <p:cNvSpPr/>
          <p:nvPr/>
        </p:nvSpPr>
        <p:spPr>
          <a:xfrm>
            <a:off x="979688" y="4979927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17" name="Oval 316">
            <a:extLst>
              <a:ext uri="{FF2B5EF4-FFF2-40B4-BE49-F238E27FC236}">
                <a16:creationId xmlns:a16="http://schemas.microsoft.com/office/drawing/2014/main" id="{30D097EF-9711-41E5-A664-66D46519915E}"/>
              </a:ext>
            </a:extLst>
          </p:cNvPr>
          <p:cNvSpPr/>
          <p:nvPr/>
        </p:nvSpPr>
        <p:spPr>
          <a:xfrm>
            <a:off x="1029675" y="5180438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18" name="Oval 317">
            <a:extLst>
              <a:ext uri="{FF2B5EF4-FFF2-40B4-BE49-F238E27FC236}">
                <a16:creationId xmlns:a16="http://schemas.microsoft.com/office/drawing/2014/main" id="{58FD79AE-A3AE-44DB-A494-431A5C6D4651}"/>
              </a:ext>
            </a:extLst>
          </p:cNvPr>
          <p:cNvSpPr/>
          <p:nvPr/>
        </p:nvSpPr>
        <p:spPr>
          <a:xfrm>
            <a:off x="664073" y="5466237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21" name="Rectangle: Rounded Corners 320">
            <a:extLst>
              <a:ext uri="{FF2B5EF4-FFF2-40B4-BE49-F238E27FC236}">
                <a16:creationId xmlns:a16="http://schemas.microsoft.com/office/drawing/2014/main" id="{762E2346-E8C5-47D9-BBA2-CD81ECCB2824}"/>
              </a:ext>
            </a:extLst>
          </p:cNvPr>
          <p:cNvSpPr/>
          <p:nvPr/>
        </p:nvSpPr>
        <p:spPr>
          <a:xfrm>
            <a:off x="277972" y="5817415"/>
            <a:ext cx="1244008" cy="58543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POP LEFT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ACQUIRE</a:t>
            </a:r>
          </a:p>
        </p:txBody>
      </p:sp>
      <p:sp>
        <p:nvSpPr>
          <p:cNvPr id="322" name="Rectangle: Rounded Corners 321">
            <a:extLst>
              <a:ext uri="{FF2B5EF4-FFF2-40B4-BE49-F238E27FC236}">
                <a16:creationId xmlns:a16="http://schemas.microsoft.com/office/drawing/2014/main" id="{8161F51C-9080-49CD-A164-A42166D99C1A}"/>
              </a:ext>
            </a:extLst>
          </p:cNvPr>
          <p:cNvSpPr/>
          <p:nvPr/>
        </p:nvSpPr>
        <p:spPr>
          <a:xfrm>
            <a:off x="221165" y="5762926"/>
            <a:ext cx="1244008" cy="58543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PUSH LEFT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FINAL</a:t>
            </a:r>
          </a:p>
        </p:txBody>
      </p:sp>
      <p:sp>
        <p:nvSpPr>
          <p:cNvPr id="186" name="Freeform: Shape 185">
            <a:extLst>
              <a:ext uri="{FF2B5EF4-FFF2-40B4-BE49-F238E27FC236}">
                <a16:creationId xmlns:a16="http://schemas.microsoft.com/office/drawing/2014/main" id="{4A70CC43-DB9D-4E69-BE1F-C9C1B5F5DE47}"/>
              </a:ext>
            </a:extLst>
          </p:cNvPr>
          <p:cNvSpPr/>
          <p:nvPr/>
        </p:nvSpPr>
        <p:spPr>
          <a:xfrm rot="282301">
            <a:off x="5423256" y="2949566"/>
            <a:ext cx="809241" cy="135965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7" name="Freeform: Shape 186">
            <a:extLst>
              <a:ext uri="{FF2B5EF4-FFF2-40B4-BE49-F238E27FC236}">
                <a16:creationId xmlns:a16="http://schemas.microsoft.com/office/drawing/2014/main" id="{AA75CD9E-07A3-4540-86FB-8E3D6D0848F0}"/>
              </a:ext>
            </a:extLst>
          </p:cNvPr>
          <p:cNvSpPr/>
          <p:nvPr/>
        </p:nvSpPr>
        <p:spPr>
          <a:xfrm rot="10800000">
            <a:off x="3264248" y="3710898"/>
            <a:ext cx="704688" cy="146360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76215738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advTm="1544">
        <p159:morph option="byObject"/>
      </p:transition>
    </mc:Choice>
    <mc:Fallback>
      <p:transition advTm="154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6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7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0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1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4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5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8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9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22" dur="16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23" dur="16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16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26" dur="13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27" dur="13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13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30" dur="22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1" dur="22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" dur="22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34" dur="9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5" dur="9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" dur="9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Rectangle: Rounded Corners 241">
            <a:extLst>
              <a:ext uri="{FF2B5EF4-FFF2-40B4-BE49-F238E27FC236}">
                <a16:creationId xmlns:a16="http://schemas.microsoft.com/office/drawing/2014/main" id="{E02A3B78-FAAD-400E-AB29-226E856B05EE}"/>
              </a:ext>
            </a:extLst>
          </p:cNvPr>
          <p:cNvSpPr/>
          <p:nvPr/>
        </p:nvSpPr>
        <p:spPr>
          <a:xfrm>
            <a:off x="2320151" y="4741238"/>
            <a:ext cx="946436" cy="914400"/>
          </a:xfrm>
          <a:prstGeom prst="roundRect">
            <a:avLst>
              <a:gd name="adj" fmla="val 26579"/>
            </a:avLst>
          </a:prstGeom>
          <a:noFill/>
          <a:ln w="28575">
            <a:solidFill>
              <a:schemeClr val="bg1">
                <a:lumMod val="75000"/>
              </a:schemeClr>
            </a:solidFill>
            <a:prstDash val="sysDash"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Node1</a:t>
            </a:r>
            <a:endParaRPr lang="fr-BE" sz="2000" dirty="0">
              <a:solidFill>
                <a:schemeClr val="bg1">
                  <a:lumMod val="6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43" name="Rectangle: Rounded Corners 242">
            <a:extLst>
              <a:ext uri="{FF2B5EF4-FFF2-40B4-BE49-F238E27FC236}">
                <a16:creationId xmlns:a16="http://schemas.microsoft.com/office/drawing/2014/main" id="{CFD213C2-B8BE-4F23-9396-B0E17B4F3768}"/>
              </a:ext>
            </a:extLst>
          </p:cNvPr>
          <p:cNvSpPr/>
          <p:nvPr/>
        </p:nvSpPr>
        <p:spPr>
          <a:xfrm>
            <a:off x="3912762" y="2914745"/>
            <a:ext cx="1618057" cy="914400"/>
          </a:xfrm>
          <a:prstGeom prst="roundRect">
            <a:avLst>
              <a:gd name="adj" fmla="val 26579"/>
            </a:avLst>
          </a:prstGeom>
          <a:solidFill>
            <a:srgbClr val="78B83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New Node</a:t>
            </a:r>
            <a:endParaRPr lang="fr-BE" sz="2000" dirty="0">
              <a:solidFill>
                <a:schemeClr val="bg1">
                  <a:lumMod val="9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5FD3D961-A8E3-4C6A-A4EE-7DD68B18E42C}"/>
              </a:ext>
            </a:extLst>
          </p:cNvPr>
          <p:cNvGrpSpPr/>
          <p:nvPr/>
        </p:nvGrpSpPr>
        <p:grpSpPr>
          <a:xfrm>
            <a:off x="8594509" y="-243840"/>
            <a:ext cx="3800673" cy="1136390"/>
            <a:chOff x="8594509" y="5937504"/>
            <a:chExt cx="3800673" cy="1136390"/>
          </a:xfrm>
        </p:grpSpPr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BFCD429D-CD0C-4067-B74F-46ED0273003D}"/>
                </a:ext>
              </a:extLst>
            </p:cNvPr>
            <p:cNvSpPr/>
            <p:nvPr/>
          </p:nvSpPr>
          <p:spPr>
            <a:xfrm>
              <a:off x="8594509" y="5937504"/>
              <a:ext cx="3800673" cy="1136390"/>
            </a:xfrm>
            <a:prstGeom prst="roundRect">
              <a:avLst/>
            </a:prstGeom>
            <a:solidFill>
              <a:schemeClr val="bg1"/>
            </a:solidFill>
            <a:ln w="571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pic>
          <p:nvPicPr>
            <p:cNvPr id="57" name="Graphic 56">
              <a:extLst>
                <a:ext uri="{FF2B5EF4-FFF2-40B4-BE49-F238E27FC236}">
                  <a16:creationId xmlns:a16="http://schemas.microsoft.com/office/drawing/2014/main" id="{852DB212-A014-4990-869E-0DD9B426A5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8924852" y="6303054"/>
              <a:ext cx="593582" cy="593582"/>
            </a:xfrm>
            <a:prstGeom prst="rect">
              <a:avLst/>
            </a:prstGeom>
          </p:spPr>
        </p:pic>
        <p:pic>
          <p:nvPicPr>
            <p:cNvPr id="58" name="Graphic 57">
              <a:extLst>
                <a:ext uri="{FF2B5EF4-FFF2-40B4-BE49-F238E27FC236}">
                  <a16:creationId xmlns:a16="http://schemas.microsoft.com/office/drawing/2014/main" id="{8E548813-E3B9-46AF-8789-AC4B1844259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151216" y="6303054"/>
              <a:ext cx="593582" cy="593582"/>
            </a:xfrm>
            <a:prstGeom prst="rect">
              <a:avLst/>
            </a:prstGeom>
          </p:spPr>
        </p:pic>
        <p:pic>
          <p:nvPicPr>
            <p:cNvPr id="59" name="Graphic 58">
              <a:extLst>
                <a:ext uri="{FF2B5EF4-FFF2-40B4-BE49-F238E27FC236}">
                  <a16:creationId xmlns:a16="http://schemas.microsoft.com/office/drawing/2014/main" id="{56002167-1A27-496B-8268-1F270E0FD00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p:blipFill>
          <p:spPr>
            <a:xfrm>
              <a:off x="11349540" y="6303054"/>
              <a:ext cx="593582" cy="593582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EC2C4A4D-4BDC-4727-846A-2BA2A114B58E}"/>
                </a:ext>
              </a:extLst>
            </p:cNvPr>
            <p:cNvSpPr txBox="1"/>
            <p:nvPr/>
          </p:nvSpPr>
          <p:spPr>
            <a:xfrm>
              <a:off x="9526874" y="6143693"/>
              <a:ext cx="60474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/>
                <a:t>&lt;</a:t>
              </a:r>
              <a:endParaRPr lang="fr-BE" sz="4800" b="1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DB020B64-0390-4BDF-9D6C-46E53C19B916}"/>
                </a:ext>
              </a:extLst>
            </p:cNvPr>
            <p:cNvSpPr txBox="1"/>
            <p:nvPr/>
          </p:nvSpPr>
          <p:spPr>
            <a:xfrm>
              <a:off x="10747221" y="6147288"/>
              <a:ext cx="60474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/>
                <a:t>&lt;</a:t>
              </a:r>
              <a:endParaRPr lang="fr-BE" sz="4800" b="1" dirty="0"/>
            </a:p>
          </p:txBody>
        </p:sp>
      </p:grp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498E5345-F6A7-46B8-B51A-F214D2E3A208}"/>
              </a:ext>
            </a:extLst>
          </p:cNvPr>
          <p:cNvSpPr/>
          <p:nvPr/>
        </p:nvSpPr>
        <p:spPr>
          <a:xfrm>
            <a:off x="2444900" y="2915417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E0303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LA</a:t>
            </a:r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3AB02E44-3147-4F5B-B6CC-B24F648E947C}"/>
              </a:ext>
            </a:extLst>
          </p:cNvPr>
          <p:cNvSpPr/>
          <p:nvPr/>
        </p:nvSpPr>
        <p:spPr>
          <a:xfrm>
            <a:off x="6108419" y="2915417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3584CB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 1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66631AAC-EA21-42CF-B91F-874E03F19699}"/>
              </a:ext>
            </a:extLst>
          </p:cNvPr>
          <p:cNvSpPr/>
          <p:nvPr/>
        </p:nvSpPr>
        <p:spPr>
          <a:xfrm>
            <a:off x="8308403" y="2910537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78B83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 2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B548A3FA-D96A-4015-B070-B055F56EFFFC}"/>
              </a:ext>
            </a:extLst>
          </p:cNvPr>
          <p:cNvSpPr/>
          <p:nvPr/>
        </p:nvSpPr>
        <p:spPr>
          <a:xfrm>
            <a:off x="3312817" y="2886631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9C8A8B11-F563-4526-B9EB-45B5C17BBBBB}"/>
              </a:ext>
            </a:extLst>
          </p:cNvPr>
          <p:cNvSpPr/>
          <p:nvPr/>
        </p:nvSpPr>
        <p:spPr>
          <a:xfrm>
            <a:off x="10476141" y="2918042"/>
            <a:ext cx="946436" cy="914400"/>
          </a:xfrm>
          <a:prstGeom prst="roundRect">
            <a:avLst>
              <a:gd name="adj" fmla="val 26579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D44E73AB-F84A-40EC-93D0-687D06693101}"/>
              </a:ext>
            </a:extLst>
          </p:cNvPr>
          <p:cNvSpPr/>
          <p:nvPr/>
        </p:nvSpPr>
        <p:spPr>
          <a:xfrm>
            <a:off x="10476998" y="2917082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3584CB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RA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83F40CC4-A5D4-4387-9D65-22A7FED42D19}"/>
              </a:ext>
            </a:extLst>
          </p:cNvPr>
          <p:cNvSpPr/>
          <p:nvPr/>
        </p:nvSpPr>
        <p:spPr>
          <a:xfrm>
            <a:off x="7680301" y="2909265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3DBAC1DD-4305-43CF-8C78-D48785A5364F}"/>
              </a:ext>
            </a:extLst>
          </p:cNvPr>
          <p:cNvSpPr/>
          <p:nvPr/>
        </p:nvSpPr>
        <p:spPr>
          <a:xfrm>
            <a:off x="9877018" y="2904712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93EFD55F-2DE2-49CA-A03D-C3DB8CD5AB4A}"/>
              </a:ext>
            </a:extLst>
          </p:cNvPr>
          <p:cNvSpPr/>
          <p:nvPr/>
        </p:nvSpPr>
        <p:spPr>
          <a:xfrm rot="10800000">
            <a:off x="9821601" y="3710901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D880F619-E66D-471F-87EE-5A97DB8FF725}"/>
              </a:ext>
            </a:extLst>
          </p:cNvPr>
          <p:cNvSpPr/>
          <p:nvPr/>
        </p:nvSpPr>
        <p:spPr>
          <a:xfrm rot="10800000">
            <a:off x="7659974" y="3653283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A8AFBF1F-0C0C-4834-905F-0D7C05CB4ECD}"/>
              </a:ext>
            </a:extLst>
          </p:cNvPr>
          <p:cNvSpPr/>
          <p:nvPr/>
        </p:nvSpPr>
        <p:spPr>
          <a:xfrm rot="10800000">
            <a:off x="5425981" y="3658164"/>
            <a:ext cx="817666" cy="173317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B78D5782-5769-43BC-9C26-D37FDB2BA26E}"/>
              </a:ext>
            </a:extLst>
          </p:cNvPr>
          <p:cNvGrpSpPr/>
          <p:nvPr/>
        </p:nvGrpSpPr>
        <p:grpSpPr>
          <a:xfrm>
            <a:off x="292200" y="673796"/>
            <a:ext cx="1077932" cy="1076788"/>
            <a:chOff x="4322454" y="2326306"/>
            <a:chExt cx="2121384" cy="2119132"/>
          </a:xfrm>
        </p:grpSpPr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BDB21855-249C-4A6B-8805-798EF97B8B32}"/>
                </a:ext>
              </a:extLst>
            </p:cNvPr>
            <p:cNvGrpSpPr/>
            <p:nvPr/>
          </p:nvGrpSpPr>
          <p:grpSpPr>
            <a:xfrm>
              <a:off x="4871096" y="2326306"/>
              <a:ext cx="1080000" cy="156845"/>
              <a:chOff x="4860000" y="2304000"/>
              <a:chExt cx="1080000" cy="156845"/>
            </a:xfrm>
          </p:grpSpPr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99AE82B2-FB5A-400B-B56E-E214E1EEA7A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5707F36A-7B86-418D-9751-B2B7C232120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54AA6B68-67F3-4975-A95E-F341ED9EF553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>
                <a:extLst>
                  <a:ext uri="{FF2B5EF4-FFF2-40B4-BE49-F238E27FC236}">
                    <a16:creationId xmlns:a16="http://schemas.microsoft.com/office/drawing/2014/main" id="{A671943C-6EF4-42AA-975F-45EF9C6A3B3A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3C7E93C7-7C2E-4EC7-BFA1-117A2F7947F1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id="{57878A0D-3480-4FE6-A54D-773553020ADE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4CA2D378-19F2-4F42-9700-024996AC8052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CCF2165B-3FF0-4410-B1BC-F80C39793C92}"/>
                </a:ext>
              </a:extLst>
            </p:cNvPr>
            <p:cNvGrpSpPr/>
            <p:nvPr/>
          </p:nvGrpSpPr>
          <p:grpSpPr>
            <a:xfrm rot="5400000">
              <a:off x="5825416" y="3285860"/>
              <a:ext cx="1080000" cy="156845"/>
              <a:chOff x="4860000" y="2304000"/>
              <a:chExt cx="1080000" cy="156845"/>
            </a:xfrm>
          </p:grpSpPr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922AF6D0-1B88-4D17-AE68-2B30DE90D34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CEEF48AB-87B1-4233-AECE-9C6D6DACE25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8E1D08FC-7904-492D-8D78-FB99259B0DC1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08E836E3-2E6D-4775-8425-C8267C2838AD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503C5DEB-3D5B-4B5E-93D8-6108EDE85082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159FED89-604C-4C6C-A6A0-83FBA3C1530B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A56467B4-3F60-4827-9971-473045E824E8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5A70AE02-8A23-45B5-B4A8-38B98D3373D5}"/>
                </a:ext>
              </a:extLst>
            </p:cNvPr>
            <p:cNvGrpSpPr/>
            <p:nvPr/>
          </p:nvGrpSpPr>
          <p:grpSpPr>
            <a:xfrm>
              <a:off x="4844370" y="4288593"/>
              <a:ext cx="1080000" cy="156845"/>
              <a:chOff x="4860000" y="2304000"/>
              <a:chExt cx="1080000" cy="156845"/>
            </a:xfrm>
          </p:grpSpPr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91A280ED-8867-4F75-8170-92C1ABF252E2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8FE6FEEC-A959-4ADE-BA6E-40EA267EA747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6D220034-E194-4AF6-B161-026C01376DDD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71B42F67-1064-46AF-877F-CCAA7E848371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7FC2A320-3D2A-4CDB-B3BC-383F77088540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B5526348-8D55-4E1D-8977-B74088C6D144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C006205E-8F27-4669-B9ED-D4CBB65ECABD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BBC8BF8A-F44F-4EBE-BF8B-7D55B84E699A}"/>
                </a:ext>
              </a:extLst>
            </p:cNvPr>
            <p:cNvGrpSpPr/>
            <p:nvPr/>
          </p:nvGrpSpPr>
          <p:grpSpPr>
            <a:xfrm rot="5400000">
              <a:off x="3860877" y="3307603"/>
              <a:ext cx="1080000" cy="156845"/>
              <a:chOff x="4860000" y="2304000"/>
              <a:chExt cx="1080000" cy="156845"/>
            </a:xfrm>
          </p:grpSpPr>
          <p:cxnSp>
            <p:nvCxnSpPr>
              <p:cNvPr id="136" name="Straight Connector 135">
                <a:extLst>
                  <a:ext uri="{FF2B5EF4-FFF2-40B4-BE49-F238E27FC236}">
                    <a16:creationId xmlns:a16="http://schemas.microsoft.com/office/drawing/2014/main" id="{B56432A2-B755-4430-9C35-AE2AF065A5D3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0870B305-1837-4900-AE75-EB23D6341A1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2F8F7747-9D14-4150-8BC0-DFF532B680EF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563770AD-CF2C-48B1-A7D0-6286F8A3DD63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131083F2-1F1B-4034-9F62-33ACE5B1F759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E5C0BF2D-FD57-4271-B28B-115E241CD7CD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FDCEE0F7-F70E-4D45-ACFD-E84BBC070EB9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D2AE1C21-40A0-44FF-8349-41CC19614C90}"/>
                </a:ext>
              </a:extLst>
            </p:cNvPr>
            <p:cNvSpPr/>
            <p:nvPr/>
          </p:nvSpPr>
          <p:spPr>
            <a:xfrm>
              <a:off x="4484370" y="2486025"/>
              <a:ext cx="1800000" cy="1800000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solidFill>
              <a:srgbClr val="4CAF50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  <p:sp>
        <p:nvSpPr>
          <p:cNvPr id="164" name="Freeform: Shape 163">
            <a:extLst>
              <a:ext uri="{FF2B5EF4-FFF2-40B4-BE49-F238E27FC236}">
                <a16:creationId xmlns:a16="http://schemas.microsoft.com/office/drawing/2014/main" id="{5A39D777-590E-43AC-A3E7-71099F3EF366}"/>
              </a:ext>
            </a:extLst>
          </p:cNvPr>
          <p:cNvSpPr/>
          <p:nvPr/>
        </p:nvSpPr>
        <p:spPr>
          <a:xfrm>
            <a:off x="504611" y="884870"/>
            <a:ext cx="659567" cy="659567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66BB6A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B2F56CB3-C8B5-4079-84B7-49C1F8665C6C}"/>
              </a:ext>
            </a:extLst>
          </p:cNvPr>
          <p:cNvGrpSpPr/>
          <p:nvPr/>
        </p:nvGrpSpPr>
        <p:grpSpPr>
          <a:xfrm>
            <a:off x="525574" y="1317281"/>
            <a:ext cx="240902" cy="45719"/>
            <a:chOff x="3494087" y="1512707"/>
            <a:chExt cx="460682" cy="143545"/>
          </a:xfrm>
        </p:grpSpPr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9A4659CB-12AA-4567-96FB-0EE0F7131F92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3494087" y="1512707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94BD9989-C454-4066-98D0-E611E4DD2244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512708"/>
              <a:ext cx="0" cy="143544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FD9050D7-A2E3-4649-98E5-1CB74B16638B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656252"/>
              <a:ext cx="14026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9" name="Oval 168">
            <a:extLst>
              <a:ext uri="{FF2B5EF4-FFF2-40B4-BE49-F238E27FC236}">
                <a16:creationId xmlns:a16="http://schemas.microsoft.com/office/drawing/2014/main" id="{5C8D347F-0D1E-48B7-B40B-E7BB6DF38495}"/>
              </a:ext>
            </a:extLst>
          </p:cNvPr>
          <p:cNvSpPr/>
          <p:nvPr/>
        </p:nvSpPr>
        <p:spPr>
          <a:xfrm rot="10800000">
            <a:off x="766505" y="1318808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242D19F2-83EA-4838-8367-B2E4A32D9129}"/>
              </a:ext>
            </a:extLst>
          </p:cNvPr>
          <p:cNvGrpSpPr/>
          <p:nvPr/>
        </p:nvGrpSpPr>
        <p:grpSpPr>
          <a:xfrm>
            <a:off x="1056555" y="1370372"/>
            <a:ext cx="91463" cy="140928"/>
            <a:chOff x="4439732" y="1735257"/>
            <a:chExt cx="249650" cy="266260"/>
          </a:xfrm>
        </p:grpSpPr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AC8A2788-B4A9-4C69-987C-C1F8DBD68F8C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C0A02C94-8373-4008-9879-AB1AD0DF85B5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3" name="Oval 172">
            <a:extLst>
              <a:ext uri="{FF2B5EF4-FFF2-40B4-BE49-F238E27FC236}">
                <a16:creationId xmlns:a16="http://schemas.microsoft.com/office/drawing/2014/main" id="{9B5C56EA-D52E-4B6C-A709-CDC09BCC9EE1}"/>
              </a:ext>
            </a:extLst>
          </p:cNvPr>
          <p:cNvSpPr/>
          <p:nvPr/>
        </p:nvSpPr>
        <p:spPr>
          <a:xfrm rot="5400000">
            <a:off x="1011296" y="1284709"/>
            <a:ext cx="90515" cy="91465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D7B6C123-4A1C-4FA0-A91F-3F9952E97B60}"/>
              </a:ext>
            </a:extLst>
          </p:cNvPr>
          <p:cNvGrpSpPr/>
          <p:nvPr/>
        </p:nvGrpSpPr>
        <p:grpSpPr>
          <a:xfrm rot="16200000">
            <a:off x="747100" y="898922"/>
            <a:ext cx="150485" cy="140928"/>
            <a:chOff x="4439732" y="1735257"/>
            <a:chExt cx="249650" cy="266260"/>
          </a:xfrm>
        </p:grpSpPr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A524254A-1069-4035-AE1F-7A5430A125B4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C88BE510-C0D8-4224-982F-9FE6DFC6F404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7" name="Oval 176">
            <a:extLst>
              <a:ext uri="{FF2B5EF4-FFF2-40B4-BE49-F238E27FC236}">
                <a16:creationId xmlns:a16="http://schemas.microsoft.com/office/drawing/2014/main" id="{07B9720A-634B-46E9-B078-B9ED515F0869}"/>
              </a:ext>
            </a:extLst>
          </p:cNvPr>
          <p:cNvSpPr/>
          <p:nvPr/>
        </p:nvSpPr>
        <p:spPr>
          <a:xfrm>
            <a:off x="665748" y="1001456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81FD4B09-9E03-4A7D-B7CF-8D825D3269D5}"/>
              </a:ext>
            </a:extLst>
          </p:cNvPr>
          <p:cNvGrpSpPr/>
          <p:nvPr/>
        </p:nvGrpSpPr>
        <p:grpSpPr>
          <a:xfrm>
            <a:off x="892807" y="1069228"/>
            <a:ext cx="258856" cy="90000"/>
            <a:chOff x="4268071" y="1075055"/>
            <a:chExt cx="482298" cy="197661"/>
          </a:xfrm>
        </p:grpSpPr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D1E7384D-0398-4062-9E94-C5219D6E49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29947" y="1075055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1A250AE0-EC43-48E8-A106-18D07E9601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68071" y="1075055"/>
              <a:ext cx="161876" cy="197661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1" name="Oval 180">
            <a:extLst>
              <a:ext uri="{FF2B5EF4-FFF2-40B4-BE49-F238E27FC236}">
                <a16:creationId xmlns:a16="http://schemas.microsoft.com/office/drawing/2014/main" id="{5DF51640-6235-4941-9DDE-9F630A4D8DB1}"/>
              </a:ext>
            </a:extLst>
          </p:cNvPr>
          <p:cNvSpPr/>
          <p:nvPr/>
        </p:nvSpPr>
        <p:spPr>
          <a:xfrm>
            <a:off x="826404" y="1130271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82" name="Oval 181">
            <a:extLst>
              <a:ext uri="{FF2B5EF4-FFF2-40B4-BE49-F238E27FC236}">
                <a16:creationId xmlns:a16="http://schemas.microsoft.com/office/drawing/2014/main" id="{0ECEF9C9-13C1-48A0-97BF-A9148C2C376F}"/>
              </a:ext>
            </a:extLst>
          </p:cNvPr>
          <p:cNvSpPr/>
          <p:nvPr/>
        </p:nvSpPr>
        <p:spPr>
          <a:xfrm>
            <a:off x="595928" y="1197339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3" name="Oval 182">
            <a:extLst>
              <a:ext uri="{FF2B5EF4-FFF2-40B4-BE49-F238E27FC236}">
                <a16:creationId xmlns:a16="http://schemas.microsoft.com/office/drawing/2014/main" id="{D7156E56-768F-452B-BA63-F02628FA0DD7}"/>
              </a:ext>
            </a:extLst>
          </p:cNvPr>
          <p:cNvSpPr/>
          <p:nvPr/>
        </p:nvSpPr>
        <p:spPr>
          <a:xfrm>
            <a:off x="979688" y="968240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4" name="Oval 183">
            <a:extLst>
              <a:ext uri="{FF2B5EF4-FFF2-40B4-BE49-F238E27FC236}">
                <a16:creationId xmlns:a16="http://schemas.microsoft.com/office/drawing/2014/main" id="{BF4172B0-EB09-48AC-BADB-2A6C274421D3}"/>
              </a:ext>
            </a:extLst>
          </p:cNvPr>
          <p:cNvSpPr/>
          <p:nvPr/>
        </p:nvSpPr>
        <p:spPr>
          <a:xfrm>
            <a:off x="1029675" y="1168751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5" name="Oval 184">
            <a:extLst>
              <a:ext uri="{FF2B5EF4-FFF2-40B4-BE49-F238E27FC236}">
                <a16:creationId xmlns:a16="http://schemas.microsoft.com/office/drawing/2014/main" id="{6CB1E73C-4500-4227-9182-BD9A76FA2AF9}"/>
              </a:ext>
            </a:extLst>
          </p:cNvPr>
          <p:cNvSpPr/>
          <p:nvPr/>
        </p:nvSpPr>
        <p:spPr>
          <a:xfrm>
            <a:off x="664073" y="1454550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245" name="Group 244">
            <a:extLst>
              <a:ext uri="{FF2B5EF4-FFF2-40B4-BE49-F238E27FC236}">
                <a16:creationId xmlns:a16="http://schemas.microsoft.com/office/drawing/2014/main" id="{A8D008C7-7637-42D2-9BF2-F4F35A4B0035}"/>
              </a:ext>
            </a:extLst>
          </p:cNvPr>
          <p:cNvGrpSpPr/>
          <p:nvPr/>
        </p:nvGrpSpPr>
        <p:grpSpPr>
          <a:xfrm>
            <a:off x="9495395" y="2740687"/>
            <a:ext cx="277188" cy="325716"/>
            <a:chOff x="1493069" y="1510037"/>
            <a:chExt cx="343716" cy="403892"/>
          </a:xfrm>
        </p:grpSpPr>
        <p:grpSp>
          <p:nvGrpSpPr>
            <p:cNvPr id="246" name="Group 245">
              <a:extLst>
                <a:ext uri="{FF2B5EF4-FFF2-40B4-BE49-F238E27FC236}">
                  <a16:creationId xmlns:a16="http://schemas.microsoft.com/office/drawing/2014/main" id="{AE8AF5C9-5EF6-476D-926E-25EDD9B95995}"/>
                </a:ext>
              </a:extLst>
            </p:cNvPr>
            <p:cNvGrpSpPr/>
            <p:nvPr/>
          </p:nvGrpSpPr>
          <p:grpSpPr>
            <a:xfrm>
              <a:off x="1493069" y="1510037"/>
              <a:ext cx="343716" cy="403892"/>
              <a:chOff x="517156" y="363265"/>
              <a:chExt cx="2295542" cy="2697436"/>
            </a:xfrm>
          </p:grpSpPr>
          <p:sp>
            <p:nvSpPr>
              <p:cNvPr id="248" name="Freeform: Shape 247">
                <a:extLst>
                  <a:ext uri="{FF2B5EF4-FFF2-40B4-BE49-F238E27FC236}">
                    <a16:creationId xmlns:a16="http://schemas.microsoft.com/office/drawing/2014/main" id="{74ACB689-3DC1-4784-9EB6-459EC14E1CB4}"/>
                  </a:ext>
                </a:extLst>
              </p:cNvPr>
              <p:cNvSpPr/>
              <p:nvPr/>
            </p:nvSpPr>
            <p:spPr>
              <a:xfrm>
                <a:off x="517156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FFA72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49" name="Freeform: Shape 248">
                <a:extLst>
                  <a:ext uri="{FF2B5EF4-FFF2-40B4-BE49-F238E27FC236}">
                    <a16:creationId xmlns:a16="http://schemas.microsoft.com/office/drawing/2014/main" id="{D3740CBF-1D5D-450F-B79B-5181DAA641D0}"/>
                  </a:ext>
                </a:extLst>
              </p:cNvPr>
              <p:cNvSpPr/>
              <p:nvPr/>
            </p:nvSpPr>
            <p:spPr>
              <a:xfrm flipH="1">
                <a:off x="1658724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FF980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50" name="Freeform: Shape 249">
                <a:extLst>
                  <a:ext uri="{FF2B5EF4-FFF2-40B4-BE49-F238E27FC236}">
                    <a16:creationId xmlns:a16="http://schemas.microsoft.com/office/drawing/2014/main" id="{52174A7C-DE52-434E-B2E8-BB0865E7082C}"/>
                  </a:ext>
                </a:extLst>
              </p:cNvPr>
              <p:cNvSpPr/>
              <p:nvPr/>
            </p:nvSpPr>
            <p:spPr>
              <a:xfrm>
                <a:off x="517156" y="363265"/>
                <a:ext cx="2295542" cy="2697436"/>
              </a:xfrm>
              <a:custGeom>
                <a:avLst/>
                <a:gdLst>
                  <a:gd name="connsiteX0" fmla="*/ 2491740 w 4587240"/>
                  <a:gd name="connsiteY0" fmla="*/ 0 h 5372100"/>
                  <a:gd name="connsiteX1" fmla="*/ 4091940 w 4587240"/>
                  <a:gd name="connsiteY1" fmla="*/ 678180 h 5372100"/>
                  <a:gd name="connsiteX2" fmla="*/ 4587240 w 4587240"/>
                  <a:gd name="connsiteY2" fmla="*/ 1135380 h 5372100"/>
                  <a:gd name="connsiteX3" fmla="*/ 4320540 w 4587240"/>
                  <a:gd name="connsiteY3" fmla="*/ 3642360 h 5372100"/>
                  <a:gd name="connsiteX4" fmla="*/ 2301240 w 4587240"/>
                  <a:gd name="connsiteY4" fmla="*/ 5372100 h 5372100"/>
                  <a:gd name="connsiteX5" fmla="*/ 304800 w 4587240"/>
                  <a:gd name="connsiteY5" fmla="*/ 3794760 h 5372100"/>
                  <a:gd name="connsiteX6" fmla="*/ 0 w 4587240"/>
                  <a:gd name="connsiteY6" fmla="*/ 1127760 h 5372100"/>
                  <a:gd name="connsiteX7" fmla="*/ 502920 w 4587240"/>
                  <a:gd name="connsiteY7" fmla="*/ 670560 h 5372100"/>
                  <a:gd name="connsiteX8" fmla="*/ 2095500 w 4587240"/>
                  <a:gd name="connsiteY8" fmla="*/ 0 h 5372100"/>
                  <a:gd name="connsiteX9" fmla="*/ 2491740 w 4587240"/>
                  <a:gd name="connsiteY9" fmla="*/ 0 h 5372100"/>
                  <a:gd name="connsiteX0" fmla="*/ 2491740 w 4587240"/>
                  <a:gd name="connsiteY0" fmla="*/ 59266 h 5431366"/>
                  <a:gd name="connsiteX1" fmla="*/ 4091940 w 4587240"/>
                  <a:gd name="connsiteY1" fmla="*/ 737446 h 5431366"/>
                  <a:gd name="connsiteX2" fmla="*/ 4587240 w 4587240"/>
                  <a:gd name="connsiteY2" fmla="*/ 1194646 h 5431366"/>
                  <a:gd name="connsiteX3" fmla="*/ 4320540 w 4587240"/>
                  <a:gd name="connsiteY3" fmla="*/ 3701626 h 5431366"/>
                  <a:gd name="connsiteX4" fmla="*/ 2301240 w 4587240"/>
                  <a:gd name="connsiteY4" fmla="*/ 5431366 h 5431366"/>
                  <a:gd name="connsiteX5" fmla="*/ 304800 w 4587240"/>
                  <a:gd name="connsiteY5" fmla="*/ 3854026 h 5431366"/>
                  <a:gd name="connsiteX6" fmla="*/ 0 w 4587240"/>
                  <a:gd name="connsiteY6" fmla="*/ 1187026 h 5431366"/>
                  <a:gd name="connsiteX7" fmla="*/ 502920 w 4587240"/>
                  <a:gd name="connsiteY7" fmla="*/ 729826 h 5431366"/>
                  <a:gd name="connsiteX8" fmla="*/ 2095500 w 4587240"/>
                  <a:gd name="connsiteY8" fmla="*/ 59266 h 5431366"/>
                  <a:gd name="connsiteX9" fmla="*/ 2491740 w 4587240"/>
                  <a:gd name="connsiteY9" fmla="*/ 59266 h 5431366"/>
                  <a:gd name="connsiteX0" fmla="*/ 2491740 w 4587240"/>
                  <a:gd name="connsiteY0" fmla="*/ 76256 h 5448356"/>
                  <a:gd name="connsiteX1" fmla="*/ 4091940 w 4587240"/>
                  <a:gd name="connsiteY1" fmla="*/ 754436 h 5448356"/>
                  <a:gd name="connsiteX2" fmla="*/ 4587240 w 4587240"/>
                  <a:gd name="connsiteY2" fmla="*/ 1211636 h 5448356"/>
                  <a:gd name="connsiteX3" fmla="*/ 4320540 w 4587240"/>
                  <a:gd name="connsiteY3" fmla="*/ 3718616 h 5448356"/>
                  <a:gd name="connsiteX4" fmla="*/ 2301240 w 4587240"/>
                  <a:gd name="connsiteY4" fmla="*/ 5448356 h 5448356"/>
                  <a:gd name="connsiteX5" fmla="*/ 304800 w 4587240"/>
                  <a:gd name="connsiteY5" fmla="*/ 3871016 h 5448356"/>
                  <a:gd name="connsiteX6" fmla="*/ 0 w 4587240"/>
                  <a:gd name="connsiteY6" fmla="*/ 1204016 h 5448356"/>
                  <a:gd name="connsiteX7" fmla="*/ 502920 w 4587240"/>
                  <a:gd name="connsiteY7" fmla="*/ 746816 h 5448356"/>
                  <a:gd name="connsiteX8" fmla="*/ 2095500 w 4587240"/>
                  <a:gd name="connsiteY8" fmla="*/ 76256 h 5448356"/>
                  <a:gd name="connsiteX9" fmla="*/ 2491740 w 4587240"/>
                  <a:gd name="connsiteY9" fmla="*/ 76256 h 5448356"/>
                  <a:gd name="connsiteX0" fmla="*/ 2491740 w 4587240"/>
                  <a:gd name="connsiteY0" fmla="*/ 66256 h 5438356"/>
                  <a:gd name="connsiteX1" fmla="*/ 4091940 w 4587240"/>
                  <a:gd name="connsiteY1" fmla="*/ 744436 h 5438356"/>
                  <a:gd name="connsiteX2" fmla="*/ 4587240 w 4587240"/>
                  <a:gd name="connsiteY2" fmla="*/ 1201636 h 5438356"/>
                  <a:gd name="connsiteX3" fmla="*/ 4320540 w 4587240"/>
                  <a:gd name="connsiteY3" fmla="*/ 3708616 h 5438356"/>
                  <a:gd name="connsiteX4" fmla="*/ 2301240 w 4587240"/>
                  <a:gd name="connsiteY4" fmla="*/ 5438356 h 5438356"/>
                  <a:gd name="connsiteX5" fmla="*/ 304800 w 4587240"/>
                  <a:gd name="connsiteY5" fmla="*/ 3861016 h 5438356"/>
                  <a:gd name="connsiteX6" fmla="*/ 0 w 4587240"/>
                  <a:gd name="connsiteY6" fmla="*/ 1194016 h 5438356"/>
                  <a:gd name="connsiteX7" fmla="*/ 502920 w 4587240"/>
                  <a:gd name="connsiteY7" fmla="*/ 736816 h 5438356"/>
                  <a:gd name="connsiteX8" fmla="*/ 2095500 w 4587240"/>
                  <a:gd name="connsiteY8" fmla="*/ 66256 h 5438356"/>
                  <a:gd name="connsiteX9" fmla="*/ 2491740 w 4587240"/>
                  <a:gd name="connsiteY9" fmla="*/ 66256 h 5438356"/>
                  <a:gd name="connsiteX0" fmla="*/ 2491740 w 4587240"/>
                  <a:gd name="connsiteY0" fmla="*/ 68601 h 5440701"/>
                  <a:gd name="connsiteX1" fmla="*/ 4091940 w 4587240"/>
                  <a:gd name="connsiteY1" fmla="*/ 746781 h 5440701"/>
                  <a:gd name="connsiteX2" fmla="*/ 4587240 w 4587240"/>
                  <a:gd name="connsiteY2" fmla="*/ 1203981 h 5440701"/>
                  <a:gd name="connsiteX3" fmla="*/ 4320540 w 4587240"/>
                  <a:gd name="connsiteY3" fmla="*/ 3710961 h 5440701"/>
                  <a:gd name="connsiteX4" fmla="*/ 2301240 w 4587240"/>
                  <a:gd name="connsiteY4" fmla="*/ 5440701 h 5440701"/>
                  <a:gd name="connsiteX5" fmla="*/ 304800 w 4587240"/>
                  <a:gd name="connsiteY5" fmla="*/ 3863361 h 5440701"/>
                  <a:gd name="connsiteX6" fmla="*/ 0 w 4587240"/>
                  <a:gd name="connsiteY6" fmla="*/ 1196361 h 5440701"/>
                  <a:gd name="connsiteX7" fmla="*/ 502920 w 4587240"/>
                  <a:gd name="connsiteY7" fmla="*/ 739161 h 5440701"/>
                  <a:gd name="connsiteX8" fmla="*/ 2095500 w 4587240"/>
                  <a:gd name="connsiteY8" fmla="*/ 68601 h 5440701"/>
                  <a:gd name="connsiteX9" fmla="*/ 2491740 w 4587240"/>
                  <a:gd name="connsiteY9" fmla="*/ 68601 h 5440701"/>
                  <a:gd name="connsiteX0" fmla="*/ 2491740 w 4587240"/>
                  <a:gd name="connsiteY0" fmla="*/ 72660 h 5444760"/>
                  <a:gd name="connsiteX1" fmla="*/ 4091940 w 4587240"/>
                  <a:gd name="connsiteY1" fmla="*/ 750840 h 5444760"/>
                  <a:gd name="connsiteX2" fmla="*/ 4587240 w 4587240"/>
                  <a:gd name="connsiteY2" fmla="*/ 1208040 h 5444760"/>
                  <a:gd name="connsiteX3" fmla="*/ 4320540 w 4587240"/>
                  <a:gd name="connsiteY3" fmla="*/ 3715020 h 5444760"/>
                  <a:gd name="connsiteX4" fmla="*/ 2301240 w 4587240"/>
                  <a:gd name="connsiteY4" fmla="*/ 5444760 h 5444760"/>
                  <a:gd name="connsiteX5" fmla="*/ 304800 w 4587240"/>
                  <a:gd name="connsiteY5" fmla="*/ 3867420 h 5444760"/>
                  <a:gd name="connsiteX6" fmla="*/ 0 w 4587240"/>
                  <a:gd name="connsiteY6" fmla="*/ 1200420 h 5444760"/>
                  <a:gd name="connsiteX7" fmla="*/ 502920 w 4587240"/>
                  <a:gd name="connsiteY7" fmla="*/ 743220 h 5444760"/>
                  <a:gd name="connsiteX8" fmla="*/ 2095500 w 4587240"/>
                  <a:gd name="connsiteY8" fmla="*/ 72660 h 5444760"/>
                  <a:gd name="connsiteX9" fmla="*/ 2491740 w 4587240"/>
                  <a:gd name="connsiteY9" fmla="*/ 72660 h 5444760"/>
                  <a:gd name="connsiteX0" fmla="*/ 2491740 w 4587240"/>
                  <a:gd name="connsiteY0" fmla="*/ 64732 h 5436832"/>
                  <a:gd name="connsiteX1" fmla="*/ 4091940 w 4587240"/>
                  <a:gd name="connsiteY1" fmla="*/ 742912 h 5436832"/>
                  <a:gd name="connsiteX2" fmla="*/ 4587240 w 4587240"/>
                  <a:gd name="connsiteY2" fmla="*/ 1200112 h 5436832"/>
                  <a:gd name="connsiteX3" fmla="*/ 4320540 w 4587240"/>
                  <a:gd name="connsiteY3" fmla="*/ 3707092 h 5436832"/>
                  <a:gd name="connsiteX4" fmla="*/ 2301240 w 4587240"/>
                  <a:gd name="connsiteY4" fmla="*/ 5436832 h 5436832"/>
                  <a:gd name="connsiteX5" fmla="*/ 304800 w 4587240"/>
                  <a:gd name="connsiteY5" fmla="*/ 3859492 h 5436832"/>
                  <a:gd name="connsiteX6" fmla="*/ 0 w 4587240"/>
                  <a:gd name="connsiteY6" fmla="*/ 1192492 h 5436832"/>
                  <a:gd name="connsiteX7" fmla="*/ 502920 w 4587240"/>
                  <a:gd name="connsiteY7" fmla="*/ 735292 h 5436832"/>
                  <a:gd name="connsiteX8" fmla="*/ 2095500 w 4587240"/>
                  <a:gd name="connsiteY8" fmla="*/ 64732 h 5436832"/>
                  <a:gd name="connsiteX9" fmla="*/ 2491740 w 4587240"/>
                  <a:gd name="connsiteY9" fmla="*/ 64732 h 5436832"/>
                  <a:gd name="connsiteX0" fmla="*/ 2491740 w 4587240"/>
                  <a:gd name="connsiteY0" fmla="*/ 66731 h 5438831"/>
                  <a:gd name="connsiteX1" fmla="*/ 4091940 w 4587240"/>
                  <a:gd name="connsiteY1" fmla="*/ 744911 h 5438831"/>
                  <a:gd name="connsiteX2" fmla="*/ 4587240 w 4587240"/>
                  <a:gd name="connsiteY2" fmla="*/ 1202111 h 5438831"/>
                  <a:gd name="connsiteX3" fmla="*/ 4320540 w 4587240"/>
                  <a:gd name="connsiteY3" fmla="*/ 3709091 h 5438831"/>
                  <a:gd name="connsiteX4" fmla="*/ 2301240 w 4587240"/>
                  <a:gd name="connsiteY4" fmla="*/ 5438831 h 5438831"/>
                  <a:gd name="connsiteX5" fmla="*/ 304800 w 4587240"/>
                  <a:gd name="connsiteY5" fmla="*/ 3861491 h 5438831"/>
                  <a:gd name="connsiteX6" fmla="*/ 0 w 4587240"/>
                  <a:gd name="connsiteY6" fmla="*/ 1194491 h 5438831"/>
                  <a:gd name="connsiteX7" fmla="*/ 502920 w 4587240"/>
                  <a:gd name="connsiteY7" fmla="*/ 737291 h 5438831"/>
                  <a:gd name="connsiteX8" fmla="*/ 2095500 w 4587240"/>
                  <a:gd name="connsiteY8" fmla="*/ 66731 h 5438831"/>
                  <a:gd name="connsiteX9" fmla="*/ 2491740 w 4587240"/>
                  <a:gd name="connsiteY9" fmla="*/ 66731 h 543883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6678 h 5436397"/>
                  <a:gd name="connsiteX1" fmla="*/ 4091940 w 4587240"/>
                  <a:gd name="connsiteY1" fmla="*/ 742477 h 5436397"/>
                  <a:gd name="connsiteX2" fmla="*/ 4587240 w 4587240"/>
                  <a:gd name="connsiteY2" fmla="*/ 1199677 h 5436397"/>
                  <a:gd name="connsiteX3" fmla="*/ 4320540 w 4587240"/>
                  <a:gd name="connsiteY3" fmla="*/ 3706657 h 5436397"/>
                  <a:gd name="connsiteX4" fmla="*/ 2301240 w 4587240"/>
                  <a:gd name="connsiteY4" fmla="*/ 5436397 h 5436397"/>
                  <a:gd name="connsiteX5" fmla="*/ 304800 w 4587240"/>
                  <a:gd name="connsiteY5" fmla="*/ 3859057 h 5436397"/>
                  <a:gd name="connsiteX6" fmla="*/ 0 w 4587240"/>
                  <a:gd name="connsiteY6" fmla="*/ 1192057 h 5436397"/>
                  <a:gd name="connsiteX7" fmla="*/ 502920 w 4587240"/>
                  <a:gd name="connsiteY7" fmla="*/ 734857 h 5436397"/>
                  <a:gd name="connsiteX8" fmla="*/ 2095500 w 4587240"/>
                  <a:gd name="connsiteY8" fmla="*/ 64297 h 5436397"/>
                  <a:gd name="connsiteX9" fmla="*/ 2486977 w 4587240"/>
                  <a:gd name="connsiteY9" fmla="*/ 66678 h 5436397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95292"/>
                  <a:gd name="connsiteY0" fmla="*/ 65686 h 5435405"/>
                  <a:gd name="connsiteX1" fmla="*/ 4091940 w 4595292"/>
                  <a:gd name="connsiteY1" fmla="*/ 741485 h 5435405"/>
                  <a:gd name="connsiteX2" fmla="*/ 4587240 w 4595292"/>
                  <a:gd name="connsiteY2" fmla="*/ 1198685 h 5435405"/>
                  <a:gd name="connsiteX3" fmla="*/ 4320540 w 4595292"/>
                  <a:gd name="connsiteY3" fmla="*/ 3705665 h 5435405"/>
                  <a:gd name="connsiteX4" fmla="*/ 2301240 w 4595292"/>
                  <a:gd name="connsiteY4" fmla="*/ 5435405 h 5435405"/>
                  <a:gd name="connsiteX5" fmla="*/ 304800 w 4595292"/>
                  <a:gd name="connsiteY5" fmla="*/ 3858065 h 5435405"/>
                  <a:gd name="connsiteX6" fmla="*/ 0 w 4595292"/>
                  <a:gd name="connsiteY6" fmla="*/ 1191065 h 5435405"/>
                  <a:gd name="connsiteX7" fmla="*/ 502920 w 4595292"/>
                  <a:gd name="connsiteY7" fmla="*/ 733865 h 5435405"/>
                  <a:gd name="connsiteX8" fmla="*/ 2095500 w 4595292"/>
                  <a:gd name="connsiteY8" fmla="*/ 63305 h 5435405"/>
                  <a:gd name="connsiteX9" fmla="*/ 2486977 w 4595292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511909 w 4631396"/>
                  <a:gd name="connsiteY0" fmla="*/ 65686 h 5435405"/>
                  <a:gd name="connsiteX1" fmla="*/ 4116872 w 4631396"/>
                  <a:gd name="connsiteY1" fmla="*/ 741485 h 5435405"/>
                  <a:gd name="connsiteX2" fmla="*/ 4612172 w 4631396"/>
                  <a:gd name="connsiteY2" fmla="*/ 1198685 h 5435405"/>
                  <a:gd name="connsiteX3" fmla="*/ 4345472 w 4631396"/>
                  <a:gd name="connsiteY3" fmla="*/ 3705665 h 5435405"/>
                  <a:gd name="connsiteX4" fmla="*/ 2326172 w 4631396"/>
                  <a:gd name="connsiteY4" fmla="*/ 5435405 h 5435405"/>
                  <a:gd name="connsiteX5" fmla="*/ 329732 w 4631396"/>
                  <a:gd name="connsiteY5" fmla="*/ 3858065 h 5435405"/>
                  <a:gd name="connsiteX6" fmla="*/ 24932 w 4631396"/>
                  <a:gd name="connsiteY6" fmla="*/ 1191065 h 5435405"/>
                  <a:gd name="connsiteX7" fmla="*/ 527852 w 4631396"/>
                  <a:gd name="connsiteY7" fmla="*/ 733865 h 5435405"/>
                  <a:gd name="connsiteX8" fmla="*/ 2120432 w 4631396"/>
                  <a:gd name="connsiteY8" fmla="*/ 63305 h 5435405"/>
                  <a:gd name="connsiteX9" fmla="*/ 2511909 w 4631396"/>
                  <a:gd name="connsiteY9" fmla="*/ 65686 h 5435405"/>
                  <a:gd name="connsiteX0" fmla="*/ 2524166 w 4643653"/>
                  <a:gd name="connsiteY0" fmla="*/ 65686 h 5435405"/>
                  <a:gd name="connsiteX1" fmla="*/ 4129129 w 4643653"/>
                  <a:gd name="connsiteY1" fmla="*/ 741485 h 5435405"/>
                  <a:gd name="connsiteX2" fmla="*/ 4624429 w 4643653"/>
                  <a:gd name="connsiteY2" fmla="*/ 1198685 h 5435405"/>
                  <a:gd name="connsiteX3" fmla="*/ 4357729 w 4643653"/>
                  <a:gd name="connsiteY3" fmla="*/ 3705665 h 5435405"/>
                  <a:gd name="connsiteX4" fmla="*/ 2338429 w 4643653"/>
                  <a:gd name="connsiteY4" fmla="*/ 5435405 h 5435405"/>
                  <a:gd name="connsiteX5" fmla="*/ 341989 w 4643653"/>
                  <a:gd name="connsiteY5" fmla="*/ 3858065 h 5435405"/>
                  <a:gd name="connsiteX6" fmla="*/ 37189 w 4643653"/>
                  <a:gd name="connsiteY6" fmla="*/ 1191065 h 5435405"/>
                  <a:gd name="connsiteX7" fmla="*/ 540109 w 4643653"/>
                  <a:gd name="connsiteY7" fmla="*/ 733865 h 5435405"/>
                  <a:gd name="connsiteX8" fmla="*/ 2132689 w 4643653"/>
                  <a:gd name="connsiteY8" fmla="*/ 63305 h 5435405"/>
                  <a:gd name="connsiteX9" fmla="*/ 2524166 w 4643653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625577" h="5435405">
                    <a:moveTo>
                      <a:pt x="2506090" y="65686"/>
                    </a:moveTo>
                    <a:cubicBezTo>
                      <a:pt x="3183953" y="757677"/>
                      <a:pt x="3942777" y="725769"/>
                      <a:pt x="4111053" y="741485"/>
                    </a:cubicBezTo>
                    <a:cubicBezTo>
                      <a:pt x="4490466" y="817685"/>
                      <a:pt x="4555553" y="1060573"/>
                      <a:pt x="4606353" y="1198685"/>
                    </a:cubicBezTo>
                    <a:cubicBezTo>
                      <a:pt x="4660328" y="2081970"/>
                      <a:pt x="4609528" y="3089080"/>
                      <a:pt x="4339653" y="3705665"/>
                    </a:cubicBezTo>
                    <a:cubicBezTo>
                      <a:pt x="3885628" y="4753732"/>
                      <a:pt x="2922015" y="5330313"/>
                      <a:pt x="2320353" y="5435405"/>
                    </a:cubicBezTo>
                    <a:cubicBezTo>
                      <a:pt x="1707261" y="5347775"/>
                      <a:pt x="760793" y="4788658"/>
                      <a:pt x="323913" y="3858065"/>
                    </a:cubicBezTo>
                    <a:cubicBezTo>
                      <a:pt x="-72962" y="2845240"/>
                      <a:pt x="-3112" y="2065778"/>
                      <a:pt x="19113" y="1191065"/>
                    </a:cubicBezTo>
                    <a:cubicBezTo>
                      <a:pt x="110553" y="833878"/>
                      <a:pt x="354393" y="762440"/>
                      <a:pt x="522033" y="733865"/>
                    </a:cubicBezTo>
                    <a:cubicBezTo>
                      <a:pt x="1486280" y="705608"/>
                      <a:pt x="1807591" y="301113"/>
                      <a:pt x="2114613" y="63305"/>
                    </a:cubicBezTo>
                    <a:cubicBezTo>
                      <a:pt x="2175255" y="3774"/>
                      <a:pt x="2354960" y="-43851"/>
                      <a:pt x="2506090" y="65686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dirty="0"/>
              </a:p>
            </p:txBody>
          </p:sp>
        </p:grpSp>
        <p:pic>
          <p:nvPicPr>
            <p:cNvPr id="247" name="Graphic 246">
              <a:extLst>
                <a:ext uri="{FF2B5EF4-FFF2-40B4-BE49-F238E27FC236}">
                  <a16:creationId xmlns:a16="http://schemas.microsoft.com/office/drawing/2014/main" id="{D7C40BBC-3052-49C2-88BB-CAAC2925ECE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566422" y="1613174"/>
              <a:ext cx="197316" cy="197316"/>
            </a:xfrm>
            <a:prstGeom prst="rect">
              <a:avLst/>
            </a:prstGeom>
          </p:spPr>
        </p:pic>
      </p:grpSp>
      <p:grpSp>
        <p:nvGrpSpPr>
          <p:cNvPr id="263" name="Group 262">
            <a:extLst>
              <a:ext uri="{FF2B5EF4-FFF2-40B4-BE49-F238E27FC236}">
                <a16:creationId xmlns:a16="http://schemas.microsoft.com/office/drawing/2014/main" id="{339F95F0-4AAC-42E0-8D12-64291F18A851}"/>
              </a:ext>
            </a:extLst>
          </p:cNvPr>
          <p:cNvGrpSpPr/>
          <p:nvPr/>
        </p:nvGrpSpPr>
        <p:grpSpPr>
          <a:xfrm>
            <a:off x="296349" y="4684130"/>
            <a:ext cx="1077933" cy="1076788"/>
            <a:chOff x="4322455" y="2326306"/>
            <a:chExt cx="2121387" cy="2119132"/>
          </a:xfrm>
        </p:grpSpPr>
        <p:grpSp>
          <p:nvGrpSpPr>
            <p:cNvPr id="264" name="Group 263">
              <a:extLst>
                <a:ext uri="{FF2B5EF4-FFF2-40B4-BE49-F238E27FC236}">
                  <a16:creationId xmlns:a16="http://schemas.microsoft.com/office/drawing/2014/main" id="{7581B607-498D-42BF-AFEC-4C693901E41D}"/>
                </a:ext>
              </a:extLst>
            </p:cNvPr>
            <p:cNvGrpSpPr/>
            <p:nvPr/>
          </p:nvGrpSpPr>
          <p:grpSpPr>
            <a:xfrm>
              <a:off x="4871100" y="2326306"/>
              <a:ext cx="1080001" cy="156845"/>
              <a:chOff x="4860000" y="2304000"/>
              <a:chExt cx="1080000" cy="156845"/>
            </a:xfrm>
          </p:grpSpPr>
          <p:cxnSp>
            <p:nvCxnSpPr>
              <p:cNvPr id="290" name="Straight Connector 289">
                <a:extLst>
                  <a:ext uri="{FF2B5EF4-FFF2-40B4-BE49-F238E27FC236}">
                    <a16:creationId xmlns:a16="http://schemas.microsoft.com/office/drawing/2014/main" id="{F8DAF817-8EAD-4134-8CDE-FD907AAFA5F5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Straight Connector 290">
                <a:extLst>
                  <a:ext uri="{FF2B5EF4-FFF2-40B4-BE49-F238E27FC236}">
                    <a16:creationId xmlns:a16="http://schemas.microsoft.com/office/drawing/2014/main" id="{3B83845F-45D4-4CC1-BB76-EA6990CB71B3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Straight Connector 291">
                <a:extLst>
                  <a:ext uri="{FF2B5EF4-FFF2-40B4-BE49-F238E27FC236}">
                    <a16:creationId xmlns:a16="http://schemas.microsoft.com/office/drawing/2014/main" id="{DCE74B10-D5B2-4569-B910-5D9458DDB157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Straight Connector 292">
                <a:extLst>
                  <a:ext uri="{FF2B5EF4-FFF2-40B4-BE49-F238E27FC236}">
                    <a16:creationId xmlns:a16="http://schemas.microsoft.com/office/drawing/2014/main" id="{B197A162-70ED-4F03-B6EF-69206F76CC08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Straight Connector 293">
                <a:extLst>
                  <a:ext uri="{FF2B5EF4-FFF2-40B4-BE49-F238E27FC236}">
                    <a16:creationId xmlns:a16="http://schemas.microsoft.com/office/drawing/2014/main" id="{4ED3EF85-10FA-40F8-9B24-A8A79D746E14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Straight Connector 294">
                <a:extLst>
                  <a:ext uri="{FF2B5EF4-FFF2-40B4-BE49-F238E27FC236}">
                    <a16:creationId xmlns:a16="http://schemas.microsoft.com/office/drawing/2014/main" id="{E78DBF5C-3FC9-4F4B-B6DB-3B9BC7345491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Straight Connector 295">
                <a:extLst>
                  <a:ext uri="{FF2B5EF4-FFF2-40B4-BE49-F238E27FC236}">
                    <a16:creationId xmlns:a16="http://schemas.microsoft.com/office/drawing/2014/main" id="{108BD20D-49BF-4C64-9914-171A99F1E045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5" name="Group 264">
              <a:extLst>
                <a:ext uri="{FF2B5EF4-FFF2-40B4-BE49-F238E27FC236}">
                  <a16:creationId xmlns:a16="http://schemas.microsoft.com/office/drawing/2014/main" id="{DBD10DDD-EC30-47B9-B857-9D6AAAFBD639}"/>
                </a:ext>
              </a:extLst>
            </p:cNvPr>
            <p:cNvGrpSpPr/>
            <p:nvPr/>
          </p:nvGrpSpPr>
          <p:grpSpPr>
            <a:xfrm rot="5400000">
              <a:off x="5825420" y="3285860"/>
              <a:ext cx="1080000" cy="156845"/>
              <a:chOff x="4860000" y="2304000"/>
              <a:chExt cx="1080000" cy="156845"/>
            </a:xfrm>
          </p:grpSpPr>
          <p:cxnSp>
            <p:nvCxnSpPr>
              <p:cNvPr id="283" name="Straight Connector 282">
                <a:extLst>
                  <a:ext uri="{FF2B5EF4-FFF2-40B4-BE49-F238E27FC236}">
                    <a16:creationId xmlns:a16="http://schemas.microsoft.com/office/drawing/2014/main" id="{45BD1978-F9BD-471C-BBED-BE9E09CF997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Straight Connector 283">
                <a:extLst>
                  <a:ext uri="{FF2B5EF4-FFF2-40B4-BE49-F238E27FC236}">
                    <a16:creationId xmlns:a16="http://schemas.microsoft.com/office/drawing/2014/main" id="{384A9E1E-6BB6-4224-91CA-0916BD2C837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Straight Connector 284">
                <a:extLst>
                  <a:ext uri="{FF2B5EF4-FFF2-40B4-BE49-F238E27FC236}">
                    <a16:creationId xmlns:a16="http://schemas.microsoft.com/office/drawing/2014/main" id="{3965C42E-D8A5-4AEC-B10A-DBB44AB43BE6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Straight Connector 285">
                <a:extLst>
                  <a:ext uri="{FF2B5EF4-FFF2-40B4-BE49-F238E27FC236}">
                    <a16:creationId xmlns:a16="http://schemas.microsoft.com/office/drawing/2014/main" id="{078B962F-4BC1-4F1A-98CA-38CE0230A75D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Straight Connector 286">
                <a:extLst>
                  <a:ext uri="{FF2B5EF4-FFF2-40B4-BE49-F238E27FC236}">
                    <a16:creationId xmlns:a16="http://schemas.microsoft.com/office/drawing/2014/main" id="{11E956C7-2527-4BF7-91CD-0D1B30A5B265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Straight Connector 287">
                <a:extLst>
                  <a:ext uri="{FF2B5EF4-FFF2-40B4-BE49-F238E27FC236}">
                    <a16:creationId xmlns:a16="http://schemas.microsoft.com/office/drawing/2014/main" id="{3872049F-12D3-4A11-A6A8-4D0AFB15F8D4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Straight Connector 288">
                <a:extLst>
                  <a:ext uri="{FF2B5EF4-FFF2-40B4-BE49-F238E27FC236}">
                    <a16:creationId xmlns:a16="http://schemas.microsoft.com/office/drawing/2014/main" id="{44592C49-1DF9-4087-9486-36B9604206BA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6" name="Group 265">
              <a:extLst>
                <a:ext uri="{FF2B5EF4-FFF2-40B4-BE49-F238E27FC236}">
                  <a16:creationId xmlns:a16="http://schemas.microsoft.com/office/drawing/2014/main" id="{327B9869-963C-44BB-AB9B-1EC417D9F7A6}"/>
                </a:ext>
              </a:extLst>
            </p:cNvPr>
            <p:cNvGrpSpPr/>
            <p:nvPr/>
          </p:nvGrpSpPr>
          <p:grpSpPr>
            <a:xfrm>
              <a:off x="4844372" y="4288593"/>
              <a:ext cx="1080001" cy="156845"/>
              <a:chOff x="4860000" y="2304000"/>
              <a:chExt cx="1080000" cy="156845"/>
            </a:xfrm>
          </p:grpSpPr>
          <p:cxnSp>
            <p:nvCxnSpPr>
              <p:cNvPr id="276" name="Straight Connector 275">
                <a:extLst>
                  <a:ext uri="{FF2B5EF4-FFF2-40B4-BE49-F238E27FC236}">
                    <a16:creationId xmlns:a16="http://schemas.microsoft.com/office/drawing/2014/main" id="{ADB7BB5E-B7C8-41D1-BC17-BFD0F2D238DC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Straight Connector 276">
                <a:extLst>
                  <a:ext uri="{FF2B5EF4-FFF2-40B4-BE49-F238E27FC236}">
                    <a16:creationId xmlns:a16="http://schemas.microsoft.com/office/drawing/2014/main" id="{765730AE-4D03-458C-9B28-3FEB4D16D45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Straight Connector 277">
                <a:extLst>
                  <a:ext uri="{FF2B5EF4-FFF2-40B4-BE49-F238E27FC236}">
                    <a16:creationId xmlns:a16="http://schemas.microsoft.com/office/drawing/2014/main" id="{504FC0CA-4F1A-453F-8301-A9C7325CB303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Straight Connector 278">
                <a:extLst>
                  <a:ext uri="{FF2B5EF4-FFF2-40B4-BE49-F238E27FC236}">
                    <a16:creationId xmlns:a16="http://schemas.microsoft.com/office/drawing/2014/main" id="{0ED92517-3A06-4570-8E0B-59F832DB8B60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Straight Connector 279">
                <a:extLst>
                  <a:ext uri="{FF2B5EF4-FFF2-40B4-BE49-F238E27FC236}">
                    <a16:creationId xmlns:a16="http://schemas.microsoft.com/office/drawing/2014/main" id="{B7846209-AA67-4D65-8073-876DFC97381E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Straight Connector 280">
                <a:extLst>
                  <a:ext uri="{FF2B5EF4-FFF2-40B4-BE49-F238E27FC236}">
                    <a16:creationId xmlns:a16="http://schemas.microsoft.com/office/drawing/2014/main" id="{C661235E-1F9C-493E-9BB3-CE4A2226A567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Straight Connector 281">
                <a:extLst>
                  <a:ext uri="{FF2B5EF4-FFF2-40B4-BE49-F238E27FC236}">
                    <a16:creationId xmlns:a16="http://schemas.microsoft.com/office/drawing/2014/main" id="{DFED1690-518B-4B01-AFCD-34C2765BF952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7" name="Group 266">
              <a:extLst>
                <a:ext uri="{FF2B5EF4-FFF2-40B4-BE49-F238E27FC236}">
                  <a16:creationId xmlns:a16="http://schemas.microsoft.com/office/drawing/2014/main" id="{DA81371C-6B4D-4E30-988A-2EBEEFA87316}"/>
                </a:ext>
              </a:extLst>
            </p:cNvPr>
            <p:cNvGrpSpPr/>
            <p:nvPr/>
          </p:nvGrpSpPr>
          <p:grpSpPr>
            <a:xfrm rot="5400000">
              <a:off x="3860878" y="3307602"/>
              <a:ext cx="1080000" cy="156845"/>
              <a:chOff x="4860000" y="2304000"/>
              <a:chExt cx="1080000" cy="156845"/>
            </a:xfrm>
          </p:grpSpPr>
          <p:cxnSp>
            <p:nvCxnSpPr>
              <p:cNvPr id="269" name="Straight Connector 268">
                <a:extLst>
                  <a:ext uri="{FF2B5EF4-FFF2-40B4-BE49-F238E27FC236}">
                    <a16:creationId xmlns:a16="http://schemas.microsoft.com/office/drawing/2014/main" id="{AACAB981-54CA-4FBF-885D-967CB1A649D2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Straight Connector 269">
                <a:extLst>
                  <a:ext uri="{FF2B5EF4-FFF2-40B4-BE49-F238E27FC236}">
                    <a16:creationId xmlns:a16="http://schemas.microsoft.com/office/drawing/2014/main" id="{2522EAC3-7199-4721-8B86-64DE15454E0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Straight Connector 270">
                <a:extLst>
                  <a:ext uri="{FF2B5EF4-FFF2-40B4-BE49-F238E27FC236}">
                    <a16:creationId xmlns:a16="http://schemas.microsoft.com/office/drawing/2014/main" id="{1FD4128D-D5B1-4A94-AF93-7F84268C7365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Straight Connector 271">
                <a:extLst>
                  <a:ext uri="{FF2B5EF4-FFF2-40B4-BE49-F238E27FC236}">
                    <a16:creationId xmlns:a16="http://schemas.microsoft.com/office/drawing/2014/main" id="{B00FC6D5-BB30-46C7-A657-4EC6E8ECCA31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Straight Connector 272">
                <a:extLst>
                  <a:ext uri="{FF2B5EF4-FFF2-40B4-BE49-F238E27FC236}">
                    <a16:creationId xmlns:a16="http://schemas.microsoft.com/office/drawing/2014/main" id="{8F02D8DA-F40B-4F05-9AD2-E79A8E52BF1A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Straight Connector 273">
                <a:extLst>
                  <a:ext uri="{FF2B5EF4-FFF2-40B4-BE49-F238E27FC236}">
                    <a16:creationId xmlns:a16="http://schemas.microsoft.com/office/drawing/2014/main" id="{F00AA142-57E6-4F2C-813E-880CC97A793D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Straight Connector 274">
                <a:extLst>
                  <a:ext uri="{FF2B5EF4-FFF2-40B4-BE49-F238E27FC236}">
                    <a16:creationId xmlns:a16="http://schemas.microsoft.com/office/drawing/2014/main" id="{1928C8B5-A864-4B97-AEC6-73DA6B246FF1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000B2003-B18E-4B1E-8018-FA0249B0EC80}"/>
                </a:ext>
              </a:extLst>
            </p:cNvPr>
            <p:cNvSpPr/>
            <p:nvPr/>
          </p:nvSpPr>
          <p:spPr>
            <a:xfrm>
              <a:off x="4484370" y="2486026"/>
              <a:ext cx="1800000" cy="1799999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solidFill>
              <a:srgbClr val="FF9800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  <p:sp>
        <p:nvSpPr>
          <p:cNvPr id="297" name="Freeform: Shape 296">
            <a:extLst>
              <a:ext uri="{FF2B5EF4-FFF2-40B4-BE49-F238E27FC236}">
                <a16:creationId xmlns:a16="http://schemas.microsoft.com/office/drawing/2014/main" id="{F27A4AC8-56ED-46A1-8FC6-288179375B8E}"/>
              </a:ext>
            </a:extLst>
          </p:cNvPr>
          <p:cNvSpPr/>
          <p:nvPr/>
        </p:nvSpPr>
        <p:spPr>
          <a:xfrm>
            <a:off x="504611" y="4896557"/>
            <a:ext cx="659567" cy="659567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FFA726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grpSp>
        <p:nvGrpSpPr>
          <p:cNvPr id="298" name="Group 297">
            <a:extLst>
              <a:ext uri="{FF2B5EF4-FFF2-40B4-BE49-F238E27FC236}">
                <a16:creationId xmlns:a16="http://schemas.microsoft.com/office/drawing/2014/main" id="{AEA4FD24-88AF-49B0-BDA0-8DA9E9784EE1}"/>
              </a:ext>
            </a:extLst>
          </p:cNvPr>
          <p:cNvGrpSpPr/>
          <p:nvPr/>
        </p:nvGrpSpPr>
        <p:grpSpPr>
          <a:xfrm>
            <a:off x="525574" y="5328968"/>
            <a:ext cx="240902" cy="45719"/>
            <a:chOff x="3494087" y="1512707"/>
            <a:chExt cx="460682" cy="143545"/>
          </a:xfrm>
        </p:grpSpPr>
        <p:cxnSp>
          <p:nvCxnSpPr>
            <p:cNvPr id="299" name="Straight Connector 298">
              <a:extLst>
                <a:ext uri="{FF2B5EF4-FFF2-40B4-BE49-F238E27FC236}">
                  <a16:creationId xmlns:a16="http://schemas.microsoft.com/office/drawing/2014/main" id="{38F30B64-079C-4F5B-B802-72E7D6666664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3494087" y="1512707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>
              <a:extLst>
                <a:ext uri="{FF2B5EF4-FFF2-40B4-BE49-F238E27FC236}">
                  <a16:creationId xmlns:a16="http://schemas.microsoft.com/office/drawing/2014/main" id="{2748C512-598F-4260-A3EC-64815CCE2808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512708"/>
              <a:ext cx="0" cy="143544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Connector 300">
              <a:extLst>
                <a:ext uri="{FF2B5EF4-FFF2-40B4-BE49-F238E27FC236}">
                  <a16:creationId xmlns:a16="http://schemas.microsoft.com/office/drawing/2014/main" id="{CA24865F-EA18-4B1A-81E4-7875B1AF7C3C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656252"/>
              <a:ext cx="14026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2" name="Oval 301">
            <a:extLst>
              <a:ext uri="{FF2B5EF4-FFF2-40B4-BE49-F238E27FC236}">
                <a16:creationId xmlns:a16="http://schemas.microsoft.com/office/drawing/2014/main" id="{743C8347-8833-478A-84E2-920FA6BCFB7A}"/>
              </a:ext>
            </a:extLst>
          </p:cNvPr>
          <p:cNvSpPr/>
          <p:nvPr/>
        </p:nvSpPr>
        <p:spPr>
          <a:xfrm rot="10800000">
            <a:off x="766505" y="5330495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303" name="Group 302">
            <a:extLst>
              <a:ext uri="{FF2B5EF4-FFF2-40B4-BE49-F238E27FC236}">
                <a16:creationId xmlns:a16="http://schemas.microsoft.com/office/drawing/2014/main" id="{1D13511A-1FC1-405F-8056-EF289FF613AB}"/>
              </a:ext>
            </a:extLst>
          </p:cNvPr>
          <p:cNvGrpSpPr/>
          <p:nvPr/>
        </p:nvGrpSpPr>
        <p:grpSpPr>
          <a:xfrm>
            <a:off x="1056555" y="5382059"/>
            <a:ext cx="91463" cy="140928"/>
            <a:chOff x="4439732" y="1735257"/>
            <a:chExt cx="249650" cy="266260"/>
          </a:xfrm>
        </p:grpSpPr>
        <p:cxnSp>
          <p:nvCxnSpPr>
            <p:cNvPr id="304" name="Straight Connector 303">
              <a:extLst>
                <a:ext uri="{FF2B5EF4-FFF2-40B4-BE49-F238E27FC236}">
                  <a16:creationId xmlns:a16="http://schemas.microsoft.com/office/drawing/2014/main" id="{D26449F3-4EC0-466B-9A1A-B0272BE47139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Connector 304">
              <a:extLst>
                <a:ext uri="{FF2B5EF4-FFF2-40B4-BE49-F238E27FC236}">
                  <a16:creationId xmlns:a16="http://schemas.microsoft.com/office/drawing/2014/main" id="{0D168BF3-5906-4CA8-B8E1-F4EB001F086B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6" name="Oval 305">
            <a:extLst>
              <a:ext uri="{FF2B5EF4-FFF2-40B4-BE49-F238E27FC236}">
                <a16:creationId xmlns:a16="http://schemas.microsoft.com/office/drawing/2014/main" id="{613D157F-BE40-43D5-89C6-F316A1B9C0AF}"/>
              </a:ext>
            </a:extLst>
          </p:cNvPr>
          <p:cNvSpPr/>
          <p:nvPr/>
        </p:nvSpPr>
        <p:spPr>
          <a:xfrm rot="5400000">
            <a:off x="1011296" y="5296396"/>
            <a:ext cx="90515" cy="91465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307" name="Group 306">
            <a:extLst>
              <a:ext uri="{FF2B5EF4-FFF2-40B4-BE49-F238E27FC236}">
                <a16:creationId xmlns:a16="http://schemas.microsoft.com/office/drawing/2014/main" id="{2C6A5289-2269-4058-A270-3ED161E4BFFA}"/>
              </a:ext>
            </a:extLst>
          </p:cNvPr>
          <p:cNvGrpSpPr/>
          <p:nvPr/>
        </p:nvGrpSpPr>
        <p:grpSpPr>
          <a:xfrm rot="16200000">
            <a:off x="747100" y="4910609"/>
            <a:ext cx="150485" cy="140928"/>
            <a:chOff x="4439732" y="1735257"/>
            <a:chExt cx="249650" cy="266260"/>
          </a:xfrm>
        </p:grpSpPr>
        <p:cxnSp>
          <p:nvCxnSpPr>
            <p:cNvPr id="308" name="Straight Connector 307">
              <a:extLst>
                <a:ext uri="{FF2B5EF4-FFF2-40B4-BE49-F238E27FC236}">
                  <a16:creationId xmlns:a16="http://schemas.microsoft.com/office/drawing/2014/main" id="{30B7E6AE-98CC-4A86-9C5D-1DA623441B13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>
              <a:extLst>
                <a:ext uri="{FF2B5EF4-FFF2-40B4-BE49-F238E27FC236}">
                  <a16:creationId xmlns:a16="http://schemas.microsoft.com/office/drawing/2014/main" id="{887C9E52-25A4-4D95-A12A-6FD7F81613E1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0" name="Oval 309">
            <a:extLst>
              <a:ext uri="{FF2B5EF4-FFF2-40B4-BE49-F238E27FC236}">
                <a16:creationId xmlns:a16="http://schemas.microsoft.com/office/drawing/2014/main" id="{C220A086-4308-44F1-926D-5C186F2F7BA6}"/>
              </a:ext>
            </a:extLst>
          </p:cNvPr>
          <p:cNvSpPr/>
          <p:nvPr/>
        </p:nvSpPr>
        <p:spPr>
          <a:xfrm>
            <a:off x="665748" y="5013143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311" name="Group 310">
            <a:extLst>
              <a:ext uri="{FF2B5EF4-FFF2-40B4-BE49-F238E27FC236}">
                <a16:creationId xmlns:a16="http://schemas.microsoft.com/office/drawing/2014/main" id="{A4EBAED6-E57D-46A0-8A49-45B31C65B442}"/>
              </a:ext>
            </a:extLst>
          </p:cNvPr>
          <p:cNvGrpSpPr/>
          <p:nvPr/>
        </p:nvGrpSpPr>
        <p:grpSpPr>
          <a:xfrm>
            <a:off x="892807" y="5080915"/>
            <a:ext cx="258856" cy="90000"/>
            <a:chOff x="4268071" y="1075055"/>
            <a:chExt cx="482298" cy="197661"/>
          </a:xfrm>
        </p:grpSpPr>
        <p:cxnSp>
          <p:nvCxnSpPr>
            <p:cNvPr id="312" name="Straight Connector 311">
              <a:extLst>
                <a:ext uri="{FF2B5EF4-FFF2-40B4-BE49-F238E27FC236}">
                  <a16:creationId xmlns:a16="http://schemas.microsoft.com/office/drawing/2014/main" id="{E792B92F-BB72-42FC-B1FA-0A0C285AC3F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29947" y="1075055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>
              <a:extLst>
                <a:ext uri="{FF2B5EF4-FFF2-40B4-BE49-F238E27FC236}">
                  <a16:creationId xmlns:a16="http://schemas.microsoft.com/office/drawing/2014/main" id="{7373B656-5E3D-483A-897F-B8570DE656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68071" y="1075055"/>
              <a:ext cx="161876" cy="197661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4" name="Oval 313">
            <a:extLst>
              <a:ext uri="{FF2B5EF4-FFF2-40B4-BE49-F238E27FC236}">
                <a16:creationId xmlns:a16="http://schemas.microsoft.com/office/drawing/2014/main" id="{169DC0C7-C26E-4A98-B62A-3BD5D93AED7B}"/>
              </a:ext>
            </a:extLst>
          </p:cNvPr>
          <p:cNvSpPr/>
          <p:nvPr/>
        </p:nvSpPr>
        <p:spPr>
          <a:xfrm>
            <a:off x="826404" y="5141958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315" name="Oval 314">
            <a:extLst>
              <a:ext uri="{FF2B5EF4-FFF2-40B4-BE49-F238E27FC236}">
                <a16:creationId xmlns:a16="http://schemas.microsoft.com/office/drawing/2014/main" id="{1425C4AB-2998-4222-99AF-E1AC034A9AFC}"/>
              </a:ext>
            </a:extLst>
          </p:cNvPr>
          <p:cNvSpPr/>
          <p:nvPr/>
        </p:nvSpPr>
        <p:spPr>
          <a:xfrm>
            <a:off x="595928" y="5209026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16" name="Oval 315">
            <a:extLst>
              <a:ext uri="{FF2B5EF4-FFF2-40B4-BE49-F238E27FC236}">
                <a16:creationId xmlns:a16="http://schemas.microsoft.com/office/drawing/2014/main" id="{9903513A-1044-4C63-879F-14F7D4165FA3}"/>
              </a:ext>
            </a:extLst>
          </p:cNvPr>
          <p:cNvSpPr/>
          <p:nvPr/>
        </p:nvSpPr>
        <p:spPr>
          <a:xfrm>
            <a:off x="979688" y="4979927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17" name="Oval 316">
            <a:extLst>
              <a:ext uri="{FF2B5EF4-FFF2-40B4-BE49-F238E27FC236}">
                <a16:creationId xmlns:a16="http://schemas.microsoft.com/office/drawing/2014/main" id="{30D097EF-9711-41E5-A664-66D46519915E}"/>
              </a:ext>
            </a:extLst>
          </p:cNvPr>
          <p:cNvSpPr/>
          <p:nvPr/>
        </p:nvSpPr>
        <p:spPr>
          <a:xfrm>
            <a:off x="1029675" y="5180438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18" name="Oval 317">
            <a:extLst>
              <a:ext uri="{FF2B5EF4-FFF2-40B4-BE49-F238E27FC236}">
                <a16:creationId xmlns:a16="http://schemas.microsoft.com/office/drawing/2014/main" id="{58FD79AE-A3AE-44DB-A494-431A5C6D4651}"/>
              </a:ext>
            </a:extLst>
          </p:cNvPr>
          <p:cNvSpPr/>
          <p:nvPr/>
        </p:nvSpPr>
        <p:spPr>
          <a:xfrm>
            <a:off x="664073" y="5466237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21" name="Rectangle: Rounded Corners 320">
            <a:extLst>
              <a:ext uri="{FF2B5EF4-FFF2-40B4-BE49-F238E27FC236}">
                <a16:creationId xmlns:a16="http://schemas.microsoft.com/office/drawing/2014/main" id="{762E2346-E8C5-47D9-BBA2-CD81ECCB2824}"/>
              </a:ext>
            </a:extLst>
          </p:cNvPr>
          <p:cNvSpPr/>
          <p:nvPr/>
        </p:nvSpPr>
        <p:spPr>
          <a:xfrm>
            <a:off x="216059" y="5769792"/>
            <a:ext cx="1244008" cy="58543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POP LEFT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ACQUIRE</a:t>
            </a:r>
          </a:p>
        </p:txBody>
      </p:sp>
      <p:sp>
        <p:nvSpPr>
          <p:cNvPr id="186" name="Freeform: Shape 185">
            <a:extLst>
              <a:ext uri="{FF2B5EF4-FFF2-40B4-BE49-F238E27FC236}">
                <a16:creationId xmlns:a16="http://schemas.microsoft.com/office/drawing/2014/main" id="{4A70CC43-DB9D-4E69-BE1F-C9C1B5F5DE47}"/>
              </a:ext>
            </a:extLst>
          </p:cNvPr>
          <p:cNvSpPr/>
          <p:nvPr/>
        </p:nvSpPr>
        <p:spPr>
          <a:xfrm rot="282301">
            <a:off x="5423256" y="2949566"/>
            <a:ext cx="809241" cy="135965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7" name="Freeform: Shape 186">
            <a:extLst>
              <a:ext uri="{FF2B5EF4-FFF2-40B4-BE49-F238E27FC236}">
                <a16:creationId xmlns:a16="http://schemas.microsoft.com/office/drawing/2014/main" id="{AA75CD9E-07A3-4540-86FB-8E3D6D0848F0}"/>
              </a:ext>
            </a:extLst>
          </p:cNvPr>
          <p:cNvSpPr/>
          <p:nvPr/>
        </p:nvSpPr>
        <p:spPr>
          <a:xfrm rot="10800000">
            <a:off x="3264248" y="3710898"/>
            <a:ext cx="704688" cy="146360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3C8137D-C4BC-4612-9AEF-CC5F7C6DD59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0000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D9970E00-F966-4220-86EA-175FA7CE829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288242" y="1621242"/>
            <a:ext cx="3615516" cy="361551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5276215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advTm="18422">
        <p159:morph option="byObject"/>
      </p:transition>
    </mc:Choice>
    <mc:Fallback>
      <p:transition advTm="1842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6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7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0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1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4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5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8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9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22" dur="16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23" dur="16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16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26" dur="13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27" dur="13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13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30" dur="22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1" dur="22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" dur="22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34" dur="9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5" dur="9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" dur="9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10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7" dur="50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Rectangle: Rounded Corners 241">
            <a:extLst>
              <a:ext uri="{FF2B5EF4-FFF2-40B4-BE49-F238E27FC236}">
                <a16:creationId xmlns:a16="http://schemas.microsoft.com/office/drawing/2014/main" id="{E02A3B78-FAAD-400E-AB29-226E856B05EE}"/>
              </a:ext>
            </a:extLst>
          </p:cNvPr>
          <p:cNvSpPr/>
          <p:nvPr/>
        </p:nvSpPr>
        <p:spPr>
          <a:xfrm>
            <a:off x="2320151" y="4741238"/>
            <a:ext cx="946436" cy="914400"/>
          </a:xfrm>
          <a:prstGeom prst="roundRect">
            <a:avLst>
              <a:gd name="adj" fmla="val 26579"/>
            </a:avLst>
          </a:prstGeom>
          <a:noFill/>
          <a:ln w="28575">
            <a:solidFill>
              <a:schemeClr val="bg1">
                <a:lumMod val="75000"/>
              </a:schemeClr>
            </a:solidFill>
            <a:prstDash val="sysDash"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Node1</a:t>
            </a:r>
            <a:endParaRPr lang="fr-BE" sz="2000" dirty="0">
              <a:solidFill>
                <a:schemeClr val="bg1">
                  <a:lumMod val="6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43" name="Rectangle: Rounded Corners 242">
            <a:extLst>
              <a:ext uri="{FF2B5EF4-FFF2-40B4-BE49-F238E27FC236}">
                <a16:creationId xmlns:a16="http://schemas.microsoft.com/office/drawing/2014/main" id="{CFD213C2-B8BE-4F23-9396-B0E17B4F3768}"/>
              </a:ext>
            </a:extLst>
          </p:cNvPr>
          <p:cNvSpPr/>
          <p:nvPr/>
        </p:nvSpPr>
        <p:spPr>
          <a:xfrm>
            <a:off x="3912762" y="2914745"/>
            <a:ext cx="1618057" cy="914400"/>
          </a:xfrm>
          <a:prstGeom prst="roundRect">
            <a:avLst>
              <a:gd name="adj" fmla="val 26579"/>
            </a:avLst>
          </a:prstGeom>
          <a:solidFill>
            <a:srgbClr val="78B83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New Node</a:t>
            </a:r>
            <a:endParaRPr lang="fr-BE" sz="2000" dirty="0">
              <a:solidFill>
                <a:schemeClr val="bg1">
                  <a:lumMod val="9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5FD3D961-A8E3-4C6A-A4EE-7DD68B18E42C}"/>
              </a:ext>
            </a:extLst>
          </p:cNvPr>
          <p:cNvGrpSpPr/>
          <p:nvPr/>
        </p:nvGrpSpPr>
        <p:grpSpPr>
          <a:xfrm>
            <a:off x="8594509" y="-243840"/>
            <a:ext cx="3800673" cy="1136390"/>
            <a:chOff x="8594509" y="5937504"/>
            <a:chExt cx="3800673" cy="1136390"/>
          </a:xfrm>
        </p:grpSpPr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BFCD429D-CD0C-4067-B74F-46ED0273003D}"/>
                </a:ext>
              </a:extLst>
            </p:cNvPr>
            <p:cNvSpPr/>
            <p:nvPr/>
          </p:nvSpPr>
          <p:spPr>
            <a:xfrm>
              <a:off x="8594509" y="5937504"/>
              <a:ext cx="3800673" cy="1136390"/>
            </a:xfrm>
            <a:prstGeom prst="roundRect">
              <a:avLst/>
            </a:prstGeom>
            <a:solidFill>
              <a:schemeClr val="bg1"/>
            </a:solidFill>
            <a:ln w="571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pic>
          <p:nvPicPr>
            <p:cNvPr id="57" name="Graphic 56">
              <a:extLst>
                <a:ext uri="{FF2B5EF4-FFF2-40B4-BE49-F238E27FC236}">
                  <a16:creationId xmlns:a16="http://schemas.microsoft.com/office/drawing/2014/main" id="{852DB212-A014-4990-869E-0DD9B426A5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8924852" y="6303054"/>
              <a:ext cx="593582" cy="593582"/>
            </a:xfrm>
            <a:prstGeom prst="rect">
              <a:avLst/>
            </a:prstGeom>
          </p:spPr>
        </p:pic>
        <p:pic>
          <p:nvPicPr>
            <p:cNvPr id="58" name="Graphic 57">
              <a:extLst>
                <a:ext uri="{FF2B5EF4-FFF2-40B4-BE49-F238E27FC236}">
                  <a16:creationId xmlns:a16="http://schemas.microsoft.com/office/drawing/2014/main" id="{8E548813-E3B9-46AF-8789-AC4B1844259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151216" y="6303054"/>
              <a:ext cx="593582" cy="593582"/>
            </a:xfrm>
            <a:prstGeom prst="rect">
              <a:avLst/>
            </a:prstGeom>
          </p:spPr>
        </p:pic>
        <p:pic>
          <p:nvPicPr>
            <p:cNvPr id="59" name="Graphic 58">
              <a:extLst>
                <a:ext uri="{FF2B5EF4-FFF2-40B4-BE49-F238E27FC236}">
                  <a16:creationId xmlns:a16="http://schemas.microsoft.com/office/drawing/2014/main" id="{56002167-1A27-496B-8268-1F270E0FD00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p:blipFill>
          <p:spPr>
            <a:xfrm>
              <a:off x="11349540" y="6303054"/>
              <a:ext cx="593582" cy="593582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EC2C4A4D-4BDC-4727-846A-2BA2A114B58E}"/>
                </a:ext>
              </a:extLst>
            </p:cNvPr>
            <p:cNvSpPr txBox="1"/>
            <p:nvPr/>
          </p:nvSpPr>
          <p:spPr>
            <a:xfrm>
              <a:off x="9526874" y="6143693"/>
              <a:ext cx="60474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/>
                <a:t>&lt;</a:t>
              </a:r>
              <a:endParaRPr lang="fr-BE" sz="4800" b="1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DB020B64-0390-4BDF-9D6C-46E53C19B916}"/>
                </a:ext>
              </a:extLst>
            </p:cNvPr>
            <p:cNvSpPr txBox="1"/>
            <p:nvPr/>
          </p:nvSpPr>
          <p:spPr>
            <a:xfrm>
              <a:off x="10747221" y="6147288"/>
              <a:ext cx="60474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/>
                <a:t>&lt;</a:t>
              </a:r>
              <a:endParaRPr lang="fr-BE" sz="4800" b="1" dirty="0"/>
            </a:p>
          </p:txBody>
        </p:sp>
      </p:grp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498E5345-F6A7-46B8-B51A-F214D2E3A208}"/>
              </a:ext>
            </a:extLst>
          </p:cNvPr>
          <p:cNvSpPr/>
          <p:nvPr/>
        </p:nvSpPr>
        <p:spPr>
          <a:xfrm>
            <a:off x="2444900" y="2915417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E0303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LA</a:t>
            </a:r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3AB02E44-3147-4F5B-B6CC-B24F648E947C}"/>
              </a:ext>
            </a:extLst>
          </p:cNvPr>
          <p:cNvSpPr/>
          <p:nvPr/>
        </p:nvSpPr>
        <p:spPr>
          <a:xfrm>
            <a:off x="6108419" y="2915417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3584CB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 1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66631AAC-EA21-42CF-B91F-874E03F19699}"/>
              </a:ext>
            </a:extLst>
          </p:cNvPr>
          <p:cNvSpPr/>
          <p:nvPr/>
        </p:nvSpPr>
        <p:spPr>
          <a:xfrm>
            <a:off x="8308403" y="2910537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78B83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 2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B548A3FA-D96A-4015-B070-B055F56EFFFC}"/>
              </a:ext>
            </a:extLst>
          </p:cNvPr>
          <p:cNvSpPr/>
          <p:nvPr/>
        </p:nvSpPr>
        <p:spPr>
          <a:xfrm>
            <a:off x="3312817" y="2886631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9C8A8B11-F563-4526-B9EB-45B5C17BBBBB}"/>
              </a:ext>
            </a:extLst>
          </p:cNvPr>
          <p:cNvSpPr/>
          <p:nvPr/>
        </p:nvSpPr>
        <p:spPr>
          <a:xfrm>
            <a:off x="10476141" y="2918042"/>
            <a:ext cx="946436" cy="914400"/>
          </a:xfrm>
          <a:prstGeom prst="roundRect">
            <a:avLst>
              <a:gd name="adj" fmla="val 26579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D44E73AB-F84A-40EC-93D0-687D06693101}"/>
              </a:ext>
            </a:extLst>
          </p:cNvPr>
          <p:cNvSpPr/>
          <p:nvPr/>
        </p:nvSpPr>
        <p:spPr>
          <a:xfrm>
            <a:off x="10476998" y="2917082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3584CB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RA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83F40CC4-A5D4-4387-9D65-22A7FED42D19}"/>
              </a:ext>
            </a:extLst>
          </p:cNvPr>
          <p:cNvSpPr/>
          <p:nvPr/>
        </p:nvSpPr>
        <p:spPr>
          <a:xfrm>
            <a:off x="7680301" y="2909265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3DBAC1DD-4305-43CF-8C78-D48785A5364F}"/>
              </a:ext>
            </a:extLst>
          </p:cNvPr>
          <p:cNvSpPr/>
          <p:nvPr/>
        </p:nvSpPr>
        <p:spPr>
          <a:xfrm>
            <a:off x="9877018" y="2904712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93EFD55F-2DE2-49CA-A03D-C3DB8CD5AB4A}"/>
              </a:ext>
            </a:extLst>
          </p:cNvPr>
          <p:cNvSpPr/>
          <p:nvPr/>
        </p:nvSpPr>
        <p:spPr>
          <a:xfrm rot="10800000">
            <a:off x="9821601" y="3710901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D880F619-E66D-471F-87EE-5A97DB8FF725}"/>
              </a:ext>
            </a:extLst>
          </p:cNvPr>
          <p:cNvSpPr/>
          <p:nvPr/>
        </p:nvSpPr>
        <p:spPr>
          <a:xfrm rot="10800000">
            <a:off x="7659974" y="3653283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A8AFBF1F-0C0C-4834-905F-0D7C05CB4ECD}"/>
              </a:ext>
            </a:extLst>
          </p:cNvPr>
          <p:cNvSpPr/>
          <p:nvPr/>
        </p:nvSpPr>
        <p:spPr>
          <a:xfrm rot="10800000">
            <a:off x="5425981" y="3658164"/>
            <a:ext cx="817666" cy="173317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B78D5782-5769-43BC-9C26-D37FDB2BA26E}"/>
              </a:ext>
            </a:extLst>
          </p:cNvPr>
          <p:cNvGrpSpPr/>
          <p:nvPr/>
        </p:nvGrpSpPr>
        <p:grpSpPr>
          <a:xfrm>
            <a:off x="292200" y="673796"/>
            <a:ext cx="1077932" cy="1076788"/>
            <a:chOff x="4322454" y="2326306"/>
            <a:chExt cx="2121384" cy="2119132"/>
          </a:xfrm>
        </p:grpSpPr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BDB21855-249C-4A6B-8805-798EF97B8B32}"/>
                </a:ext>
              </a:extLst>
            </p:cNvPr>
            <p:cNvGrpSpPr/>
            <p:nvPr/>
          </p:nvGrpSpPr>
          <p:grpSpPr>
            <a:xfrm>
              <a:off x="4871096" y="2326306"/>
              <a:ext cx="1080000" cy="156845"/>
              <a:chOff x="4860000" y="2304000"/>
              <a:chExt cx="1080000" cy="156845"/>
            </a:xfrm>
          </p:grpSpPr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99AE82B2-FB5A-400B-B56E-E214E1EEA7A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5707F36A-7B86-418D-9751-B2B7C232120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54AA6B68-67F3-4975-A95E-F341ED9EF553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>
                <a:extLst>
                  <a:ext uri="{FF2B5EF4-FFF2-40B4-BE49-F238E27FC236}">
                    <a16:creationId xmlns:a16="http://schemas.microsoft.com/office/drawing/2014/main" id="{A671943C-6EF4-42AA-975F-45EF9C6A3B3A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3C7E93C7-7C2E-4EC7-BFA1-117A2F7947F1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id="{57878A0D-3480-4FE6-A54D-773553020ADE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4CA2D378-19F2-4F42-9700-024996AC8052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CCF2165B-3FF0-4410-B1BC-F80C39793C92}"/>
                </a:ext>
              </a:extLst>
            </p:cNvPr>
            <p:cNvGrpSpPr/>
            <p:nvPr/>
          </p:nvGrpSpPr>
          <p:grpSpPr>
            <a:xfrm rot="5400000">
              <a:off x="5825416" y="3285860"/>
              <a:ext cx="1080000" cy="156845"/>
              <a:chOff x="4860000" y="2304000"/>
              <a:chExt cx="1080000" cy="156845"/>
            </a:xfrm>
          </p:grpSpPr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922AF6D0-1B88-4D17-AE68-2B30DE90D34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CEEF48AB-87B1-4233-AECE-9C6D6DACE25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8E1D08FC-7904-492D-8D78-FB99259B0DC1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08E836E3-2E6D-4775-8425-C8267C2838AD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503C5DEB-3D5B-4B5E-93D8-6108EDE85082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159FED89-604C-4C6C-A6A0-83FBA3C1530B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A56467B4-3F60-4827-9971-473045E824E8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5A70AE02-8A23-45B5-B4A8-38B98D3373D5}"/>
                </a:ext>
              </a:extLst>
            </p:cNvPr>
            <p:cNvGrpSpPr/>
            <p:nvPr/>
          </p:nvGrpSpPr>
          <p:grpSpPr>
            <a:xfrm>
              <a:off x="4844370" y="4288593"/>
              <a:ext cx="1080000" cy="156845"/>
              <a:chOff x="4860000" y="2304000"/>
              <a:chExt cx="1080000" cy="156845"/>
            </a:xfrm>
          </p:grpSpPr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91A280ED-8867-4F75-8170-92C1ABF252E2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8FE6FEEC-A959-4ADE-BA6E-40EA267EA747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6D220034-E194-4AF6-B161-026C01376DDD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71B42F67-1064-46AF-877F-CCAA7E848371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7FC2A320-3D2A-4CDB-B3BC-383F77088540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B5526348-8D55-4E1D-8977-B74088C6D144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C006205E-8F27-4669-B9ED-D4CBB65ECABD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BBC8BF8A-F44F-4EBE-BF8B-7D55B84E699A}"/>
                </a:ext>
              </a:extLst>
            </p:cNvPr>
            <p:cNvGrpSpPr/>
            <p:nvPr/>
          </p:nvGrpSpPr>
          <p:grpSpPr>
            <a:xfrm rot="5400000">
              <a:off x="3860877" y="3307603"/>
              <a:ext cx="1080000" cy="156845"/>
              <a:chOff x="4860000" y="2304000"/>
              <a:chExt cx="1080000" cy="156845"/>
            </a:xfrm>
          </p:grpSpPr>
          <p:cxnSp>
            <p:nvCxnSpPr>
              <p:cNvPr id="136" name="Straight Connector 135">
                <a:extLst>
                  <a:ext uri="{FF2B5EF4-FFF2-40B4-BE49-F238E27FC236}">
                    <a16:creationId xmlns:a16="http://schemas.microsoft.com/office/drawing/2014/main" id="{B56432A2-B755-4430-9C35-AE2AF065A5D3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0870B305-1837-4900-AE75-EB23D6341A1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2F8F7747-9D14-4150-8BC0-DFF532B680EF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563770AD-CF2C-48B1-A7D0-6286F8A3DD63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131083F2-1F1B-4034-9F62-33ACE5B1F759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E5C0BF2D-FD57-4271-B28B-115E241CD7CD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FDCEE0F7-F70E-4D45-ACFD-E84BBC070EB9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D2AE1C21-40A0-44FF-8349-41CC19614C90}"/>
                </a:ext>
              </a:extLst>
            </p:cNvPr>
            <p:cNvSpPr/>
            <p:nvPr/>
          </p:nvSpPr>
          <p:spPr>
            <a:xfrm>
              <a:off x="4484370" y="2486025"/>
              <a:ext cx="1800000" cy="1800000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solidFill>
              <a:srgbClr val="4CAF50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  <p:sp>
        <p:nvSpPr>
          <p:cNvPr id="164" name="Freeform: Shape 163">
            <a:extLst>
              <a:ext uri="{FF2B5EF4-FFF2-40B4-BE49-F238E27FC236}">
                <a16:creationId xmlns:a16="http://schemas.microsoft.com/office/drawing/2014/main" id="{5A39D777-590E-43AC-A3E7-71099F3EF366}"/>
              </a:ext>
            </a:extLst>
          </p:cNvPr>
          <p:cNvSpPr/>
          <p:nvPr/>
        </p:nvSpPr>
        <p:spPr>
          <a:xfrm>
            <a:off x="504611" y="884870"/>
            <a:ext cx="659567" cy="659567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66BB6A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B2F56CB3-C8B5-4079-84B7-49C1F8665C6C}"/>
              </a:ext>
            </a:extLst>
          </p:cNvPr>
          <p:cNvGrpSpPr/>
          <p:nvPr/>
        </p:nvGrpSpPr>
        <p:grpSpPr>
          <a:xfrm>
            <a:off x="525574" y="1317281"/>
            <a:ext cx="240902" cy="45719"/>
            <a:chOff x="3494087" y="1512707"/>
            <a:chExt cx="460682" cy="143545"/>
          </a:xfrm>
        </p:grpSpPr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9A4659CB-12AA-4567-96FB-0EE0F7131F92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3494087" y="1512707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94BD9989-C454-4066-98D0-E611E4DD2244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512708"/>
              <a:ext cx="0" cy="143544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FD9050D7-A2E3-4649-98E5-1CB74B16638B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656252"/>
              <a:ext cx="14026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9" name="Oval 168">
            <a:extLst>
              <a:ext uri="{FF2B5EF4-FFF2-40B4-BE49-F238E27FC236}">
                <a16:creationId xmlns:a16="http://schemas.microsoft.com/office/drawing/2014/main" id="{5C8D347F-0D1E-48B7-B40B-E7BB6DF38495}"/>
              </a:ext>
            </a:extLst>
          </p:cNvPr>
          <p:cNvSpPr/>
          <p:nvPr/>
        </p:nvSpPr>
        <p:spPr>
          <a:xfrm rot="10800000">
            <a:off x="766505" y="1318808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242D19F2-83EA-4838-8367-B2E4A32D9129}"/>
              </a:ext>
            </a:extLst>
          </p:cNvPr>
          <p:cNvGrpSpPr/>
          <p:nvPr/>
        </p:nvGrpSpPr>
        <p:grpSpPr>
          <a:xfrm>
            <a:off x="1056555" y="1370372"/>
            <a:ext cx="91463" cy="140928"/>
            <a:chOff x="4439732" y="1735257"/>
            <a:chExt cx="249650" cy="266260"/>
          </a:xfrm>
        </p:grpSpPr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AC8A2788-B4A9-4C69-987C-C1F8DBD68F8C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C0A02C94-8373-4008-9879-AB1AD0DF85B5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3" name="Oval 172">
            <a:extLst>
              <a:ext uri="{FF2B5EF4-FFF2-40B4-BE49-F238E27FC236}">
                <a16:creationId xmlns:a16="http://schemas.microsoft.com/office/drawing/2014/main" id="{9B5C56EA-D52E-4B6C-A709-CDC09BCC9EE1}"/>
              </a:ext>
            </a:extLst>
          </p:cNvPr>
          <p:cNvSpPr/>
          <p:nvPr/>
        </p:nvSpPr>
        <p:spPr>
          <a:xfrm rot="5400000">
            <a:off x="1011296" y="1284709"/>
            <a:ext cx="90515" cy="91465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D7B6C123-4A1C-4FA0-A91F-3F9952E97B60}"/>
              </a:ext>
            </a:extLst>
          </p:cNvPr>
          <p:cNvGrpSpPr/>
          <p:nvPr/>
        </p:nvGrpSpPr>
        <p:grpSpPr>
          <a:xfrm rot="16200000">
            <a:off x="747100" y="898922"/>
            <a:ext cx="150485" cy="140928"/>
            <a:chOff x="4439732" y="1735257"/>
            <a:chExt cx="249650" cy="266260"/>
          </a:xfrm>
        </p:grpSpPr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A524254A-1069-4035-AE1F-7A5430A125B4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C88BE510-C0D8-4224-982F-9FE6DFC6F404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7" name="Oval 176">
            <a:extLst>
              <a:ext uri="{FF2B5EF4-FFF2-40B4-BE49-F238E27FC236}">
                <a16:creationId xmlns:a16="http://schemas.microsoft.com/office/drawing/2014/main" id="{07B9720A-634B-46E9-B078-B9ED515F0869}"/>
              </a:ext>
            </a:extLst>
          </p:cNvPr>
          <p:cNvSpPr/>
          <p:nvPr/>
        </p:nvSpPr>
        <p:spPr>
          <a:xfrm>
            <a:off x="665748" y="1001456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81FD4B09-9E03-4A7D-B7CF-8D825D3269D5}"/>
              </a:ext>
            </a:extLst>
          </p:cNvPr>
          <p:cNvGrpSpPr/>
          <p:nvPr/>
        </p:nvGrpSpPr>
        <p:grpSpPr>
          <a:xfrm>
            <a:off x="892807" y="1069228"/>
            <a:ext cx="258856" cy="90000"/>
            <a:chOff x="4268071" y="1075055"/>
            <a:chExt cx="482298" cy="197661"/>
          </a:xfrm>
        </p:grpSpPr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D1E7384D-0398-4062-9E94-C5219D6E49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29947" y="1075055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1A250AE0-EC43-48E8-A106-18D07E9601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68071" y="1075055"/>
              <a:ext cx="161876" cy="197661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1" name="Oval 180">
            <a:extLst>
              <a:ext uri="{FF2B5EF4-FFF2-40B4-BE49-F238E27FC236}">
                <a16:creationId xmlns:a16="http://schemas.microsoft.com/office/drawing/2014/main" id="{5DF51640-6235-4941-9DDE-9F630A4D8DB1}"/>
              </a:ext>
            </a:extLst>
          </p:cNvPr>
          <p:cNvSpPr/>
          <p:nvPr/>
        </p:nvSpPr>
        <p:spPr>
          <a:xfrm>
            <a:off x="826404" y="1130271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82" name="Oval 181">
            <a:extLst>
              <a:ext uri="{FF2B5EF4-FFF2-40B4-BE49-F238E27FC236}">
                <a16:creationId xmlns:a16="http://schemas.microsoft.com/office/drawing/2014/main" id="{0ECEF9C9-13C1-48A0-97BF-A9148C2C376F}"/>
              </a:ext>
            </a:extLst>
          </p:cNvPr>
          <p:cNvSpPr/>
          <p:nvPr/>
        </p:nvSpPr>
        <p:spPr>
          <a:xfrm>
            <a:off x="595928" y="1197339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3" name="Oval 182">
            <a:extLst>
              <a:ext uri="{FF2B5EF4-FFF2-40B4-BE49-F238E27FC236}">
                <a16:creationId xmlns:a16="http://schemas.microsoft.com/office/drawing/2014/main" id="{D7156E56-768F-452B-BA63-F02628FA0DD7}"/>
              </a:ext>
            </a:extLst>
          </p:cNvPr>
          <p:cNvSpPr/>
          <p:nvPr/>
        </p:nvSpPr>
        <p:spPr>
          <a:xfrm>
            <a:off x="979688" y="968240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4" name="Oval 183">
            <a:extLst>
              <a:ext uri="{FF2B5EF4-FFF2-40B4-BE49-F238E27FC236}">
                <a16:creationId xmlns:a16="http://schemas.microsoft.com/office/drawing/2014/main" id="{BF4172B0-EB09-48AC-BADB-2A6C274421D3}"/>
              </a:ext>
            </a:extLst>
          </p:cNvPr>
          <p:cNvSpPr/>
          <p:nvPr/>
        </p:nvSpPr>
        <p:spPr>
          <a:xfrm>
            <a:off x="1029675" y="1168751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5" name="Oval 184">
            <a:extLst>
              <a:ext uri="{FF2B5EF4-FFF2-40B4-BE49-F238E27FC236}">
                <a16:creationId xmlns:a16="http://schemas.microsoft.com/office/drawing/2014/main" id="{6CB1E73C-4500-4227-9182-BD9A76FA2AF9}"/>
              </a:ext>
            </a:extLst>
          </p:cNvPr>
          <p:cNvSpPr/>
          <p:nvPr/>
        </p:nvSpPr>
        <p:spPr>
          <a:xfrm>
            <a:off x="664073" y="1454550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245" name="Group 244">
            <a:extLst>
              <a:ext uri="{FF2B5EF4-FFF2-40B4-BE49-F238E27FC236}">
                <a16:creationId xmlns:a16="http://schemas.microsoft.com/office/drawing/2014/main" id="{A8D008C7-7637-42D2-9BF2-F4F35A4B0035}"/>
              </a:ext>
            </a:extLst>
          </p:cNvPr>
          <p:cNvGrpSpPr/>
          <p:nvPr/>
        </p:nvGrpSpPr>
        <p:grpSpPr>
          <a:xfrm>
            <a:off x="9495395" y="2740687"/>
            <a:ext cx="277188" cy="325716"/>
            <a:chOff x="1493069" y="1510037"/>
            <a:chExt cx="343716" cy="403892"/>
          </a:xfrm>
        </p:grpSpPr>
        <p:grpSp>
          <p:nvGrpSpPr>
            <p:cNvPr id="246" name="Group 245">
              <a:extLst>
                <a:ext uri="{FF2B5EF4-FFF2-40B4-BE49-F238E27FC236}">
                  <a16:creationId xmlns:a16="http://schemas.microsoft.com/office/drawing/2014/main" id="{AE8AF5C9-5EF6-476D-926E-25EDD9B95995}"/>
                </a:ext>
              </a:extLst>
            </p:cNvPr>
            <p:cNvGrpSpPr/>
            <p:nvPr/>
          </p:nvGrpSpPr>
          <p:grpSpPr>
            <a:xfrm>
              <a:off x="1493069" y="1510037"/>
              <a:ext cx="343716" cy="403892"/>
              <a:chOff x="517156" y="363265"/>
              <a:chExt cx="2295542" cy="2697436"/>
            </a:xfrm>
          </p:grpSpPr>
          <p:sp>
            <p:nvSpPr>
              <p:cNvPr id="248" name="Freeform: Shape 247">
                <a:extLst>
                  <a:ext uri="{FF2B5EF4-FFF2-40B4-BE49-F238E27FC236}">
                    <a16:creationId xmlns:a16="http://schemas.microsoft.com/office/drawing/2014/main" id="{74ACB689-3DC1-4784-9EB6-459EC14E1CB4}"/>
                  </a:ext>
                </a:extLst>
              </p:cNvPr>
              <p:cNvSpPr/>
              <p:nvPr/>
            </p:nvSpPr>
            <p:spPr>
              <a:xfrm>
                <a:off x="517156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FFA72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49" name="Freeform: Shape 248">
                <a:extLst>
                  <a:ext uri="{FF2B5EF4-FFF2-40B4-BE49-F238E27FC236}">
                    <a16:creationId xmlns:a16="http://schemas.microsoft.com/office/drawing/2014/main" id="{D3740CBF-1D5D-450F-B79B-5181DAA641D0}"/>
                  </a:ext>
                </a:extLst>
              </p:cNvPr>
              <p:cNvSpPr/>
              <p:nvPr/>
            </p:nvSpPr>
            <p:spPr>
              <a:xfrm flipH="1">
                <a:off x="1658724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FF980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50" name="Freeform: Shape 249">
                <a:extLst>
                  <a:ext uri="{FF2B5EF4-FFF2-40B4-BE49-F238E27FC236}">
                    <a16:creationId xmlns:a16="http://schemas.microsoft.com/office/drawing/2014/main" id="{52174A7C-DE52-434E-B2E8-BB0865E7082C}"/>
                  </a:ext>
                </a:extLst>
              </p:cNvPr>
              <p:cNvSpPr/>
              <p:nvPr/>
            </p:nvSpPr>
            <p:spPr>
              <a:xfrm>
                <a:off x="517156" y="363265"/>
                <a:ext cx="2295542" cy="2697436"/>
              </a:xfrm>
              <a:custGeom>
                <a:avLst/>
                <a:gdLst>
                  <a:gd name="connsiteX0" fmla="*/ 2491740 w 4587240"/>
                  <a:gd name="connsiteY0" fmla="*/ 0 h 5372100"/>
                  <a:gd name="connsiteX1" fmla="*/ 4091940 w 4587240"/>
                  <a:gd name="connsiteY1" fmla="*/ 678180 h 5372100"/>
                  <a:gd name="connsiteX2" fmla="*/ 4587240 w 4587240"/>
                  <a:gd name="connsiteY2" fmla="*/ 1135380 h 5372100"/>
                  <a:gd name="connsiteX3" fmla="*/ 4320540 w 4587240"/>
                  <a:gd name="connsiteY3" fmla="*/ 3642360 h 5372100"/>
                  <a:gd name="connsiteX4" fmla="*/ 2301240 w 4587240"/>
                  <a:gd name="connsiteY4" fmla="*/ 5372100 h 5372100"/>
                  <a:gd name="connsiteX5" fmla="*/ 304800 w 4587240"/>
                  <a:gd name="connsiteY5" fmla="*/ 3794760 h 5372100"/>
                  <a:gd name="connsiteX6" fmla="*/ 0 w 4587240"/>
                  <a:gd name="connsiteY6" fmla="*/ 1127760 h 5372100"/>
                  <a:gd name="connsiteX7" fmla="*/ 502920 w 4587240"/>
                  <a:gd name="connsiteY7" fmla="*/ 670560 h 5372100"/>
                  <a:gd name="connsiteX8" fmla="*/ 2095500 w 4587240"/>
                  <a:gd name="connsiteY8" fmla="*/ 0 h 5372100"/>
                  <a:gd name="connsiteX9" fmla="*/ 2491740 w 4587240"/>
                  <a:gd name="connsiteY9" fmla="*/ 0 h 5372100"/>
                  <a:gd name="connsiteX0" fmla="*/ 2491740 w 4587240"/>
                  <a:gd name="connsiteY0" fmla="*/ 59266 h 5431366"/>
                  <a:gd name="connsiteX1" fmla="*/ 4091940 w 4587240"/>
                  <a:gd name="connsiteY1" fmla="*/ 737446 h 5431366"/>
                  <a:gd name="connsiteX2" fmla="*/ 4587240 w 4587240"/>
                  <a:gd name="connsiteY2" fmla="*/ 1194646 h 5431366"/>
                  <a:gd name="connsiteX3" fmla="*/ 4320540 w 4587240"/>
                  <a:gd name="connsiteY3" fmla="*/ 3701626 h 5431366"/>
                  <a:gd name="connsiteX4" fmla="*/ 2301240 w 4587240"/>
                  <a:gd name="connsiteY4" fmla="*/ 5431366 h 5431366"/>
                  <a:gd name="connsiteX5" fmla="*/ 304800 w 4587240"/>
                  <a:gd name="connsiteY5" fmla="*/ 3854026 h 5431366"/>
                  <a:gd name="connsiteX6" fmla="*/ 0 w 4587240"/>
                  <a:gd name="connsiteY6" fmla="*/ 1187026 h 5431366"/>
                  <a:gd name="connsiteX7" fmla="*/ 502920 w 4587240"/>
                  <a:gd name="connsiteY7" fmla="*/ 729826 h 5431366"/>
                  <a:gd name="connsiteX8" fmla="*/ 2095500 w 4587240"/>
                  <a:gd name="connsiteY8" fmla="*/ 59266 h 5431366"/>
                  <a:gd name="connsiteX9" fmla="*/ 2491740 w 4587240"/>
                  <a:gd name="connsiteY9" fmla="*/ 59266 h 5431366"/>
                  <a:gd name="connsiteX0" fmla="*/ 2491740 w 4587240"/>
                  <a:gd name="connsiteY0" fmla="*/ 76256 h 5448356"/>
                  <a:gd name="connsiteX1" fmla="*/ 4091940 w 4587240"/>
                  <a:gd name="connsiteY1" fmla="*/ 754436 h 5448356"/>
                  <a:gd name="connsiteX2" fmla="*/ 4587240 w 4587240"/>
                  <a:gd name="connsiteY2" fmla="*/ 1211636 h 5448356"/>
                  <a:gd name="connsiteX3" fmla="*/ 4320540 w 4587240"/>
                  <a:gd name="connsiteY3" fmla="*/ 3718616 h 5448356"/>
                  <a:gd name="connsiteX4" fmla="*/ 2301240 w 4587240"/>
                  <a:gd name="connsiteY4" fmla="*/ 5448356 h 5448356"/>
                  <a:gd name="connsiteX5" fmla="*/ 304800 w 4587240"/>
                  <a:gd name="connsiteY5" fmla="*/ 3871016 h 5448356"/>
                  <a:gd name="connsiteX6" fmla="*/ 0 w 4587240"/>
                  <a:gd name="connsiteY6" fmla="*/ 1204016 h 5448356"/>
                  <a:gd name="connsiteX7" fmla="*/ 502920 w 4587240"/>
                  <a:gd name="connsiteY7" fmla="*/ 746816 h 5448356"/>
                  <a:gd name="connsiteX8" fmla="*/ 2095500 w 4587240"/>
                  <a:gd name="connsiteY8" fmla="*/ 76256 h 5448356"/>
                  <a:gd name="connsiteX9" fmla="*/ 2491740 w 4587240"/>
                  <a:gd name="connsiteY9" fmla="*/ 76256 h 5448356"/>
                  <a:gd name="connsiteX0" fmla="*/ 2491740 w 4587240"/>
                  <a:gd name="connsiteY0" fmla="*/ 66256 h 5438356"/>
                  <a:gd name="connsiteX1" fmla="*/ 4091940 w 4587240"/>
                  <a:gd name="connsiteY1" fmla="*/ 744436 h 5438356"/>
                  <a:gd name="connsiteX2" fmla="*/ 4587240 w 4587240"/>
                  <a:gd name="connsiteY2" fmla="*/ 1201636 h 5438356"/>
                  <a:gd name="connsiteX3" fmla="*/ 4320540 w 4587240"/>
                  <a:gd name="connsiteY3" fmla="*/ 3708616 h 5438356"/>
                  <a:gd name="connsiteX4" fmla="*/ 2301240 w 4587240"/>
                  <a:gd name="connsiteY4" fmla="*/ 5438356 h 5438356"/>
                  <a:gd name="connsiteX5" fmla="*/ 304800 w 4587240"/>
                  <a:gd name="connsiteY5" fmla="*/ 3861016 h 5438356"/>
                  <a:gd name="connsiteX6" fmla="*/ 0 w 4587240"/>
                  <a:gd name="connsiteY6" fmla="*/ 1194016 h 5438356"/>
                  <a:gd name="connsiteX7" fmla="*/ 502920 w 4587240"/>
                  <a:gd name="connsiteY7" fmla="*/ 736816 h 5438356"/>
                  <a:gd name="connsiteX8" fmla="*/ 2095500 w 4587240"/>
                  <a:gd name="connsiteY8" fmla="*/ 66256 h 5438356"/>
                  <a:gd name="connsiteX9" fmla="*/ 2491740 w 4587240"/>
                  <a:gd name="connsiteY9" fmla="*/ 66256 h 5438356"/>
                  <a:gd name="connsiteX0" fmla="*/ 2491740 w 4587240"/>
                  <a:gd name="connsiteY0" fmla="*/ 68601 h 5440701"/>
                  <a:gd name="connsiteX1" fmla="*/ 4091940 w 4587240"/>
                  <a:gd name="connsiteY1" fmla="*/ 746781 h 5440701"/>
                  <a:gd name="connsiteX2" fmla="*/ 4587240 w 4587240"/>
                  <a:gd name="connsiteY2" fmla="*/ 1203981 h 5440701"/>
                  <a:gd name="connsiteX3" fmla="*/ 4320540 w 4587240"/>
                  <a:gd name="connsiteY3" fmla="*/ 3710961 h 5440701"/>
                  <a:gd name="connsiteX4" fmla="*/ 2301240 w 4587240"/>
                  <a:gd name="connsiteY4" fmla="*/ 5440701 h 5440701"/>
                  <a:gd name="connsiteX5" fmla="*/ 304800 w 4587240"/>
                  <a:gd name="connsiteY5" fmla="*/ 3863361 h 5440701"/>
                  <a:gd name="connsiteX6" fmla="*/ 0 w 4587240"/>
                  <a:gd name="connsiteY6" fmla="*/ 1196361 h 5440701"/>
                  <a:gd name="connsiteX7" fmla="*/ 502920 w 4587240"/>
                  <a:gd name="connsiteY7" fmla="*/ 739161 h 5440701"/>
                  <a:gd name="connsiteX8" fmla="*/ 2095500 w 4587240"/>
                  <a:gd name="connsiteY8" fmla="*/ 68601 h 5440701"/>
                  <a:gd name="connsiteX9" fmla="*/ 2491740 w 4587240"/>
                  <a:gd name="connsiteY9" fmla="*/ 68601 h 5440701"/>
                  <a:gd name="connsiteX0" fmla="*/ 2491740 w 4587240"/>
                  <a:gd name="connsiteY0" fmla="*/ 72660 h 5444760"/>
                  <a:gd name="connsiteX1" fmla="*/ 4091940 w 4587240"/>
                  <a:gd name="connsiteY1" fmla="*/ 750840 h 5444760"/>
                  <a:gd name="connsiteX2" fmla="*/ 4587240 w 4587240"/>
                  <a:gd name="connsiteY2" fmla="*/ 1208040 h 5444760"/>
                  <a:gd name="connsiteX3" fmla="*/ 4320540 w 4587240"/>
                  <a:gd name="connsiteY3" fmla="*/ 3715020 h 5444760"/>
                  <a:gd name="connsiteX4" fmla="*/ 2301240 w 4587240"/>
                  <a:gd name="connsiteY4" fmla="*/ 5444760 h 5444760"/>
                  <a:gd name="connsiteX5" fmla="*/ 304800 w 4587240"/>
                  <a:gd name="connsiteY5" fmla="*/ 3867420 h 5444760"/>
                  <a:gd name="connsiteX6" fmla="*/ 0 w 4587240"/>
                  <a:gd name="connsiteY6" fmla="*/ 1200420 h 5444760"/>
                  <a:gd name="connsiteX7" fmla="*/ 502920 w 4587240"/>
                  <a:gd name="connsiteY7" fmla="*/ 743220 h 5444760"/>
                  <a:gd name="connsiteX8" fmla="*/ 2095500 w 4587240"/>
                  <a:gd name="connsiteY8" fmla="*/ 72660 h 5444760"/>
                  <a:gd name="connsiteX9" fmla="*/ 2491740 w 4587240"/>
                  <a:gd name="connsiteY9" fmla="*/ 72660 h 5444760"/>
                  <a:gd name="connsiteX0" fmla="*/ 2491740 w 4587240"/>
                  <a:gd name="connsiteY0" fmla="*/ 64732 h 5436832"/>
                  <a:gd name="connsiteX1" fmla="*/ 4091940 w 4587240"/>
                  <a:gd name="connsiteY1" fmla="*/ 742912 h 5436832"/>
                  <a:gd name="connsiteX2" fmla="*/ 4587240 w 4587240"/>
                  <a:gd name="connsiteY2" fmla="*/ 1200112 h 5436832"/>
                  <a:gd name="connsiteX3" fmla="*/ 4320540 w 4587240"/>
                  <a:gd name="connsiteY3" fmla="*/ 3707092 h 5436832"/>
                  <a:gd name="connsiteX4" fmla="*/ 2301240 w 4587240"/>
                  <a:gd name="connsiteY4" fmla="*/ 5436832 h 5436832"/>
                  <a:gd name="connsiteX5" fmla="*/ 304800 w 4587240"/>
                  <a:gd name="connsiteY5" fmla="*/ 3859492 h 5436832"/>
                  <a:gd name="connsiteX6" fmla="*/ 0 w 4587240"/>
                  <a:gd name="connsiteY6" fmla="*/ 1192492 h 5436832"/>
                  <a:gd name="connsiteX7" fmla="*/ 502920 w 4587240"/>
                  <a:gd name="connsiteY7" fmla="*/ 735292 h 5436832"/>
                  <a:gd name="connsiteX8" fmla="*/ 2095500 w 4587240"/>
                  <a:gd name="connsiteY8" fmla="*/ 64732 h 5436832"/>
                  <a:gd name="connsiteX9" fmla="*/ 2491740 w 4587240"/>
                  <a:gd name="connsiteY9" fmla="*/ 64732 h 5436832"/>
                  <a:gd name="connsiteX0" fmla="*/ 2491740 w 4587240"/>
                  <a:gd name="connsiteY0" fmla="*/ 66731 h 5438831"/>
                  <a:gd name="connsiteX1" fmla="*/ 4091940 w 4587240"/>
                  <a:gd name="connsiteY1" fmla="*/ 744911 h 5438831"/>
                  <a:gd name="connsiteX2" fmla="*/ 4587240 w 4587240"/>
                  <a:gd name="connsiteY2" fmla="*/ 1202111 h 5438831"/>
                  <a:gd name="connsiteX3" fmla="*/ 4320540 w 4587240"/>
                  <a:gd name="connsiteY3" fmla="*/ 3709091 h 5438831"/>
                  <a:gd name="connsiteX4" fmla="*/ 2301240 w 4587240"/>
                  <a:gd name="connsiteY4" fmla="*/ 5438831 h 5438831"/>
                  <a:gd name="connsiteX5" fmla="*/ 304800 w 4587240"/>
                  <a:gd name="connsiteY5" fmla="*/ 3861491 h 5438831"/>
                  <a:gd name="connsiteX6" fmla="*/ 0 w 4587240"/>
                  <a:gd name="connsiteY6" fmla="*/ 1194491 h 5438831"/>
                  <a:gd name="connsiteX7" fmla="*/ 502920 w 4587240"/>
                  <a:gd name="connsiteY7" fmla="*/ 737291 h 5438831"/>
                  <a:gd name="connsiteX8" fmla="*/ 2095500 w 4587240"/>
                  <a:gd name="connsiteY8" fmla="*/ 66731 h 5438831"/>
                  <a:gd name="connsiteX9" fmla="*/ 2491740 w 4587240"/>
                  <a:gd name="connsiteY9" fmla="*/ 66731 h 543883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6678 h 5436397"/>
                  <a:gd name="connsiteX1" fmla="*/ 4091940 w 4587240"/>
                  <a:gd name="connsiteY1" fmla="*/ 742477 h 5436397"/>
                  <a:gd name="connsiteX2" fmla="*/ 4587240 w 4587240"/>
                  <a:gd name="connsiteY2" fmla="*/ 1199677 h 5436397"/>
                  <a:gd name="connsiteX3" fmla="*/ 4320540 w 4587240"/>
                  <a:gd name="connsiteY3" fmla="*/ 3706657 h 5436397"/>
                  <a:gd name="connsiteX4" fmla="*/ 2301240 w 4587240"/>
                  <a:gd name="connsiteY4" fmla="*/ 5436397 h 5436397"/>
                  <a:gd name="connsiteX5" fmla="*/ 304800 w 4587240"/>
                  <a:gd name="connsiteY5" fmla="*/ 3859057 h 5436397"/>
                  <a:gd name="connsiteX6" fmla="*/ 0 w 4587240"/>
                  <a:gd name="connsiteY6" fmla="*/ 1192057 h 5436397"/>
                  <a:gd name="connsiteX7" fmla="*/ 502920 w 4587240"/>
                  <a:gd name="connsiteY7" fmla="*/ 734857 h 5436397"/>
                  <a:gd name="connsiteX8" fmla="*/ 2095500 w 4587240"/>
                  <a:gd name="connsiteY8" fmla="*/ 64297 h 5436397"/>
                  <a:gd name="connsiteX9" fmla="*/ 2486977 w 4587240"/>
                  <a:gd name="connsiteY9" fmla="*/ 66678 h 5436397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95292"/>
                  <a:gd name="connsiteY0" fmla="*/ 65686 h 5435405"/>
                  <a:gd name="connsiteX1" fmla="*/ 4091940 w 4595292"/>
                  <a:gd name="connsiteY1" fmla="*/ 741485 h 5435405"/>
                  <a:gd name="connsiteX2" fmla="*/ 4587240 w 4595292"/>
                  <a:gd name="connsiteY2" fmla="*/ 1198685 h 5435405"/>
                  <a:gd name="connsiteX3" fmla="*/ 4320540 w 4595292"/>
                  <a:gd name="connsiteY3" fmla="*/ 3705665 h 5435405"/>
                  <a:gd name="connsiteX4" fmla="*/ 2301240 w 4595292"/>
                  <a:gd name="connsiteY4" fmla="*/ 5435405 h 5435405"/>
                  <a:gd name="connsiteX5" fmla="*/ 304800 w 4595292"/>
                  <a:gd name="connsiteY5" fmla="*/ 3858065 h 5435405"/>
                  <a:gd name="connsiteX6" fmla="*/ 0 w 4595292"/>
                  <a:gd name="connsiteY6" fmla="*/ 1191065 h 5435405"/>
                  <a:gd name="connsiteX7" fmla="*/ 502920 w 4595292"/>
                  <a:gd name="connsiteY7" fmla="*/ 733865 h 5435405"/>
                  <a:gd name="connsiteX8" fmla="*/ 2095500 w 4595292"/>
                  <a:gd name="connsiteY8" fmla="*/ 63305 h 5435405"/>
                  <a:gd name="connsiteX9" fmla="*/ 2486977 w 4595292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511909 w 4631396"/>
                  <a:gd name="connsiteY0" fmla="*/ 65686 h 5435405"/>
                  <a:gd name="connsiteX1" fmla="*/ 4116872 w 4631396"/>
                  <a:gd name="connsiteY1" fmla="*/ 741485 h 5435405"/>
                  <a:gd name="connsiteX2" fmla="*/ 4612172 w 4631396"/>
                  <a:gd name="connsiteY2" fmla="*/ 1198685 h 5435405"/>
                  <a:gd name="connsiteX3" fmla="*/ 4345472 w 4631396"/>
                  <a:gd name="connsiteY3" fmla="*/ 3705665 h 5435405"/>
                  <a:gd name="connsiteX4" fmla="*/ 2326172 w 4631396"/>
                  <a:gd name="connsiteY4" fmla="*/ 5435405 h 5435405"/>
                  <a:gd name="connsiteX5" fmla="*/ 329732 w 4631396"/>
                  <a:gd name="connsiteY5" fmla="*/ 3858065 h 5435405"/>
                  <a:gd name="connsiteX6" fmla="*/ 24932 w 4631396"/>
                  <a:gd name="connsiteY6" fmla="*/ 1191065 h 5435405"/>
                  <a:gd name="connsiteX7" fmla="*/ 527852 w 4631396"/>
                  <a:gd name="connsiteY7" fmla="*/ 733865 h 5435405"/>
                  <a:gd name="connsiteX8" fmla="*/ 2120432 w 4631396"/>
                  <a:gd name="connsiteY8" fmla="*/ 63305 h 5435405"/>
                  <a:gd name="connsiteX9" fmla="*/ 2511909 w 4631396"/>
                  <a:gd name="connsiteY9" fmla="*/ 65686 h 5435405"/>
                  <a:gd name="connsiteX0" fmla="*/ 2524166 w 4643653"/>
                  <a:gd name="connsiteY0" fmla="*/ 65686 h 5435405"/>
                  <a:gd name="connsiteX1" fmla="*/ 4129129 w 4643653"/>
                  <a:gd name="connsiteY1" fmla="*/ 741485 h 5435405"/>
                  <a:gd name="connsiteX2" fmla="*/ 4624429 w 4643653"/>
                  <a:gd name="connsiteY2" fmla="*/ 1198685 h 5435405"/>
                  <a:gd name="connsiteX3" fmla="*/ 4357729 w 4643653"/>
                  <a:gd name="connsiteY3" fmla="*/ 3705665 h 5435405"/>
                  <a:gd name="connsiteX4" fmla="*/ 2338429 w 4643653"/>
                  <a:gd name="connsiteY4" fmla="*/ 5435405 h 5435405"/>
                  <a:gd name="connsiteX5" fmla="*/ 341989 w 4643653"/>
                  <a:gd name="connsiteY5" fmla="*/ 3858065 h 5435405"/>
                  <a:gd name="connsiteX6" fmla="*/ 37189 w 4643653"/>
                  <a:gd name="connsiteY6" fmla="*/ 1191065 h 5435405"/>
                  <a:gd name="connsiteX7" fmla="*/ 540109 w 4643653"/>
                  <a:gd name="connsiteY7" fmla="*/ 733865 h 5435405"/>
                  <a:gd name="connsiteX8" fmla="*/ 2132689 w 4643653"/>
                  <a:gd name="connsiteY8" fmla="*/ 63305 h 5435405"/>
                  <a:gd name="connsiteX9" fmla="*/ 2524166 w 4643653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625577" h="5435405">
                    <a:moveTo>
                      <a:pt x="2506090" y="65686"/>
                    </a:moveTo>
                    <a:cubicBezTo>
                      <a:pt x="3183953" y="757677"/>
                      <a:pt x="3942777" y="725769"/>
                      <a:pt x="4111053" y="741485"/>
                    </a:cubicBezTo>
                    <a:cubicBezTo>
                      <a:pt x="4490466" y="817685"/>
                      <a:pt x="4555553" y="1060573"/>
                      <a:pt x="4606353" y="1198685"/>
                    </a:cubicBezTo>
                    <a:cubicBezTo>
                      <a:pt x="4660328" y="2081970"/>
                      <a:pt x="4609528" y="3089080"/>
                      <a:pt x="4339653" y="3705665"/>
                    </a:cubicBezTo>
                    <a:cubicBezTo>
                      <a:pt x="3885628" y="4753732"/>
                      <a:pt x="2922015" y="5330313"/>
                      <a:pt x="2320353" y="5435405"/>
                    </a:cubicBezTo>
                    <a:cubicBezTo>
                      <a:pt x="1707261" y="5347775"/>
                      <a:pt x="760793" y="4788658"/>
                      <a:pt x="323913" y="3858065"/>
                    </a:cubicBezTo>
                    <a:cubicBezTo>
                      <a:pt x="-72962" y="2845240"/>
                      <a:pt x="-3112" y="2065778"/>
                      <a:pt x="19113" y="1191065"/>
                    </a:cubicBezTo>
                    <a:cubicBezTo>
                      <a:pt x="110553" y="833878"/>
                      <a:pt x="354393" y="762440"/>
                      <a:pt x="522033" y="733865"/>
                    </a:cubicBezTo>
                    <a:cubicBezTo>
                      <a:pt x="1486280" y="705608"/>
                      <a:pt x="1807591" y="301113"/>
                      <a:pt x="2114613" y="63305"/>
                    </a:cubicBezTo>
                    <a:cubicBezTo>
                      <a:pt x="2175255" y="3774"/>
                      <a:pt x="2354960" y="-43851"/>
                      <a:pt x="2506090" y="65686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dirty="0"/>
              </a:p>
            </p:txBody>
          </p:sp>
        </p:grpSp>
        <p:pic>
          <p:nvPicPr>
            <p:cNvPr id="247" name="Graphic 246">
              <a:extLst>
                <a:ext uri="{FF2B5EF4-FFF2-40B4-BE49-F238E27FC236}">
                  <a16:creationId xmlns:a16="http://schemas.microsoft.com/office/drawing/2014/main" id="{D7C40BBC-3052-49C2-88BB-CAAC2925ECE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566422" y="1613174"/>
              <a:ext cx="197316" cy="197316"/>
            </a:xfrm>
            <a:prstGeom prst="rect">
              <a:avLst/>
            </a:prstGeom>
          </p:spPr>
        </p:pic>
      </p:grpSp>
      <p:grpSp>
        <p:nvGrpSpPr>
          <p:cNvPr id="263" name="Group 262">
            <a:extLst>
              <a:ext uri="{FF2B5EF4-FFF2-40B4-BE49-F238E27FC236}">
                <a16:creationId xmlns:a16="http://schemas.microsoft.com/office/drawing/2014/main" id="{339F95F0-4AAC-42E0-8D12-64291F18A851}"/>
              </a:ext>
            </a:extLst>
          </p:cNvPr>
          <p:cNvGrpSpPr/>
          <p:nvPr/>
        </p:nvGrpSpPr>
        <p:grpSpPr>
          <a:xfrm>
            <a:off x="296349" y="4684130"/>
            <a:ext cx="1077933" cy="1076788"/>
            <a:chOff x="4322455" y="2326306"/>
            <a:chExt cx="2121387" cy="2119132"/>
          </a:xfrm>
        </p:grpSpPr>
        <p:grpSp>
          <p:nvGrpSpPr>
            <p:cNvPr id="264" name="Group 263">
              <a:extLst>
                <a:ext uri="{FF2B5EF4-FFF2-40B4-BE49-F238E27FC236}">
                  <a16:creationId xmlns:a16="http://schemas.microsoft.com/office/drawing/2014/main" id="{7581B607-498D-42BF-AFEC-4C693901E41D}"/>
                </a:ext>
              </a:extLst>
            </p:cNvPr>
            <p:cNvGrpSpPr/>
            <p:nvPr/>
          </p:nvGrpSpPr>
          <p:grpSpPr>
            <a:xfrm>
              <a:off x="4871100" y="2326306"/>
              <a:ext cx="1080001" cy="156845"/>
              <a:chOff x="4860000" y="2304000"/>
              <a:chExt cx="1080000" cy="156845"/>
            </a:xfrm>
          </p:grpSpPr>
          <p:cxnSp>
            <p:nvCxnSpPr>
              <p:cNvPr id="290" name="Straight Connector 289">
                <a:extLst>
                  <a:ext uri="{FF2B5EF4-FFF2-40B4-BE49-F238E27FC236}">
                    <a16:creationId xmlns:a16="http://schemas.microsoft.com/office/drawing/2014/main" id="{F8DAF817-8EAD-4134-8CDE-FD907AAFA5F5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Straight Connector 290">
                <a:extLst>
                  <a:ext uri="{FF2B5EF4-FFF2-40B4-BE49-F238E27FC236}">
                    <a16:creationId xmlns:a16="http://schemas.microsoft.com/office/drawing/2014/main" id="{3B83845F-45D4-4CC1-BB76-EA6990CB71B3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Straight Connector 291">
                <a:extLst>
                  <a:ext uri="{FF2B5EF4-FFF2-40B4-BE49-F238E27FC236}">
                    <a16:creationId xmlns:a16="http://schemas.microsoft.com/office/drawing/2014/main" id="{DCE74B10-D5B2-4569-B910-5D9458DDB157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Straight Connector 292">
                <a:extLst>
                  <a:ext uri="{FF2B5EF4-FFF2-40B4-BE49-F238E27FC236}">
                    <a16:creationId xmlns:a16="http://schemas.microsoft.com/office/drawing/2014/main" id="{B197A162-70ED-4F03-B6EF-69206F76CC08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Straight Connector 293">
                <a:extLst>
                  <a:ext uri="{FF2B5EF4-FFF2-40B4-BE49-F238E27FC236}">
                    <a16:creationId xmlns:a16="http://schemas.microsoft.com/office/drawing/2014/main" id="{4ED3EF85-10FA-40F8-9B24-A8A79D746E14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Straight Connector 294">
                <a:extLst>
                  <a:ext uri="{FF2B5EF4-FFF2-40B4-BE49-F238E27FC236}">
                    <a16:creationId xmlns:a16="http://schemas.microsoft.com/office/drawing/2014/main" id="{E78DBF5C-3FC9-4F4B-B6DB-3B9BC7345491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Straight Connector 295">
                <a:extLst>
                  <a:ext uri="{FF2B5EF4-FFF2-40B4-BE49-F238E27FC236}">
                    <a16:creationId xmlns:a16="http://schemas.microsoft.com/office/drawing/2014/main" id="{108BD20D-49BF-4C64-9914-171A99F1E045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5" name="Group 264">
              <a:extLst>
                <a:ext uri="{FF2B5EF4-FFF2-40B4-BE49-F238E27FC236}">
                  <a16:creationId xmlns:a16="http://schemas.microsoft.com/office/drawing/2014/main" id="{DBD10DDD-EC30-47B9-B857-9D6AAAFBD639}"/>
                </a:ext>
              </a:extLst>
            </p:cNvPr>
            <p:cNvGrpSpPr/>
            <p:nvPr/>
          </p:nvGrpSpPr>
          <p:grpSpPr>
            <a:xfrm rot="5400000">
              <a:off x="5825420" y="3285860"/>
              <a:ext cx="1080000" cy="156845"/>
              <a:chOff x="4860000" y="2304000"/>
              <a:chExt cx="1080000" cy="156845"/>
            </a:xfrm>
          </p:grpSpPr>
          <p:cxnSp>
            <p:nvCxnSpPr>
              <p:cNvPr id="283" name="Straight Connector 282">
                <a:extLst>
                  <a:ext uri="{FF2B5EF4-FFF2-40B4-BE49-F238E27FC236}">
                    <a16:creationId xmlns:a16="http://schemas.microsoft.com/office/drawing/2014/main" id="{45BD1978-F9BD-471C-BBED-BE9E09CF997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Straight Connector 283">
                <a:extLst>
                  <a:ext uri="{FF2B5EF4-FFF2-40B4-BE49-F238E27FC236}">
                    <a16:creationId xmlns:a16="http://schemas.microsoft.com/office/drawing/2014/main" id="{384A9E1E-6BB6-4224-91CA-0916BD2C837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Straight Connector 284">
                <a:extLst>
                  <a:ext uri="{FF2B5EF4-FFF2-40B4-BE49-F238E27FC236}">
                    <a16:creationId xmlns:a16="http://schemas.microsoft.com/office/drawing/2014/main" id="{3965C42E-D8A5-4AEC-B10A-DBB44AB43BE6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Straight Connector 285">
                <a:extLst>
                  <a:ext uri="{FF2B5EF4-FFF2-40B4-BE49-F238E27FC236}">
                    <a16:creationId xmlns:a16="http://schemas.microsoft.com/office/drawing/2014/main" id="{078B962F-4BC1-4F1A-98CA-38CE0230A75D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Straight Connector 286">
                <a:extLst>
                  <a:ext uri="{FF2B5EF4-FFF2-40B4-BE49-F238E27FC236}">
                    <a16:creationId xmlns:a16="http://schemas.microsoft.com/office/drawing/2014/main" id="{11E956C7-2527-4BF7-91CD-0D1B30A5B265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Straight Connector 287">
                <a:extLst>
                  <a:ext uri="{FF2B5EF4-FFF2-40B4-BE49-F238E27FC236}">
                    <a16:creationId xmlns:a16="http://schemas.microsoft.com/office/drawing/2014/main" id="{3872049F-12D3-4A11-A6A8-4D0AFB15F8D4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Straight Connector 288">
                <a:extLst>
                  <a:ext uri="{FF2B5EF4-FFF2-40B4-BE49-F238E27FC236}">
                    <a16:creationId xmlns:a16="http://schemas.microsoft.com/office/drawing/2014/main" id="{44592C49-1DF9-4087-9486-36B9604206BA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6" name="Group 265">
              <a:extLst>
                <a:ext uri="{FF2B5EF4-FFF2-40B4-BE49-F238E27FC236}">
                  <a16:creationId xmlns:a16="http://schemas.microsoft.com/office/drawing/2014/main" id="{327B9869-963C-44BB-AB9B-1EC417D9F7A6}"/>
                </a:ext>
              </a:extLst>
            </p:cNvPr>
            <p:cNvGrpSpPr/>
            <p:nvPr/>
          </p:nvGrpSpPr>
          <p:grpSpPr>
            <a:xfrm>
              <a:off x="4844372" y="4288593"/>
              <a:ext cx="1080001" cy="156845"/>
              <a:chOff x="4860000" y="2304000"/>
              <a:chExt cx="1080000" cy="156845"/>
            </a:xfrm>
          </p:grpSpPr>
          <p:cxnSp>
            <p:nvCxnSpPr>
              <p:cNvPr id="276" name="Straight Connector 275">
                <a:extLst>
                  <a:ext uri="{FF2B5EF4-FFF2-40B4-BE49-F238E27FC236}">
                    <a16:creationId xmlns:a16="http://schemas.microsoft.com/office/drawing/2014/main" id="{ADB7BB5E-B7C8-41D1-BC17-BFD0F2D238DC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Straight Connector 276">
                <a:extLst>
                  <a:ext uri="{FF2B5EF4-FFF2-40B4-BE49-F238E27FC236}">
                    <a16:creationId xmlns:a16="http://schemas.microsoft.com/office/drawing/2014/main" id="{765730AE-4D03-458C-9B28-3FEB4D16D45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Straight Connector 277">
                <a:extLst>
                  <a:ext uri="{FF2B5EF4-FFF2-40B4-BE49-F238E27FC236}">
                    <a16:creationId xmlns:a16="http://schemas.microsoft.com/office/drawing/2014/main" id="{504FC0CA-4F1A-453F-8301-A9C7325CB303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Straight Connector 278">
                <a:extLst>
                  <a:ext uri="{FF2B5EF4-FFF2-40B4-BE49-F238E27FC236}">
                    <a16:creationId xmlns:a16="http://schemas.microsoft.com/office/drawing/2014/main" id="{0ED92517-3A06-4570-8E0B-59F832DB8B60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Straight Connector 279">
                <a:extLst>
                  <a:ext uri="{FF2B5EF4-FFF2-40B4-BE49-F238E27FC236}">
                    <a16:creationId xmlns:a16="http://schemas.microsoft.com/office/drawing/2014/main" id="{B7846209-AA67-4D65-8073-876DFC97381E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Straight Connector 280">
                <a:extLst>
                  <a:ext uri="{FF2B5EF4-FFF2-40B4-BE49-F238E27FC236}">
                    <a16:creationId xmlns:a16="http://schemas.microsoft.com/office/drawing/2014/main" id="{C661235E-1F9C-493E-9BB3-CE4A2226A567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Straight Connector 281">
                <a:extLst>
                  <a:ext uri="{FF2B5EF4-FFF2-40B4-BE49-F238E27FC236}">
                    <a16:creationId xmlns:a16="http://schemas.microsoft.com/office/drawing/2014/main" id="{DFED1690-518B-4B01-AFCD-34C2765BF952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7" name="Group 266">
              <a:extLst>
                <a:ext uri="{FF2B5EF4-FFF2-40B4-BE49-F238E27FC236}">
                  <a16:creationId xmlns:a16="http://schemas.microsoft.com/office/drawing/2014/main" id="{DA81371C-6B4D-4E30-988A-2EBEEFA87316}"/>
                </a:ext>
              </a:extLst>
            </p:cNvPr>
            <p:cNvGrpSpPr/>
            <p:nvPr/>
          </p:nvGrpSpPr>
          <p:grpSpPr>
            <a:xfrm rot="5400000">
              <a:off x="3860878" y="3307602"/>
              <a:ext cx="1080000" cy="156845"/>
              <a:chOff x="4860000" y="2304000"/>
              <a:chExt cx="1080000" cy="156845"/>
            </a:xfrm>
          </p:grpSpPr>
          <p:cxnSp>
            <p:nvCxnSpPr>
              <p:cNvPr id="269" name="Straight Connector 268">
                <a:extLst>
                  <a:ext uri="{FF2B5EF4-FFF2-40B4-BE49-F238E27FC236}">
                    <a16:creationId xmlns:a16="http://schemas.microsoft.com/office/drawing/2014/main" id="{AACAB981-54CA-4FBF-885D-967CB1A649D2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Straight Connector 269">
                <a:extLst>
                  <a:ext uri="{FF2B5EF4-FFF2-40B4-BE49-F238E27FC236}">
                    <a16:creationId xmlns:a16="http://schemas.microsoft.com/office/drawing/2014/main" id="{2522EAC3-7199-4721-8B86-64DE15454E0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Straight Connector 270">
                <a:extLst>
                  <a:ext uri="{FF2B5EF4-FFF2-40B4-BE49-F238E27FC236}">
                    <a16:creationId xmlns:a16="http://schemas.microsoft.com/office/drawing/2014/main" id="{1FD4128D-D5B1-4A94-AF93-7F84268C7365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Straight Connector 271">
                <a:extLst>
                  <a:ext uri="{FF2B5EF4-FFF2-40B4-BE49-F238E27FC236}">
                    <a16:creationId xmlns:a16="http://schemas.microsoft.com/office/drawing/2014/main" id="{B00FC6D5-BB30-46C7-A657-4EC6E8ECCA31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Straight Connector 272">
                <a:extLst>
                  <a:ext uri="{FF2B5EF4-FFF2-40B4-BE49-F238E27FC236}">
                    <a16:creationId xmlns:a16="http://schemas.microsoft.com/office/drawing/2014/main" id="{8F02D8DA-F40B-4F05-9AD2-E79A8E52BF1A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Straight Connector 273">
                <a:extLst>
                  <a:ext uri="{FF2B5EF4-FFF2-40B4-BE49-F238E27FC236}">
                    <a16:creationId xmlns:a16="http://schemas.microsoft.com/office/drawing/2014/main" id="{F00AA142-57E6-4F2C-813E-880CC97A793D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Straight Connector 274">
                <a:extLst>
                  <a:ext uri="{FF2B5EF4-FFF2-40B4-BE49-F238E27FC236}">
                    <a16:creationId xmlns:a16="http://schemas.microsoft.com/office/drawing/2014/main" id="{1928C8B5-A864-4B97-AEC6-73DA6B246FF1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000B2003-B18E-4B1E-8018-FA0249B0EC80}"/>
                </a:ext>
              </a:extLst>
            </p:cNvPr>
            <p:cNvSpPr/>
            <p:nvPr/>
          </p:nvSpPr>
          <p:spPr>
            <a:xfrm>
              <a:off x="4484370" y="2486026"/>
              <a:ext cx="1800000" cy="1799999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solidFill>
              <a:srgbClr val="FF9800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  <p:sp>
        <p:nvSpPr>
          <p:cNvPr id="297" name="Freeform: Shape 296">
            <a:extLst>
              <a:ext uri="{FF2B5EF4-FFF2-40B4-BE49-F238E27FC236}">
                <a16:creationId xmlns:a16="http://schemas.microsoft.com/office/drawing/2014/main" id="{F27A4AC8-56ED-46A1-8FC6-288179375B8E}"/>
              </a:ext>
            </a:extLst>
          </p:cNvPr>
          <p:cNvSpPr/>
          <p:nvPr/>
        </p:nvSpPr>
        <p:spPr>
          <a:xfrm>
            <a:off x="504611" y="4896557"/>
            <a:ext cx="659567" cy="659567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FFA726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grpSp>
        <p:nvGrpSpPr>
          <p:cNvPr id="298" name="Group 297">
            <a:extLst>
              <a:ext uri="{FF2B5EF4-FFF2-40B4-BE49-F238E27FC236}">
                <a16:creationId xmlns:a16="http://schemas.microsoft.com/office/drawing/2014/main" id="{AEA4FD24-88AF-49B0-BDA0-8DA9E9784EE1}"/>
              </a:ext>
            </a:extLst>
          </p:cNvPr>
          <p:cNvGrpSpPr/>
          <p:nvPr/>
        </p:nvGrpSpPr>
        <p:grpSpPr>
          <a:xfrm>
            <a:off x="525574" y="5328968"/>
            <a:ext cx="240902" cy="45719"/>
            <a:chOff x="3494087" y="1512707"/>
            <a:chExt cx="460682" cy="143545"/>
          </a:xfrm>
        </p:grpSpPr>
        <p:cxnSp>
          <p:nvCxnSpPr>
            <p:cNvPr id="299" name="Straight Connector 298">
              <a:extLst>
                <a:ext uri="{FF2B5EF4-FFF2-40B4-BE49-F238E27FC236}">
                  <a16:creationId xmlns:a16="http://schemas.microsoft.com/office/drawing/2014/main" id="{38F30B64-079C-4F5B-B802-72E7D6666664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3494087" y="1512707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>
              <a:extLst>
                <a:ext uri="{FF2B5EF4-FFF2-40B4-BE49-F238E27FC236}">
                  <a16:creationId xmlns:a16="http://schemas.microsoft.com/office/drawing/2014/main" id="{2748C512-598F-4260-A3EC-64815CCE2808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512708"/>
              <a:ext cx="0" cy="143544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Connector 300">
              <a:extLst>
                <a:ext uri="{FF2B5EF4-FFF2-40B4-BE49-F238E27FC236}">
                  <a16:creationId xmlns:a16="http://schemas.microsoft.com/office/drawing/2014/main" id="{CA24865F-EA18-4B1A-81E4-7875B1AF7C3C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656252"/>
              <a:ext cx="14026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2" name="Oval 301">
            <a:extLst>
              <a:ext uri="{FF2B5EF4-FFF2-40B4-BE49-F238E27FC236}">
                <a16:creationId xmlns:a16="http://schemas.microsoft.com/office/drawing/2014/main" id="{743C8347-8833-478A-84E2-920FA6BCFB7A}"/>
              </a:ext>
            </a:extLst>
          </p:cNvPr>
          <p:cNvSpPr/>
          <p:nvPr/>
        </p:nvSpPr>
        <p:spPr>
          <a:xfrm rot="10800000">
            <a:off x="766505" y="5330495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303" name="Group 302">
            <a:extLst>
              <a:ext uri="{FF2B5EF4-FFF2-40B4-BE49-F238E27FC236}">
                <a16:creationId xmlns:a16="http://schemas.microsoft.com/office/drawing/2014/main" id="{1D13511A-1FC1-405F-8056-EF289FF613AB}"/>
              </a:ext>
            </a:extLst>
          </p:cNvPr>
          <p:cNvGrpSpPr/>
          <p:nvPr/>
        </p:nvGrpSpPr>
        <p:grpSpPr>
          <a:xfrm>
            <a:off x="1056555" y="5382059"/>
            <a:ext cx="91463" cy="140928"/>
            <a:chOff x="4439732" y="1735257"/>
            <a:chExt cx="249650" cy="266260"/>
          </a:xfrm>
        </p:grpSpPr>
        <p:cxnSp>
          <p:nvCxnSpPr>
            <p:cNvPr id="304" name="Straight Connector 303">
              <a:extLst>
                <a:ext uri="{FF2B5EF4-FFF2-40B4-BE49-F238E27FC236}">
                  <a16:creationId xmlns:a16="http://schemas.microsoft.com/office/drawing/2014/main" id="{D26449F3-4EC0-466B-9A1A-B0272BE47139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Connector 304">
              <a:extLst>
                <a:ext uri="{FF2B5EF4-FFF2-40B4-BE49-F238E27FC236}">
                  <a16:creationId xmlns:a16="http://schemas.microsoft.com/office/drawing/2014/main" id="{0D168BF3-5906-4CA8-B8E1-F4EB001F086B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6" name="Oval 305">
            <a:extLst>
              <a:ext uri="{FF2B5EF4-FFF2-40B4-BE49-F238E27FC236}">
                <a16:creationId xmlns:a16="http://schemas.microsoft.com/office/drawing/2014/main" id="{613D157F-BE40-43D5-89C6-F316A1B9C0AF}"/>
              </a:ext>
            </a:extLst>
          </p:cNvPr>
          <p:cNvSpPr/>
          <p:nvPr/>
        </p:nvSpPr>
        <p:spPr>
          <a:xfrm rot="5400000">
            <a:off x="1011296" y="5296396"/>
            <a:ext cx="90515" cy="91465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307" name="Group 306">
            <a:extLst>
              <a:ext uri="{FF2B5EF4-FFF2-40B4-BE49-F238E27FC236}">
                <a16:creationId xmlns:a16="http://schemas.microsoft.com/office/drawing/2014/main" id="{2C6A5289-2269-4058-A270-3ED161E4BFFA}"/>
              </a:ext>
            </a:extLst>
          </p:cNvPr>
          <p:cNvGrpSpPr/>
          <p:nvPr/>
        </p:nvGrpSpPr>
        <p:grpSpPr>
          <a:xfrm rot="16200000">
            <a:off x="747100" y="4910609"/>
            <a:ext cx="150485" cy="140928"/>
            <a:chOff x="4439732" y="1735257"/>
            <a:chExt cx="249650" cy="266260"/>
          </a:xfrm>
        </p:grpSpPr>
        <p:cxnSp>
          <p:nvCxnSpPr>
            <p:cNvPr id="308" name="Straight Connector 307">
              <a:extLst>
                <a:ext uri="{FF2B5EF4-FFF2-40B4-BE49-F238E27FC236}">
                  <a16:creationId xmlns:a16="http://schemas.microsoft.com/office/drawing/2014/main" id="{30B7E6AE-98CC-4A86-9C5D-1DA623441B13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>
              <a:extLst>
                <a:ext uri="{FF2B5EF4-FFF2-40B4-BE49-F238E27FC236}">
                  <a16:creationId xmlns:a16="http://schemas.microsoft.com/office/drawing/2014/main" id="{887C9E52-25A4-4D95-A12A-6FD7F81613E1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0" name="Oval 309">
            <a:extLst>
              <a:ext uri="{FF2B5EF4-FFF2-40B4-BE49-F238E27FC236}">
                <a16:creationId xmlns:a16="http://schemas.microsoft.com/office/drawing/2014/main" id="{C220A086-4308-44F1-926D-5C186F2F7BA6}"/>
              </a:ext>
            </a:extLst>
          </p:cNvPr>
          <p:cNvSpPr/>
          <p:nvPr/>
        </p:nvSpPr>
        <p:spPr>
          <a:xfrm>
            <a:off x="665748" y="5013143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311" name="Group 310">
            <a:extLst>
              <a:ext uri="{FF2B5EF4-FFF2-40B4-BE49-F238E27FC236}">
                <a16:creationId xmlns:a16="http://schemas.microsoft.com/office/drawing/2014/main" id="{A4EBAED6-E57D-46A0-8A49-45B31C65B442}"/>
              </a:ext>
            </a:extLst>
          </p:cNvPr>
          <p:cNvGrpSpPr/>
          <p:nvPr/>
        </p:nvGrpSpPr>
        <p:grpSpPr>
          <a:xfrm>
            <a:off x="892807" y="5080915"/>
            <a:ext cx="258856" cy="90000"/>
            <a:chOff x="4268071" y="1075055"/>
            <a:chExt cx="482298" cy="197661"/>
          </a:xfrm>
        </p:grpSpPr>
        <p:cxnSp>
          <p:nvCxnSpPr>
            <p:cNvPr id="312" name="Straight Connector 311">
              <a:extLst>
                <a:ext uri="{FF2B5EF4-FFF2-40B4-BE49-F238E27FC236}">
                  <a16:creationId xmlns:a16="http://schemas.microsoft.com/office/drawing/2014/main" id="{E792B92F-BB72-42FC-B1FA-0A0C285AC3F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29947" y="1075055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>
              <a:extLst>
                <a:ext uri="{FF2B5EF4-FFF2-40B4-BE49-F238E27FC236}">
                  <a16:creationId xmlns:a16="http://schemas.microsoft.com/office/drawing/2014/main" id="{7373B656-5E3D-483A-897F-B8570DE656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68071" y="1075055"/>
              <a:ext cx="161876" cy="197661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4" name="Oval 313">
            <a:extLst>
              <a:ext uri="{FF2B5EF4-FFF2-40B4-BE49-F238E27FC236}">
                <a16:creationId xmlns:a16="http://schemas.microsoft.com/office/drawing/2014/main" id="{169DC0C7-C26E-4A98-B62A-3BD5D93AED7B}"/>
              </a:ext>
            </a:extLst>
          </p:cNvPr>
          <p:cNvSpPr/>
          <p:nvPr/>
        </p:nvSpPr>
        <p:spPr>
          <a:xfrm>
            <a:off x="826404" y="5141958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315" name="Oval 314">
            <a:extLst>
              <a:ext uri="{FF2B5EF4-FFF2-40B4-BE49-F238E27FC236}">
                <a16:creationId xmlns:a16="http://schemas.microsoft.com/office/drawing/2014/main" id="{1425C4AB-2998-4222-99AF-E1AC034A9AFC}"/>
              </a:ext>
            </a:extLst>
          </p:cNvPr>
          <p:cNvSpPr/>
          <p:nvPr/>
        </p:nvSpPr>
        <p:spPr>
          <a:xfrm>
            <a:off x="595928" y="5209026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16" name="Oval 315">
            <a:extLst>
              <a:ext uri="{FF2B5EF4-FFF2-40B4-BE49-F238E27FC236}">
                <a16:creationId xmlns:a16="http://schemas.microsoft.com/office/drawing/2014/main" id="{9903513A-1044-4C63-879F-14F7D4165FA3}"/>
              </a:ext>
            </a:extLst>
          </p:cNvPr>
          <p:cNvSpPr/>
          <p:nvPr/>
        </p:nvSpPr>
        <p:spPr>
          <a:xfrm>
            <a:off x="979688" y="4979927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17" name="Oval 316">
            <a:extLst>
              <a:ext uri="{FF2B5EF4-FFF2-40B4-BE49-F238E27FC236}">
                <a16:creationId xmlns:a16="http://schemas.microsoft.com/office/drawing/2014/main" id="{30D097EF-9711-41E5-A664-66D46519915E}"/>
              </a:ext>
            </a:extLst>
          </p:cNvPr>
          <p:cNvSpPr/>
          <p:nvPr/>
        </p:nvSpPr>
        <p:spPr>
          <a:xfrm>
            <a:off x="1029675" y="5180438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18" name="Oval 317">
            <a:extLst>
              <a:ext uri="{FF2B5EF4-FFF2-40B4-BE49-F238E27FC236}">
                <a16:creationId xmlns:a16="http://schemas.microsoft.com/office/drawing/2014/main" id="{58FD79AE-A3AE-44DB-A494-431A5C6D4651}"/>
              </a:ext>
            </a:extLst>
          </p:cNvPr>
          <p:cNvSpPr/>
          <p:nvPr/>
        </p:nvSpPr>
        <p:spPr>
          <a:xfrm>
            <a:off x="664073" y="5466237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21" name="Rectangle: Rounded Corners 320">
            <a:extLst>
              <a:ext uri="{FF2B5EF4-FFF2-40B4-BE49-F238E27FC236}">
                <a16:creationId xmlns:a16="http://schemas.microsoft.com/office/drawing/2014/main" id="{762E2346-E8C5-47D9-BBA2-CD81ECCB2824}"/>
              </a:ext>
            </a:extLst>
          </p:cNvPr>
          <p:cNvSpPr/>
          <p:nvPr/>
        </p:nvSpPr>
        <p:spPr>
          <a:xfrm>
            <a:off x="216059" y="5769792"/>
            <a:ext cx="1244008" cy="58543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POP LEFT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RELEASE   .</a:t>
            </a:r>
          </a:p>
        </p:txBody>
      </p:sp>
      <p:sp>
        <p:nvSpPr>
          <p:cNvPr id="186" name="Freeform: Shape 185">
            <a:extLst>
              <a:ext uri="{FF2B5EF4-FFF2-40B4-BE49-F238E27FC236}">
                <a16:creationId xmlns:a16="http://schemas.microsoft.com/office/drawing/2014/main" id="{4A70CC43-DB9D-4E69-BE1F-C9C1B5F5DE47}"/>
              </a:ext>
            </a:extLst>
          </p:cNvPr>
          <p:cNvSpPr/>
          <p:nvPr/>
        </p:nvSpPr>
        <p:spPr>
          <a:xfrm rot="282301">
            <a:off x="5423256" y="2949566"/>
            <a:ext cx="809241" cy="135965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7" name="Freeform: Shape 186">
            <a:extLst>
              <a:ext uri="{FF2B5EF4-FFF2-40B4-BE49-F238E27FC236}">
                <a16:creationId xmlns:a16="http://schemas.microsoft.com/office/drawing/2014/main" id="{AA75CD9E-07A3-4540-86FB-8E3D6D0848F0}"/>
              </a:ext>
            </a:extLst>
          </p:cNvPr>
          <p:cNvSpPr/>
          <p:nvPr/>
        </p:nvSpPr>
        <p:spPr>
          <a:xfrm rot="10800000">
            <a:off x="3264248" y="3710898"/>
            <a:ext cx="704688" cy="146360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pic>
        <p:nvPicPr>
          <p:cNvPr id="188" name="Graphic 187">
            <a:extLst>
              <a:ext uri="{FF2B5EF4-FFF2-40B4-BE49-F238E27FC236}">
                <a16:creationId xmlns:a16="http://schemas.microsoft.com/office/drawing/2014/main" id="{74DCB0D7-B43F-4707-8AD3-91F551C182A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90603" y="6103046"/>
            <a:ext cx="196998" cy="19699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0982152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advTm="9880">
        <p159:morph option="byObject"/>
      </p:transition>
    </mc:Choice>
    <mc:Fallback>
      <p:transition advTm="988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6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7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0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1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4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5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8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9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22" dur="16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23" dur="16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16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26" dur="13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27" dur="13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13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30" dur="22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1" dur="22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" dur="22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34" dur="9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5" dur="9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" dur="9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Rectangle: Rounded Corners 241">
            <a:extLst>
              <a:ext uri="{FF2B5EF4-FFF2-40B4-BE49-F238E27FC236}">
                <a16:creationId xmlns:a16="http://schemas.microsoft.com/office/drawing/2014/main" id="{E02A3B78-FAAD-400E-AB29-226E856B05EE}"/>
              </a:ext>
            </a:extLst>
          </p:cNvPr>
          <p:cNvSpPr/>
          <p:nvPr/>
        </p:nvSpPr>
        <p:spPr>
          <a:xfrm>
            <a:off x="2320151" y="4741238"/>
            <a:ext cx="946436" cy="914400"/>
          </a:xfrm>
          <a:prstGeom prst="roundRect">
            <a:avLst>
              <a:gd name="adj" fmla="val 26579"/>
            </a:avLst>
          </a:prstGeom>
          <a:noFill/>
          <a:ln w="28575">
            <a:solidFill>
              <a:schemeClr val="bg1">
                <a:lumMod val="75000"/>
              </a:schemeClr>
            </a:solidFill>
            <a:prstDash val="sysDash"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Node1</a:t>
            </a:r>
            <a:endParaRPr lang="fr-BE" sz="2000" dirty="0">
              <a:solidFill>
                <a:schemeClr val="bg1">
                  <a:lumMod val="6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43" name="Rectangle: Rounded Corners 242">
            <a:extLst>
              <a:ext uri="{FF2B5EF4-FFF2-40B4-BE49-F238E27FC236}">
                <a16:creationId xmlns:a16="http://schemas.microsoft.com/office/drawing/2014/main" id="{CFD213C2-B8BE-4F23-9396-B0E17B4F3768}"/>
              </a:ext>
            </a:extLst>
          </p:cNvPr>
          <p:cNvSpPr/>
          <p:nvPr/>
        </p:nvSpPr>
        <p:spPr>
          <a:xfrm>
            <a:off x="3912762" y="2914745"/>
            <a:ext cx="1618057" cy="914400"/>
          </a:xfrm>
          <a:prstGeom prst="roundRect">
            <a:avLst>
              <a:gd name="adj" fmla="val 26579"/>
            </a:avLst>
          </a:prstGeom>
          <a:solidFill>
            <a:srgbClr val="78B83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New Node</a:t>
            </a:r>
            <a:endParaRPr lang="fr-BE" sz="2000" dirty="0">
              <a:solidFill>
                <a:schemeClr val="bg1">
                  <a:lumMod val="9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5FD3D961-A8E3-4C6A-A4EE-7DD68B18E42C}"/>
              </a:ext>
            </a:extLst>
          </p:cNvPr>
          <p:cNvGrpSpPr/>
          <p:nvPr/>
        </p:nvGrpSpPr>
        <p:grpSpPr>
          <a:xfrm>
            <a:off x="8594509" y="-243840"/>
            <a:ext cx="3800673" cy="1136390"/>
            <a:chOff x="8594509" y="5937504"/>
            <a:chExt cx="3800673" cy="1136390"/>
          </a:xfrm>
        </p:grpSpPr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BFCD429D-CD0C-4067-B74F-46ED0273003D}"/>
                </a:ext>
              </a:extLst>
            </p:cNvPr>
            <p:cNvSpPr/>
            <p:nvPr/>
          </p:nvSpPr>
          <p:spPr>
            <a:xfrm>
              <a:off x="8594509" y="5937504"/>
              <a:ext cx="3800673" cy="1136390"/>
            </a:xfrm>
            <a:prstGeom prst="roundRect">
              <a:avLst/>
            </a:prstGeom>
            <a:solidFill>
              <a:schemeClr val="bg1"/>
            </a:solidFill>
            <a:ln w="571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pic>
          <p:nvPicPr>
            <p:cNvPr id="57" name="Graphic 56">
              <a:extLst>
                <a:ext uri="{FF2B5EF4-FFF2-40B4-BE49-F238E27FC236}">
                  <a16:creationId xmlns:a16="http://schemas.microsoft.com/office/drawing/2014/main" id="{852DB212-A014-4990-869E-0DD9B426A5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8924852" y="6303054"/>
              <a:ext cx="593582" cy="593582"/>
            </a:xfrm>
            <a:prstGeom prst="rect">
              <a:avLst/>
            </a:prstGeom>
          </p:spPr>
        </p:pic>
        <p:pic>
          <p:nvPicPr>
            <p:cNvPr id="58" name="Graphic 57">
              <a:extLst>
                <a:ext uri="{FF2B5EF4-FFF2-40B4-BE49-F238E27FC236}">
                  <a16:creationId xmlns:a16="http://schemas.microsoft.com/office/drawing/2014/main" id="{8E548813-E3B9-46AF-8789-AC4B184425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151216" y="6303054"/>
              <a:ext cx="593582" cy="593582"/>
            </a:xfrm>
            <a:prstGeom prst="rect">
              <a:avLst/>
            </a:prstGeom>
          </p:spPr>
        </p:pic>
        <p:pic>
          <p:nvPicPr>
            <p:cNvPr id="59" name="Graphic 58">
              <a:extLst>
                <a:ext uri="{FF2B5EF4-FFF2-40B4-BE49-F238E27FC236}">
                  <a16:creationId xmlns:a16="http://schemas.microsoft.com/office/drawing/2014/main" id="{56002167-1A27-496B-8268-1F270E0FD00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11349540" y="6303054"/>
              <a:ext cx="593582" cy="593582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EC2C4A4D-4BDC-4727-846A-2BA2A114B58E}"/>
                </a:ext>
              </a:extLst>
            </p:cNvPr>
            <p:cNvSpPr txBox="1"/>
            <p:nvPr/>
          </p:nvSpPr>
          <p:spPr>
            <a:xfrm>
              <a:off x="9526874" y="6143693"/>
              <a:ext cx="60474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/>
                <a:t>&lt;</a:t>
              </a:r>
              <a:endParaRPr lang="fr-BE" sz="4800" b="1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DB020B64-0390-4BDF-9D6C-46E53C19B916}"/>
                </a:ext>
              </a:extLst>
            </p:cNvPr>
            <p:cNvSpPr txBox="1"/>
            <p:nvPr/>
          </p:nvSpPr>
          <p:spPr>
            <a:xfrm>
              <a:off x="10747221" y="6147288"/>
              <a:ext cx="60474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/>
                <a:t>&lt;</a:t>
              </a:r>
              <a:endParaRPr lang="fr-BE" sz="4800" b="1" dirty="0"/>
            </a:p>
          </p:txBody>
        </p:sp>
      </p:grp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498E5345-F6A7-46B8-B51A-F214D2E3A208}"/>
              </a:ext>
            </a:extLst>
          </p:cNvPr>
          <p:cNvSpPr/>
          <p:nvPr/>
        </p:nvSpPr>
        <p:spPr>
          <a:xfrm>
            <a:off x="2444900" y="2915417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E0303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LA</a:t>
            </a:r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3AB02E44-3147-4F5B-B6CC-B24F648E947C}"/>
              </a:ext>
            </a:extLst>
          </p:cNvPr>
          <p:cNvSpPr/>
          <p:nvPr/>
        </p:nvSpPr>
        <p:spPr>
          <a:xfrm>
            <a:off x="6108419" y="2915417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3584CB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 1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66631AAC-EA21-42CF-B91F-874E03F19699}"/>
              </a:ext>
            </a:extLst>
          </p:cNvPr>
          <p:cNvSpPr/>
          <p:nvPr/>
        </p:nvSpPr>
        <p:spPr>
          <a:xfrm>
            <a:off x="8308403" y="2910537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78B83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 2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B548A3FA-D96A-4015-B070-B055F56EFFFC}"/>
              </a:ext>
            </a:extLst>
          </p:cNvPr>
          <p:cNvSpPr/>
          <p:nvPr/>
        </p:nvSpPr>
        <p:spPr>
          <a:xfrm>
            <a:off x="3312817" y="2886631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9C8A8B11-F563-4526-B9EB-45B5C17BBBBB}"/>
              </a:ext>
            </a:extLst>
          </p:cNvPr>
          <p:cNvSpPr/>
          <p:nvPr/>
        </p:nvSpPr>
        <p:spPr>
          <a:xfrm>
            <a:off x="10476141" y="2918042"/>
            <a:ext cx="946436" cy="914400"/>
          </a:xfrm>
          <a:prstGeom prst="roundRect">
            <a:avLst>
              <a:gd name="adj" fmla="val 26579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D44E73AB-F84A-40EC-93D0-687D06693101}"/>
              </a:ext>
            </a:extLst>
          </p:cNvPr>
          <p:cNvSpPr/>
          <p:nvPr/>
        </p:nvSpPr>
        <p:spPr>
          <a:xfrm>
            <a:off x="10476998" y="2917082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3584CB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RA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83F40CC4-A5D4-4387-9D65-22A7FED42D19}"/>
              </a:ext>
            </a:extLst>
          </p:cNvPr>
          <p:cNvSpPr/>
          <p:nvPr/>
        </p:nvSpPr>
        <p:spPr>
          <a:xfrm>
            <a:off x="7680301" y="2909265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3DBAC1DD-4305-43CF-8C78-D48785A5364F}"/>
              </a:ext>
            </a:extLst>
          </p:cNvPr>
          <p:cNvSpPr/>
          <p:nvPr/>
        </p:nvSpPr>
        <p:spPr>
          <a:xfrm>
            <a:off x="9877018" y="2904712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93EFD55F-2DE2-49CA-A03D-C3DB8CD5AB4A}"/>
              </a:ext>
            </a:extLst>
          </p:cNvPr>
          <p:cNvSpPr/>
          <p:nvPr/>
        </p:nvSpPr>
        <p:spPr>
          <a:xfrm rot="10800000">
            <a:off x="9821601" y="3710901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D880F619-E66D-471F-87EE-5A97DB8FF725}"/>
              </a:ext>
            </a:extLst>
          </p:cNvPr>
          <p:cNvSpPr/>
          <p:nvPr/>
        </p:nvSpPr>
        <p:spPr>
          <a:xfrm rot="10800000">
            <a:off x="7659974" y="3653283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A8AFBF1F-0C0C-4834-905F-0D7C05CB4ECD}"/>
              </a:ext>
            </a:extLst>
          </p:cNvPr>
          <p:cNvSpPr/>
          <p:nvPr/>
        </p:nvSpPr>
        <p:spPr>
          <a:xfrm rot="10800000">
            <a:off x="5425981" y="3658164"/>
            <a:ext cx="817666" cy="173317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B78D5782-5769-43BC-9C26-D37FDB2BA26E}"/>
              </a:ext>
            </a:extLst>
          </p:cNvPr>
          <p:cNvGrpSpPr/>
          <p:nvPr/>
        </p:nvGrpSpPr>
        <p:grpSpPr>
          <a:xfrm>
            <a:off x="292200" y="673796"/>
            <a:ext cx="1077932" cy="1076788"/>
            <a:chOff x="4322454" y="2326306"/>
            <a:chExt cx="2121384" cy="2119132"/>
          </a:xfrm>
        </p:grpSpPr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BDB21855-249C-4A6B-8805-798EF97B8B32}"/>
                </a:ext>
              </a:extLst>
            </p:cNvPr>
            <p:cNvGrpSpPr/>
            <p:nvPr/>
          </p:nvGrpSpPr>
          <p:grpSpPr>
            <a:xfrm>
              <a:off x="4871096" y="2326306"/>
              <a:ext cx="1080000" cy="156845"/>
              <a:chOff x="4860000" y="2304000"/>
              <a:chExt cx="1080000" cy="156845"/>
            </a:xfrm>
          </p:grpSpPr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99AE82B2-FB5A-400B-B56E-E214E1EEA7A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5707F36A-7B86-418D-9751-B2B7C232120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54AA6B68-67F3-4975-A95E-F341ED9EF553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>
                <a:extLst>
                  <a:ext uri="{FF2B5EF4-FFF2-40B4-BE49-F238E27FC236}">
                    <a16:creationId xmlns:a16="http://schemas.microsoft.com/office/drawing/2014/main" id="{A671943C-6EF4-42AA-975F-45EF9C6A3B3A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3C7E93C7-7C2E-4EC7-BFA1-117A2F7947F1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id="{57878A0D-3480-4FE6-A54D-773553020ADE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4CA2D378-19F2-4F42-9700-024996AC8052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CCF2165B-3FF0-4410-B1BC-F80C39793C92}"/>
                </a:ext>
              </a:extLst>
            </p:cNvPr>
            <p:cNvGrpSpPr/>
            <p:nvPr/>
          </p:nvGrpSpPr>
          <p:grpSpPr>
            <a:xfrm rot="5400000">
              <a:off x="5825416" y="3285860"/>
              <a:ext cx="1080000" cy="156845"/>
              <a:chOff x="4860000" y="2304000"/>
              <a:chExt cx="1080000" cy="156845"/>
            </a:xfrm>
          </p:grpSpPr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922AF6D0-1B88-4D17-AE68-2B30DE90D34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CEEF48AB-87B1-4233-AECE-9C6D6DACE25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8E1D08FC-7904-492D-8D78-FB99259B0DC1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08E836E3-2E6D-4775-8425-C8267C2838AD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503C5DEB-3D5B-4B5E-93D8-6108EDE85082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159FED89-604C-4C6C-A6A0-83FBA3C1530B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A56467B4-3F60-4827-9971-473045E824E8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5A70AE02-8A23-45B5-B4A8-38B98D3373D5}"/>
                </a:ext>
              </a:extLst>
            </p:cNvPr>
            <p:cNvGrpSpPr/>
            <p:nvPr/>
          </p:nvGrpSpPr>
          <p:grpSpPr>
            <a:xfrm>
              <a:off x="4844370" y="4288593"/>
              <a:ext cx="1080000" cy="156845"/>
              <a:chOff x="4860000" y="2304000"/>
              <a:chExt cx="1080000" cy="156845"/>
            </a:xfrm>
          </p:grpSpPr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91A280ED-8867-4F75-8170-92C1ABF252E2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8FE6FEEC-A959-4ADE-BA6E-40EA267EA747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6D220034-E194-4AF6-B161-026C01376DDD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71B42F67-1064-46AF-877F-CCAA7E848371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7FC2A320-3D2A-4CDB-B3BC-383F77088540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B5526348-8D55-4E1D-8977-B74088C6D144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C006205E-8F27-4669-B9ED-D4CBB65ECABD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BBC8BF8A-F44F-4EBE-BF8B-7D55B84E699A}"/>
                </a:ext>
              </a:extLst>
            </p:cNvPr>
            <p:cNvGrpSpPr/>
            <p:nvPr/>
          </p:nvGrpSpPr>
          <p:grpSpPr>
            <a:xfrm rot="5400000">
              <a:off x="3860877" y="3307603"/>
              <a:ext cx="1080000" cy="156845"/>
              <a:chOff x="4860000" y="2304000"/>
              <a:chExt cx="1080000" cy="156845"/>
            </a:xfrm>
          </p:grpSpPr>
          <p:cxnSp>
            <p:nvCxnSpPr>
              <p:cNvPr id="136" name="Straight Connector 135">
                <a:extLst>
                  <a:ext uri="{FF2B5EF4-FFF2-40B4-BE49-F238E27FC236}">
                    <a16:creationId xmlns:a16="http://schemas.microsoft.com/office/drawing/2014/main" id="{B56432A2-B755-4430-9C35-AE2AF065A5D3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0870B305-1837-4900-AE75-EB23D6341A1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2F8F7747-9D14-4150-8BC0-DFF532B680EF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563770AD-CF2C-48B1-A7D0-6286F8A3DD63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131083F2-1F1B-4034-9F62-33ACE5B1F759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E5C0BF2D-FD57-4271-B28B-115E241CD7CD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FDCEE0F7-F70E-4D45-ACFD-E84BBC070EB9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D2AE1C21-40A0-44FF-8349-41CC19614C90}"/>
                </a:ext>
              </a:extLst>
            </p:cNvPr>
            <p:cNvSpPr/>
            <p:nvPr/>
          </p:nvSpPr>
          <p:spPr>
            <a:xfrm>
              <a:off x="4484370" y="2486025"/>
              <a:ext cx="1800000" cy="1800000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solidFill>
              <a:srgbClr val="4CAF50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  <p:sp>
        <p:nvSpPr>
          <p:cNvPr id="164" name="Freeform: Shape 163">
            <a:extLst>
              <a:ext uri="{FF2B5EF4-FFF2-40B4-BE49-F238E27FC236}">
                <a16:creationId xmlns:a16="http://schemas.microsoft.com/office/drawing/2014/main" id="{5A39D777-590E-43AC-A3E7-71099F3EF366}"/>
              </a:ext>
            </a:extLst>
          </p:cNvPr>
          <p:cNvSpPr/>
          <p:nvPr/>
        </p:nvSpPr>
        <p:spPr>
          <a:xfrm>
            <a:off x="504611" y="884870"/>
            <a:ext cx="659567" cy="659567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66BB6A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B2F56CB3-C8B5-4079-84B7-49C1F8665C6C}"/>
              </a:ext>
            </a:extLst>
          </p:cNvPr>
          <p:cNvGrpSpPr/>
          <p:nvPr/>
        </p:nvGrpSpPr>
        <p:grpSpPr>
          <a:xfrm>
            <a:off x="525574" y="1317281"/>
            <a:ext cx="240902" cy="45719"/>
            <a:chOff x="3494087" y="1512707"/>
            <a:chExt cx="460682" cy="143545"/>
          </a:xfrm>
        </p:grpSpPr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9A4659CB-12AA-4567-96FB-0EE0F7131F92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3494087" y="1512707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94BD9989-C454-4066-98D0-E611E4DD2244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512708"/>
              <a:ext cx="0" cy="143544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FD9050D7-A2E3-4649-98E5-1CB74B16638B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656252"/>
              <a:ext cx="14026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9" name="Oval 168">
            <a:extLst>
              <a:ext uri="{FF2B5EF4-FFF2-40B4-BE49-F238E27FC236}">
                <a16:creationId xmlns:a16="http://schemas.microsoft.com/office/drawing/2014/main" id="{5C8D347F-0D1E-48B7-B40B-E7BB6DF38495}"/>
              </a:ext>
            </a:extLst>
          </p:cNvPr>
          <p:cNvSpPr/>
          <p:nvPr/>
        </p:nvSpPr>
        <p:spPr>
          <a:xfrm rot="10800000">
            <a:off x="766505" y="1318808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242D19F2-83EA-4838-8367-B2E4A32D9129}"/>
              </a:ext>
            </a:extLst>
          </p:cNvPr>
          <p:cNvGrpSpPr/>
          <p:nvPr/>
        </p:nvGrpSpPr>
        <p:grpSpPr>
          <a:xfrm>
            <a:off x="1056555" y="1370372"/>
            <a:ext cx="91463" cy="140928"/>
            <a:chOff x="4439732" y="1735257"/>
            <a:chExt cx="249650" cy="266260"/>
          </a:xfrm>
        </p:grpSpPr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AC8A2788-B4A9-4C69-987C-C1F8DBD68F8C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C0A02C94-8373-4008-9879-AB1AD0DF85B5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3" name="Oval 172">
            <a:extLst>
              <a:ext uri="{FF2B5EF4-FFF2-40B4-BE49-F238E27FC236}">
                <a16:creationId xmlns:a16="http://schemas.microsoft.com/office/drawing/2014/main" id="{9B5C56EA-D52E-4B6C-A709-CDC09BCC9EE1}"/>
              </a:ext>
            </a:extLst>
          </p:cNvPr>
          <p:cNvSpPr/>
          <p:nvPr/>
        </p:nvSpPr>
        <p:spPr>
          <a:xfrm rot="5400000">
            <a:off x="1011296" y="1284709"/>
            <a:ext cx="90515" cy="91465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D7B6C123-4A1C-4FA0-A91F-3F9952E97B60}"/>
              </a:ext>
            </a:extLst>
          </p:cNvPr>
          <p:cNvGrpSpPr/>
          <p:nvPr/>
        </p:nvGrpSpPr>
        <p:grpSpPr>
          <a:xfrm rot="16200000">
            <a:off x="747100" y="898922"/>
            <a:ext cx="150485" cy="140928"/>
            <a:chOff x="4439732" y="1735257"/>
            <a:chExt cx="249650" cy="266260"/>
          </a:xfrm>
        </p:grpSpPr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A524254A-1069-4035-AE1F-7A5430A125B4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C88BE510-C0D8-4224-982F-9FE6DFC6F404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7" name="Oval 176">
            <a:extLst>
              <a:ext uri="{FF2B5EF4-FFF2-40B4-BE49-F238E27FC236}">
                <a16:creationId xmlns:a16="http://schemas.microsoft.com/office/drawing/2014/main" id="{07B9720A-634B-46E9-B078-B9ED515F0869}"/>
              </a:ext>
            </a:extLst>
          </p:cNvPr>
          <p:cNvSpPr/>
          <p:nvPr/>
        </p:nvSpPr>
        <p:spPr>
          <a:xfrm>
            <a:off x="665748" y="1001456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81FD4B09-9E03-4A7D-B7CF-8D825D3269D5}"/>
              </a:ext>
            </a:extLst>
          </p:cNvPr>
          <p:cNvGrpSpPr/>
          <p:nvPr/>
        </p:nvGrpSpPr>
        <p:grpSpPr>
          <a:xfrm>
            <a:off x="892807" y="1069228"/>
            <a:ext cx="258856" cy="90000"/>
            <a:chOff x="4268071" y="1075055"/>
            <a:chExt cx="482298" cy="197661"/>
          </a:xfrm>
        </p:grpSpPr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D1E7384D-0398-4062-9E94-C5219D6E49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29947" y="1075055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1A250AE0-EC43-48E8-A106-18D07E9601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68071" y="1075055"/>
              <a:ext cx="161876" cy="197661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1" name="Oval 180">
            <a:extLst>
              <a:ext uri="{FF2B5EF4-FFF2-40B4-BE49-F238E27FC236}">
                <a16:creationId xmlns:a16="http://schemas.microsoft.com/office/drawing/2014/main" id="{5DF51640-6235-4941-9DDE-9F630A4D8DB1}"/>
              </a:ext>
            </a:extLst>
          </p:cNvPr>
          <p:cNvSpPr/>
          <p:nvPr/>
        </p:nvSpPr>
        <p:spPr>
          <a:xfrm>
            <a:off x="826404" y="1130271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82" name="Oval 181">
            <a:extLst>
              <a:ext uri="{FF2B5EF4-FFF2-40B4-BE49-F238E27FC236}">
                <a16:creationId xmlns:a16="http://schemas.microsoft.com/office/drawing/2014/main" id="{0ECEF9C9-13C1-48A0-97BF-A9148C2C376F}"/>
              </a:ext>
            </a:extLst>
          </p:cNvPr>
          <p:cNvSpPr/>
          <p:nvPr/>
        </p:nvSpPr>
        <p:spPr>
          <a:xfrm>
            <a:off x="595928" y="1197339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3" name="Oval 182">
            <a:extLst>
              <a:ext uri="{FF2B5EF4-FFF2-40B4-BE49-F238E27FC236}">
                <a16:creationId xmlns:a16="http://schemas.microsoft.com/office/drawing/2014/main" id="{D7156E56-768F-452B-BA63-F02628FA0DD7}"/>
              </a:ext>
            </a:extLst>
          </p:cNvPr>
          <p:cNvSpPr/>
          <p:nvPr/>
        </p:nvSpPr>
        <p:spPr>
          <a:xfrm>
            <a:off x="979688" y="968240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4" name="Oval 183">
            <a:extLst>
              <a:ext uri="{FF2B5EF4-FFF2-40B4-BE49-F238E27FC236}">
                <a16:creationId xmlns:a16="http://schemas.microsoft.com/office/drawing/2014/main" id="{BF4172B0-EB09-48AC-BADB-2A6C274421D3}"/>
              </a:ext>
            </a:extLst>
          </p:cNvPr>
          <p:cNvSpPr/>
          <p:nvPr/>
        </p:nvSpPr>
        <p:spPr>
          <a:xfrm>
            <a:off x="1029675" y="1168751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5" name="Oval 184">
            <a:extLst>
              <a:ext uri="{FF2B5EF4-FFF2-40B4-BE49-F238E27FC236}">
                <a16:creationId xmlns:a16="http://schemas.microsoft.com/office/drawing/2014/main" id="{6CB1E73C-4500-4227-9182-BD9A76FA2AF9}"/>
              </a:ext>
            </a:extLst>
          </p:cNvPr>
          <p:cNvSpPr/>
          <p:nvPr/>
        </p:nvSpPr>
        <p:spPr>
          <a:xfrm>
            <a:off x="664073" y="1454550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263" name="Group 262">
            <a:extLst>
              <a:ext uri="{FF2B5EF4-FFF2-40B4-BE49-F238E27FC236}">
                <a16:creationId xmlns:a16="http://schemas.microsoft.com/office/drawing/2014/main" id="{339F95F0-4AAC-42E0-8D12-64291F18A851}"/>
              </a:ext>
            </a:extLst>
          </p:cNvPr>
          <p:cNvGrpSpPr/>
          <p:nvPr/>
        </p:nvGrpSpPr>
        <p:grpSpPr>
          <a:xfrm>
            <a:off x="296349" y="4684130"/>
            <a:ext cx="1077933" cy="1076788"/>
            <a:chOff x="4322455" y="2326306"/>
            <a:chExt cx="2121387" cy="2119132"/>
          </a:xfrm>
        </p:grpSpPr>
        <p:grpSp>
          <p:nvGrpSpPr>
            <p:cNvPr id="264" name="Group 263">
              <a:extLst>
                <a:ext uri="{FF2B5EF4-FFF2-40B4-BE49-F238E27FC236}">
                  <a16:creationId xmlns:a16="http://schemas.microsoft.com/office/drawing/2014/main" id="{7581B607-498D-42BF-AFEC-4C693901E41D}"/>
                </a:ext>
              </a:extLst>
            </p:cNvPr>
            <p:cNvGrpSpPr/>
            <p:nvPr/>
          </p:nvGrpSpPr>
          <p:grpSpPr>
            <a:xfrm>
              <a:off x="4871100" y="2326306"/>
              <a:ext cx="1080001" cy="156845"/>
              <a:chOff x="4860000" y="2304000"/>
              <a:chExt cx="1080000" cy="156845"/>
            </a:xfrm>
          </p:grpSpPr>
          <p:cxnSp>
            <p:nvCxnSpPr>
              <p:cNvPr id="290" name="Straight Connector 289">
                <a:extLst>
                  <a:ext uri="{FF2B5EF4-FFF2-40B4-BE49-F238E27FC236}">
                    <a16:creationId xmlns:a16="http://schemas.microsoft.com/office/drawing/2014/main" id="{F8DAF817-8EAD-4134-8CDE-FD907AAFA5F5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Straight Connector 290">
                <a:extLst>
                  <a:ext uri="{FF2B5EF4-FFF2-40B4-BE49-F238E27FC236}">
                    <a16:creationId xmlns:a16="http://schemas.microsoft.com/office/drawing/2014/main" id="{3B83845F-45D4-4CC1-BB76-EA6990CB71B3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Straight Connector 291">
                <a:extLst>
                  <a:ext uri="{FF2B5EF4-FFF2-40B4-BE49-F238E27FC236}">
                    <a16:creationId xmlns:a16="http://schemas.microsoft.com/office/drawing/2014/main" id="{DCE74B10-D5B2-4569-B910-5D9458DDB157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Straight Connector 292">
                <a:extLst>
                  <a:ext uri="{FF2B5EF4-FFF2-40B4-BE49-F238E27FC236}">
                    <a16:creationId xmlns:a16="http://schemas.microsoft.com/office/drawing/2014/main" id="{B197A162-70ED-4F03-B6EF-69206F76CC08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Straight Connector 293">
                <a:extLst>
                  <a:ext uri="{FF2B5EF4-FFF2-40B4-BE49-F238E27FC236}">
                    <a16:creationId xmlns:a16="http://schemas.microsoft.com/office/drawing/2014/main" id="{4ED3EF85-10FA-40F8-9B24-A8A79D746E14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Straight Connector 294">
                <a:extLst>
                  <a:ext uri="{FF2B5EF4-FFF2-40B4-BE49-F238E27FC236}">
                    <a16:creationId xmlns:a16="http://schemas.microsoft.com/office/drawing/2014/main" id="{E78DBF5C-3FC9-4F4B-B6DB-3B9BC7345491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Straight Connector 295">
                <a:extLst>
                  <a:ext uri="{FF2B5EF4-FFF2-40B4-BE49-F238E27FC236}">
                    <a16:creationId xmlns:a16="http://schemas.microsoft.com/office/drawing/2014/main" id="{108BD20D-49BF-4C64-9914-171A99F1E045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5" name="Group 264">
              <a:extLst>
                <a:ext uri="{FF2B5EF4-FFF2-40B4-BE49-F238E27FC236}">
                  <a16:creationId xmlns:a16="http://schemas.microsoft.com/office/drawing/2014/main" id="{DBD10DDD-EC30-47B9-B857-9D6AAAFBD639}"/>
                </a:ext>
              </a:extLst>
            </p:cNvPr>
            <p:cNvGrpSpPr/>
            <p:nvPr/>
          </p:nvGrpSpPr>
          <p:grpSpPr>
            <a:xfrm rot="5400000">
              <a:off x="5825420" y="3285860"/>
              <a:ext cx="1080000" cy="156845"/>
              <a:chOff x="4860000" y="2304000"/>
              <a:chExt cx="1080000" cy="156845"/>
            </a:xfrm>
          </p:grpSpPr>
          <p:cxnSp>
            <p:nvCxnSpPr>
              <p:cNvPr id="283" name="Straight Connector 282">
                <a:extLst>
                  <a:ext uri="{FF2B5EF4-FFF2-40B4-BE49-F238E27FC236}">
                    <a16:creationId xmlns:a16="http://schemas.microsoft.com/office/drawing/2014/main" id="{45BD1978-F9BD-471C-BBED-BE9E09CF997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Straight Connector 283">
                <a:extLst>
                  <a:ext uri="{FF2B5EF4-FFF2-40B4-BE49-F238E27FC236}">
                    <a16:creationId xmlns:a16="http://schemas.microsoft.com/office/drawing/2014/main" id="{384A9E1E-6BB6-4224-91CA-0916BD2C837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Straight Connector 284">
                <a:extLst>
                  <a:ext uri="{FF2B5EF4-FFF2-40B4-BE49-F238E27FC236}">
                    <a16:creationId xmlns:a16="http://schemas.microsoft.com/office/drawing/2014/main" id="{3965C42E-D8A5-4AEC-B10A-DBB44AB43BE6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Straight Connector 285">
                <a:extLst>
                  <a:ext uri="{FF2B5EF4-FFF2-40B4-BE49-F238E27FC236}">
                    <a16:creationId xmlns:a16="http://schemas.microsoft.com/office/drawing/2014/main" id="{078B962F-4BC1-4F1A-98CA-38CE0230A75D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Straight Connector 286">
                <a:extLst>
                  <a:ext uri="{FF2B5EF4-FFF2-40B4-BE49-F238E27FC236}">
                    <a16:creationId xmlns:a16="http://schemas.microsoft.com/office/drawing/2014/main" id="{11E956C7-2527-4BF7-91CD-0D1B30A5B265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Straight Connector 287">
                <a:extLst>
                  <a:ext uri="{FF2B5EF4-FFF2-40B4-BE49-F238E27FC236}">
                    <a16:creationId xmlns:a16="http://schemas.microsoft.com/office/drawing/2014/main" id="{3872049F-12D3-4A11-A6A8-4D0AFB15F8D4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Straight Connector 288">
                <a:extLst>
                  <a:ext uri="{FF2B5EF4-FFF2-40B4-BE49-F238E27FC236}">
                    <a16:creationId xmlns:a16="http://schemas.microsoft.com/office/drawing/2014/main" id="{44592C49-1DF9-4087-9486-36B9604206BA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6" name="Group 265">
              <a:extLst>
                <a:ext uri="{FF2B5EF4-FFF2-40B4-BE49-F238E27FC236}">
                  <a16:creationId xmlns:a16="http://schemas.microsoft.com/office/drawing/2014/main" id="{327B9869-963C-44BB-AB9B-1EC417D9F7A6}"/>
                </a:ext>
              </a:extLst>
            </p:cNvPr>
            <p:cNvGrpSpPr/>
            <p:nvPr/>
          </p:nvGrpSpPr>
          <p:grpSpPr>
            <a:xfrm>
              <a:off x="4844372" y="4288593"/>
              <a:ext cx="1080001" cy="156845"/>
              <a:chOff x="4860000" y="2304000"/>
              <a:chExt cx="1080000" cy="156845"/>
            </a:xfrm>
          </p:grpSpPr>
          <p:cxnSp>
            <p:nvCxnSpPr>
              <p:cNvPr id="276" name="Straight Connector 275">
                <a:extLst>
                  <a:ext uri="{FF2B5EF4-FFF2-40B4-BE49-F238E27FC236}">
                    <a16:creationId xmlns:a16="http://schemas.microsoft.com/office/drawing/2014/main" id="{ADB7BB5E-B7C8-41D1-BC17-BFD0F2D238DC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Straight Connector 276">
                <a:extLst>
                  <a:ext uri="{FF2B5EF4-FFF2-40B4-BE49-F238E27FC236}">
                    <a16:creationId xmlns:a16="http://schemas.microsoft.com/office/drawing/2014/main" id="{765730AE-4D03-458C-9B28-3FEB4D16D45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Straight Connector 277">
                <a:extLst>
                  <a:ext uri="{FF2B5EF4-FFF2-40B4-BE49-F238E27FC236}">
                    <a16:creationId xmlns:a16="http://schemas.microsoft.com/office/drawing/2014/main" id="{504FC0CA-4F1A-453F-8301-A9C7325CB303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Straight Connector 278">
                <a:extLst>
                  <a:ext uri="{FF2B5EF4-FFF2-40B4-BE49-F238E27FC236}">
                    <a16:creationId xmlns:a16="http://schemas.microsoft.com/office/drawing/2014/main" id="{0ED92517-3A06-4570-8E0B-59F832DB8B60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Straight Connector 279">
                <a:extLst>
                  <a:ext uri="{FF2B5EF4-FFF2-40B4-BE49-F238E27FC236}">
                    <a16:creationId xmlns:a16="http://schemas.microsoft.com/office/drawing/2014/main" id="{B7846209-AA67-4D65-8073-876DFC97381E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Straight Connector 280">
                <a:extLst>
                  <a:ext uri="{FF2B5EF4-FFF2-40B4-BE49-F238E27FC236}">
                    <a16:creationId xmlns:a16="http://schemas.microsoft.com/office/drawing/2014/main" id="{C661235E-1F9C-493E-9BB3-CE4A2226A567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Straight Connector 281">
                <a:extLst>
                  <a:ext uri="{FF2B5EF4-FFF2-40B4-BE49-F238E27FC236}">
                    <a16:creationId xmlns:a16="http://schemas.microsoft.com/office/drawing/2014/main" id="{DFED1690-518B-4B01-AFCD-34C2765BF952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7" name="Group 266">
              <a:extLst>
                <a:ext uri="{FF2B5EF4-FFF2-40B4-BE49-F238E27FC236}">
                  <a16:creationId xmlns:a16="http://schemas.microsoft.com/office/drawing/2014/main" id="{DA81371C-6B4D-4E30-988A-2EBEEFA87316}"/>
                </a:ext>
              </a:extLst>
            </p:cNvPr>
            <p:cNvGrpSpPr/>
            <p:nvPr/>
          </p:nvGrpSpPr>
          <p:grpSpPr>
            <a:xfrm rot="5400000">
              <a:off x="3860878" y="3307602"/>
              <a:ext cx="1080000" cy="156845"/>
              <a:chOff x="4860000" y="2304000"/>
              <a:chExt cx="1080000" cy="156845"/>
            </a:xfrm>
          </p:grpSpPr>
          <p:cxnSp>
            <p:nvCxnSpPr>
              <p:cNvPr id="269" name="Straight Connector 268">
                <a:extLst>
                  <a:ext uri="{FF2B5EF4-FFF2-40B4-BE49-F238E27FC236}">
                    <a16:creationId xmlns:a16="http://schemas.microsoft.com/office/drawing/2014/main" id="{AACAB981-54CA-4FBF-885D-967CB1A649D2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Straight Connector 269">
                <a:extLst>
                  <a:ext uri="{FF2B5EF4-FFF2-40B4-BE49-F238E27FC236}">
                    <a16:creationId xmlns:a16="http://schemas.microsoft.com/office/drawing/2014/main" id="{2522EAC3-7199-4721-8B86-64DE15454E0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Straight Connector 270">
                <a:extLst>
                  <a:ext uri="{FF2B5EF4-FFF2-40B4-BE49-F238E27FC236}">
                    <a16:creationId xmlns:a16="http://schemas.microsoft.com/office/drawing/2014/main" id="{1FD4128D-D5B1-4A94-AF93-7F84268C7365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Straight Connector 271">
                <a:extLst>
                  <a:ext uri="{FF2B5EF4-FFF2-40B4-BE49-F238E27FC236}">
                    <a16:creationId xmlns:a16="http://schemas.microsoft.com/office/drawing/2014/main" id="{B00FC6D5-BB30-46C7-A657-4EC6E8ECCA31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Straight Connector 272">
                <a:extLst>
                  <a:ext uri="{FF2B5EF4-FFF2-40B4-BE49-F238E27FC236}">
                    <a16:creationId xmlns:a16="http://schemas.microsoft.com/office/drawing/2014/main" id="{8F02D8DA-F40B-4F05-9AD2-E79A8E52BF1A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Straight Connector 273">
                <a:extLst>
                  <a:ext uri="{FF2B5EF4-FFF2-40B4-BE49-F238E27FC236}">
                    <a16:creationId xmlns:a16="http://schemas.microsoft.com/office/drawing/2014/main" id="{F00AA142-57E6-4F2C-813E-880CC97A793D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Straight Connector 274">
                <a:extLst>
                  <a:ext uri="{FF2B5EF4-FFF2-40B4-BE49-F238E27FC236}">
                    <a16:creationId xmlns:a16="http://schemas.microsoft.com/office/drawing/2014/main" id="{1928C8B5-A864-4B97-AEC6-73DA6B246FF1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000B2003-B18E-4B1E-8018-FA0249B0EC80}"/>
                </a:ext>
              </a:extLst>
            </p:cNvPr>
            <p:cNvSpPr/>
            <p:nvPr/>
          </p:nvSpPr>
          <p:spPr>
            <a:xfrm>
              <a:off x="4484370" y="2486026"/>
              <a:ext cx="1800000" cy="1799999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solidFill>
              <a:srgbClr val="FF9800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  <p:sp>
        <p:nvSpPr>
          <p:cNvPr id="297" name="Freeform: Shape 296">
            <a:extLst>
              <a:ext uri="{FF2B5EF4-FFF2-40B4-BE49-F238E27FC236}">
                <a16:creationId xmlns:a16="http://schemas.microsoft.com/office/drawing/2014/main" id="{F27A4AC8-56ED-46A1-8FC6-288179375B8E}"/>
              </a:ext>
            </a:extLst>
          </p:cNvPr>
          <p:cNvSpPr/>
          <p:nvPr/>
        </p:nvSpPr>
        <p:spPr>
          <a:xfrm>
            <a:off x="504611" y="4896557"/>
            <a:ext cx="659567" cy="659567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FFA726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grpSp>
        <p:nvGrpSpPr>
          <p:cNvPr id="298" name="Group 297">
            <a:extLst>
              <a:ext uri="{FF2B5EF4-FFF2-40B4-BE49-F238E27FC236}">
                <a16:creationId xmlns:a16="http://schemas.microsoft.com/office/drawing/2014/main" id="{AEA4FD24-88AF-49B0-BDA0-8DA9E9784EE1}"/>
              </a:ext>
            </a:extLst>
          </p:cNvPr>
          <p:cNvGrpSpPr/>
          <p:nvPr/>
        </p:nvGrpSpPr>
        <p:grpSpPr>
          <a:xfrm>
            <a:off x="525574" y="5328968"/>
            <a:ext cx="240902" cy="45719"/>
            <a:chOff x="3494087" y="1512707"/>
            <a:chExt cx="460682" cy="143545"/>
          </a:xfrm>
        </p:grpSpPr>
        <p:cxnSp>
          <p:nvCxnSpPr>
            <p:cNvPr id="299" name="Straight Connector 298">
              <a:extLst>
                <a:ext uri="{FF2B5EF4-FFF2-40B4-BE49-F238E27FC236}">
                  <a16:creationId xmlns:a16="http://schemas.microsoft.com/office/drawing/2014/main" id="{38F30B64-079C-4F5B-B802-72E7D6666664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3494087" y="1512707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>
              <a:extLst>
                <a:ext uri="{FF2B5EF4-FFF2-40B4-BE49-F238E27FC236}">
                  <a16:creationId xmlns:a16="http://schemas.microsoft.com/office/drawing/2014/main" id="{2748C512-598F-4260-A3EC-64815CCE2808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512708"/>
              <a:ext cx="0" cy="143544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Connector 300">
              <a:extLst>
                <a:ext uri="{FF2B5EF4-FFF2-40B4-BE49-F238E27FC236}">
                  <a16:creationId xmlns:a16="http://schemas.microsoft.com/office/drawing/2014/main" id="{CA24865F-EA18-4B1A-81E4-7875B1AF7C3C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656252"/>
              <a:ext cx="14026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2" name="Oval 301">
            <a:extLst>
              <a:ext uri="{FF2B5EF4-FFF2-40B4-BE49-F238E27FC236}">
                <a16:creationId xmlns:a16="http://schemas.microsoft.com/office/drawing/2014/main" id="{743C8347-8833-478A-84E2-920FA6BCFB7A}"/>
              </a:ext>
            </a:extLst>
          </p:cNvPr>
          <p:cNvSpPr/>
          <p:nvPr/>
        </p:nvSpPr>
        <p:spPr>
          <a:xfrm rot="10800000">
            <a:off x="766505" y="5330495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303" name="Group 302">
            <a:extLst>
              <a:ext uri="{FF2B5EF4-FFF2-40B4-BE49-F238E27FC236}">
                <a16:creationId xmlns:a16="http://schemas.microsoft.com/office/drawing/2014/main" id="{1D13511A-1FC1-405F-8056-EF289FF613AB}"/>
              </a:ext>
            </a:extLst>
          </p:cNvPr>
          <p:cNvGrpSpPr/>
          <p:nvPr/>
        </p:nvGrpSpPr>
        <p:grpSpPr>
          <a:xfrm>
            <a:off x="1056555" y="5382059"/>
            <a:ext cx="91463" cy="140928"/>
            <a:chOff x="4439732" y="1735257"/>
            <a:chExt cx="249650" cy="266260"/>
          </a:xfrm>
        </p:grpSpPr>
        <p:cxnSp>
          <p:nvCxnSpPr>
            <p:cNvPr id="304" name="Straight Connector 303">
              <a:extLst>
                <a:ext uri="{FF2B5EF4-FFF2-40B4-BE49-F238E27FC236}">
                  <a16:creationId xmlns:a16="http://schemas.microsoft.com/office/drawing/2014/main" id="{D26449F3-4EC0-466B-9A1A-B0272BE47139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Connector 304">
              <a:extLst>
                <a:ext uri="{FF2B5EF4-FFF2-40B4-BE49-F238E27FC236}">
                  <a16:creationId xmlns:a16="http://schemas.microsoft.com/office/drawing/2014/main" id="{0D168BF3-5906-4CA8-B8E1-F4EB001F086B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6" name="Oval 305">
            <a:extLst>
              <a:ext uri="{FF2B5EF4-FFF2-40B4-BE49-F238E27FC236}">
                <a16:creationId xmlns:a16="http://schemas.microsoft.com/office/drawing/2014/main" id="{613D157F-BE40-43D5-89C6-F316A1B9C0AF}"/>
              </a:ext>
            </a:extLst>
          </p:cNvPr>
          <p:cNvSpPr/>
          <p:nvPr/>
        </p:nvSpPr>
        <p:spPr>
          <a:xfrm rot="5400000">
            <a:off x="1011296" y="5296396"/>
            <a:ext cx="90515" cy="91465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307" name="Group 306">
            <a:extLst>
              <a:ext uri="{FF2B5EF4-FFF2-40B4-BE49-F238E27FC236}">
                <a16:creationId xmlns:a16="http://schemas.microsoft.com/office/drawing/2014/main" id="{2C6A5289-2269-4058-A270-3ED161E4BFFA}"/>
              </a:ext>
            </a:extLst>
          </p:cNvPr>
          <p:cNvGrpSpPr/>
          <p:nvPr/>
        </p:nvGrpSpPr>
        <p:grpSpPr>
          <a:xfrm rot="16200000">
            <a:off x="747100" y="4910609"/>
            <a:ext cx="150485" cy="140928"/>
            <a:chOff x="4439732" y="1735257"/>
            <a:chExt cx="249650" cy="266260"/>
          </a:xfrm>
        </p:grpSpPr>
        <p:cxnSp>
          <p:nvCxnSpPr>
            <p:cNvPr id="308" name="Straight Connector 307">
              <a:extLst>
                <a:ext uri="{FF2B5EF4-FFF2-40B4-BE49-F238E27FC236}">
                  <a16:creationId xmlns:a16="http://schemas.microsoft.com/office/drawing/2014/main" id="{30B7E6AE-98CC-4A86-9C5D-1DA623441B13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>
              <a:extLst>
                <a:ext uri="{FF2B5EF4-FFF2-40B4-BE49-F238E27FC236}">
                  <a16:creationId xmlns:a16="http://schemas.microsoft.com/office/drawing/2014/main" id="{887C9E52-25A4-4D95-A12A-6FD7F81613E1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0" name="Oval 309">
            <a:extLst>
              <a:ext uri="{FF2B5EF4-FFF2-40B4-BE49-F238E27FC236}">
                <a16:creationId xmlns:a16="http://schemas.microsoft.com/office/drawing/2014/main" id="{C220A086-4308-44F1-926D-5C186F2F7BA6}"/>
              </a:ext>
            </a:extLst>
          </p:cNvPr>
          <p:cNvSpPr/>
          <p:nvPr/>
        </p:nvSpPr>
        <p:spPr>
          <a:xfrm>
            <a:off x="665748" y="5013143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311" name="Group 310">
            <a:extLst>
              <a:ext uri="{FF2B5EF4-FFF2-40B4-BE49-F238E27FC236}">
                <a16:creationId xmlns:a16="http://schemas.microsoft.com/office/drawing/2014/main" id="{A4EBAED6-E57D-46A0-8A49-45B31C65B442}"/>
              </a:ext>
            </a:extLst>
          </p:cNvPr>
          <p:cNvGrpSpPr/>
          <p:nvPr/>
        </p:nvGrpSpPr>
        <p:grpSpPr>
          <a:xfrm>
            <a:off x="892807" y="5080915"/>
            <a:ext cx="258856" cy="90000"/>
            <a:chOff x="4268071" y="1075055"/>
            <a:chExt cx="482298" cy="197661"/>
          </a:xfrm>
        </p:grpSpPr>
        <p:cxnSp>
          <p:nvCxnSpPr>
            <p:cNvPr id="312" name="Straight Connector 311">
              <a:extLst>
                <a:ext uri="{FF2B5EF4-FFF2-40B4-BE49-F238E27FC236}">
                  <a16:creationId xmlns:a16="http://schemas.microsoft.com/office/drawing/2014/main" id="{E792B92F-BB72-42FC-B1FA-0A0C285AC3F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29947" y="1075055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>
              <a:extLst>
                <a:ext uri="{FF2B5EF4-FFF2-40B4-BE49-F238E27FC236}">
                  <a16:creationId xmlns:a16="http://schemas.microsoft.com/office/drawing/2014/main" id="{7373B656-5E3D-483A-897F-B8570DE656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68071" y="1075055"/>
              <a:ext cx="161876" cy="197661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4" name="Oval 313">
            <a:extLst>
              <a:ext uri="{FF2B5EF4-FFF2-40B4-BE49-F238E27FC236}">
                <a16:creationId xmlns:a16="http://schemas.microsoft.com/office/drawing/2014/main" id="{169DC0C7-C26E-4A98-B62A-3BD5D93AED7B}"/>
              </a:ext>
            </a:extLst>
          </p:cNvPr>
          <p:cNvSpPr/>
          <p:nvPr/>
        </p:nvSpPr>
        <p:spPr>
          <a:xfrm>
            <a:off x="826404" y="5141958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315" name="Oval 314">
            <a:extLst>
              <a:ext uri="{FF2B5EF4-FFF2-40B4-BE49-F238E27FC236}">
                <a16:creationId xmlns:a16="http://schemas.microsoft.com/office/drawing/2014/main" id="{1425C4AB-2998-4222-99AF-E1AC034A9AFC}"/>
              </a:ext>
            </a:extLst>
          </p:cNvPr>
          <p:cNvSpPr/>
          <p:nvPr/>
        </p:nvSpPr>
        <p:spPr>
          <a:xfrm>
            <a:off x="595928" y="5209026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16" name="Oval 315">
            <a:extLst>
              <a:ext uri="{FF2B5EF4-FFF2-40B4-BE49-F238E27FC236}">
                <a16:creationId xmlns:a16="http://schemas.microsoft.com/office/drawing/2014/main" id="{9903513A-1044-4C63-879F-14F7D4165FA3}"/>
              </a:ext>
            </a:extLst>
          </p:cNvPr>
          <p:cNvSpPr/>
          <p:nvPr/>
        </p:nvSpPr>
        <p:spPr>
          <a:xfrm>
            <a:off x="979688" y="4979927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17" name="Oval 316">
            <a:extLst>
              <a:ext uri="{FF2B5EF4-FFF2-40B4-BE49-F238E27FC236}">
                <a16:creationId xmlns:a16="http://schemas.microsoft.com/office/drawing/2014/main" id="{30D097EF-9711-41E5-A664-66D46519915E}"/>
              </a:ext>
            </a:extLst>
          </p:cNvPr>
          <p:cNvSpPr/>
          <p:nvPr/>
        </p:nvSpPr>
        <p:spPr>
          <a:xfrm>
            <a:off x="1029675" y="5180438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18" name="Oval 317">
            <a:extLst>
              <a:ext uri="{FF2B5EF4-FFF2-40B4-BE49-F238E27FC236}">
                <a16:creationId xmlns:a16="http://schemas.microsoft.com/office/drawing/2014/main" id="{58FD79AE-A3AE-44DB-A494-431A5C6D4651}"/>
              </a:ext>
            </a:extLst>
          </p:cNvPr>
          <p:cNvSpPr/>
          <p:nvPr/>
        </p:nvSpPr>
        <p:spPr>
          <a:xfrm>
            <a:off x="664073" y="5466237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21" name="Rectangle: Rounded Corners 320">
            <a:extLst>
              <a:ext uri="{FF2B5EF4-FFF2-40B4-BE49-F238E27FC236}">
                <a16:creationId xmlns:a16="http://schemas.microsoft.com/office/drawing/2014/main" id="{762E2346-E8C5-47D9-BBA2-CD81ECCB2824}"/>
              </a:ext>
            </a:extLst>
          </p:cNvPr>
          <p:cNvSpPr/>
          <p:nvPr/>
        </p:nvSpPr>
        <p:spPr>
          <a:xfrm>
            <a:off x="216059" y="5769792"/>
            <a:ext cx="1244008" cy="58543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POP LEFT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FINAL   .</a:t>
            </a:r>
          </a:p>
        </p:txBody>
      </p:sp>
      <p:sp>
        <p:nvSpPr>
          <p:cNvPr id="186" name="Freeform: Shape 185">
            <a:extLst>
              <a:ext uri="{FF2B5EF4-FFF2-40B4-BE49-F238E27FC236}">
                <a16:creationId xmlns:a16="http://schemas.microsoft.com/office/drawing/2014/main" id="{4A70CC43-DB9D-4E69-BE1F-C9C1B5F5DE47}"/>
              </a:ext>
            </a:extLst>
          </p:cNvPr>
          <p:cNvSpPr/>
          <p:nvPr/>
        </p:nvSpPr>
        <p:spPr>
          <a:xfrm rot="282301">
            <a:off x="5423256" y="2949566"/>
            <a:ext cx="809241" cy="135965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7" name="Freeform: Shape 186">
            <a:extLst>
              <a:ext uri="{FF2B5EF4-FFF2-40B4-BE49-F238E27FC236}">
                <a16:creationId xmlns:a16="http://schemas.microsoft.com/office/drawing/2014/main" id="{AA75CD9E-07A3-4540-86FB-8E3D6D0848F0}"/>
              </a:ext>
            </a:extLst>
          </p:cNvPr>
          <p:cNvSpPr/>
          <p:nvPr/>
        </p:nvSpPr>
        <p:spPr>
          <a:xfrm rot="10800000">
            <a:off x="3264248" y="3710898"/>
            <a:ext cx="704688" cy="146360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pic>
        <p:nvPicPr>
          <p:cNvPr id="188" name="Graphic 187">
            <a:extLst>
              <a:ext uri="{FF2B5EF4-FFF2-40B4-BE49-F238E27FC236}">
                <a16:creationId xmlns:a16="http://schemas.microsoft.com/office/drawing/2014/main" id="{74DCB0D7-B43F-4707-8AD3-91F551C182A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78843" y="6103046"/>
            <a:ext cx="196998" cy="196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01991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advTm="4317">
        <p159:morph option="byObject"/>
      </p:transition>
    </mc:Choice>
    <mc:Fallback>
      <p:transition advTm="431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6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7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0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1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4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5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8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9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22" dur="16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23" dur="16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16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26" dur="13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27" dur="13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13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30" dur="22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1" dur="22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" dur="22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34" dur="9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5" dur="9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" dur="9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Rectangle: Rounded Corners 547">
            <a:extLst>
              <a:ext uri="{FF2B5EF4-FFF2-40B4-BE49-F238E27FC236}">
                <a16:creationId xmlns:a16="http://schemas.microsoft.com/office/drawing/2014/main" id="{763F402D-57A6-4C4D-B660-E16CF8E061CF}"/>
              </a:ext>
            </a:extLst>
          </p:cNvPr>
          <p:cNvSpPr/>
          <p:nvPr/>
        </p:nvSpPr>
        <p:spPr>
          <a:xfrm>
            <a:off x="428032" y="2915697"/>
            <a:ext cx="946436" cy="914400"/>
          </a:xfrm>
          <a:prstGeom prst="roundRect">
            <a:avLst>
              <a:gd name="adj" fmla="val 26579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88" name="Rectangle: Rounded Corners 487">
            <a:extLst>
              <a:ext uri="{FF2B5EF4-FFF2-40B4-BE49-F238E27FC236}">
                <a16:creationId xmlns:a16="http://schemas.microsoft.com/office/drawing/2014/main" id="{3D0D5074-9652-4C88-92B1-BDCF3D9F1F29}"/>
              </a:ext>
            </a:extLst>
          </p:cNvPr>
          <p:cNvSpPr/>
          <p:nvPr/>
        </p:nvSpPr>
        <p:spPr>
          <a:xfrm>
            <a:off x="427165" y="2915417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FFC00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LA</a:t>
            </a:r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89" name="Rectangle: Rounded Corners 488">
            <a:extLst>
              <a:ext uri="{FF2B5EF4-FFF2-40B4-BE49-F238E27FC236}">
                <a16:creationId xmlns:a16="http://schemas.microsoft.com/office/drawing/2014/main" id="{1C4041E1-15D6-4C60-8408-882C960597EE}"/>
              </a:ext>
            </a:extLst>
          </p:cNvPr>
          <p:cNvSpPr/>
          <p:nvPr/>
        </p:nvSpPr>
        <p:spPr>
          <a:xfrm>
            <a:off x="1875804" y="2915417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2980B9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90" name="Rectangle: Rounded Corners 489">
            <a:extLst>
              <a:ext uri="{FF2B5EF4-FFF2-40B4-BE49-F238E27FC236}">
                <a16:creationId xmlns:a16="http://schemas.microsoft.com/office/drawing/2014/main" id="{424F22FF-E803-4003-8AD4-02B5297E7498}"/>
              </a:ext>
            </a:extLst>
          </p:cNvPr>
          <p:cNvSpPr/>
          <p:nvPr/>
        </p:nvSpPr>
        <p:spPr>
          <a:xfrm>
            <a:off x="6345990" y="2967226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2980B9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92" name="Rectangle: Rounded Corners 491">
            <a:extLst>
              <a:ext uri="{FF2B5EF4-FFF2-40B4-BE49-F238E27FC236}">
                <a16:creationId xmlns:a16="http://schemas.microsoft.com/office/drawing/2014/main" id="{20628779-C306-42AB-AFCE-FD1230B919B7}"/>
              </a:ext>
            </a:extLst>
          </p:cNvPr>
          <p:cNvSpPr/>
          <p:nvPr/>
        </p:nvSpPr>
        <p:spPr>
          <a:xfrm>
            <a:off x="8497760" y="2965255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2980B9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504" name="Freeform: Shape 503">
            <a:extLst>
              <a:ext uri="{FF2B5EF4-FFF2-40B4-BE49-F238E27FC236}">
                <a16:creationId xmlns:a16="http://schemas.microsoft.com/office/drawing/2014/main" id="{09987C28-2CBA-4260-929E-0A658B5AE8EB}"/>
              </a:ext>
            </a:extLst>
          </p:cNvPr>
          <p:cNvSpPr/>
          <p:nvPr/>
        </p:nvSpPr>
        <p:spPr>
          <a:xfrm>
            <a:off x="1305845" y="2909265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49" name="Rectangle: Rounded Corners 548">
            <a:extLst>
              <a:ext uri="{FF2B5EF4-FFF2-40B4-BE49-F238E27FC236}">
                <a16:creationId xmlns:a16="http://schemas.microsoft.com/office/drawing/2014/main" id="{5B903454-9631-4BE6-A784-0D1FD9367C84}"/>
              </a:ext>
            </a:extLst>
          </p:cNvPr>
          <p:cNvSpPr/>
          <p:nvPr/>
        </p:nvSpPr>
        <p:spPr>
          <a:xfrm>
            <a:off x="10665498" y="2972760"/>
            <a:ext cx="946436" cy="914400"/>
          </a:xfrm>
          <a:prstGeom prst="roundRect">
            <a:avLst>
              <a:gd name="adj" fmla="val 26579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514" name="Rectangle: Rounded Corners 513">
            <a:extLst>
              <a:ext uri="{FF2B5EF4-FFF2-40B4-BE49-F238E27FC236}">
                <a16:creationId xmlns:a16="http://schemas.microsoft.com/office/drawing/2014/main" id="{44708A4A-6356-41C7-A8D2-D5600D5197E3}"/>
              </a:ext>
            </a:extLst>
          </p:cNvPr>
          <p:cNvSpPr/>
          <p:nvPr/>
        </p:nvSpPr>
        <p:spPr>
          <a:xfrm>
            <a:off x="10666355" y="2971800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FFC00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RA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515" name="Freeform: Shape 514">
            <a:extLst>
              <a:ext uri="{FF2B5EF4-FFF2-40B4-BE49-F238E27FC236}">
                <a16:creationId xmlns:a16="http://schemas.microsoft.com/office/drawing/2014/main" id="{6B6BA2E8-C0CC-4835-9F91-24854951DA12}"/>
              </a:ext>
            </a:extLst>
          </p:cNvPr>
          <p:cNvSpPr/>
          <p:nvPr/>
        </p:nvSpPr>
        <p:spPr>
          <a:xfrm>
            <a:off x="3480098" y="2909265"/>
            <a:ext cx="3033000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16" name="Freeform: Shape 515">
            <a:extLst>
              <a:ext uri="{FF2B5EF4-FFF2-40B4-BE49-F238E27FC236}">
                <a16:creationId xmlns:a16="http://schemas.microsoft.com/office/drawing/2014/main" id="{E6D484F0-F0C5-4D89-9EFD-6D31ABC683D6}"/>
              </a:ext>
            </a:extLst>
          </p:cNvPr>
          <p:cNvSpPr/>
          <p:nvPr/>
        </p:nvSpPr>
        <p:spPr>
          <a:xfrm>
            <a:off x="7892122" y="2963983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18" name="Freeform: Shape 517">
            <a:extLst>
              <a:ext uri="{FF2B5EF4-FFF2-40B4-BE49-F238E27FC236}">
                <a16:creationId xmlns:a16="http://schemas.microsoft.com/office/drawing/2014/main" id="{602A1181-663D-486E-B87F-B8D72FF1E72C}"/>
              </a:ext>
            </a:extLst>
          </p:cNvPr>
          <p:cNvSpPr/>
          <p:nvPr/>
        </p:nvSpPr>
        <p:spPr>
          <a:xfrm>
            <a:off x="10066375" y="2959430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19" name="Freeform: Shape 518">
            <a:extLst>
              <a:ext uri="{FF2B5EF4-FFF2-40B4-BE49-F238E27FC236}">
                <a16:creationId xmlns:a16="http://schemas.microsoft.com/office/drawing/2014/main" id="{88F6687C-3A80-4739-9018-1176EE159FD4}"/>
              </a:ext>
            </a:extLst>
          </p:cNvPr>
          <p:cNvSpPr/>
          <p:nvPr/>
        </p:nvSpPr>
        <p:spPr>
          <a:xfrm rot="10800000">
            <a:off x="10010958" y="3765619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21" name="Freeform: Shape 520">
            <a:extLst>
              <a:ext uri="{FF2B5EF4-FFF2-40B4-BE49-F238E27FC236}">
                <a16:creationId xmlns:a16="http://schemas.microsoft.com/office/drawing/2014/main" id="{441AF468-2274-47EA-A02B-234ED58058B8}"/>
              </a:ext>
            </a:extLst>
          </p:cNvPr>
          <p:cNvSpPr/>
          <p:nvPr/>
        </p:nvSpPr>
        <p:spPr>
          <a:xfrm rot="10800000">
            <a:off x="7900356" y="3703138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22" name="Freeform: Shape 521">
            <a:extLst>
              <a:ext uri="{FF2B5EF4-FFF2-40B4-BE49-F238E27FC236}">
                <a16:creationId xmlns:a16="http://schemas.microsoft.com/office/drawing/2014/main" id="{4D36CAFD-6425-44AD-84E1-6D845E8307F1}"/>
              </a:ext>
            </a:extLst>
          </p:cNvPr>
          <p:cNvSpPr/>
          <p:nvPr/>
        </p:nvSpPr>
        <p:spPr>
          <a:xfrm rot="10800000">
            <a:off x="3372524" y="3653279"/>
            <a:ext cx="3140574" cy="178648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23" name="Freeform: Shape 522">
            <a:extLst>
              <a:ext uri="{FF2B5EF4-FFF2-40B4-BE49-F238E27FC236}">
                <a16:creationId xmlns:a16="http://schemas.microsoft.com/office/drawing/2014/main" id="{D37513B1-2037-4069-BCF6-93A0762761C1}"/>
              </a:ext>
            </a:extLst>
          </p:cNvPr>
          <p:cNvSpPr/>
          <p:nvPr/>
        </p:nvSpPr>
        <p:spPr>
          <a:xfrm rot="10800000">
            <a:off x="1255077" y="3657323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50" name="TextBox 549">
            <a:extLst>
              <a:ext uri="{FF2B5EF4-FFF2-40B4-BE49-F238E27FC236}">
                <a16:creationId xmlns:a16="http://schemas.microsoft.com/office/drawing/2014/main" id="{7CCEEDAC-D591-4728-9246-5F88FA385B94}"/>
              </a:ext>
            </a:extLst>
          </p:cNvPr>
          <p:cNvSpPr txBox="1"/>
          <p:nvPr/>
        </p:nvSpPr>
        <p:spPr>
          <a:xfrm>
            <a:off x="974690" y="684808"/>
            <a:ext cx="102718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Adding to a Doubly-Linked List</a:t>
            </a:r>
            <a:endParaRPr lang="fr-BE" sz="4000" dirty="0">
              <a:solidFill>
                <a:schemeClr val="tx1">
                  <a:lumMod val="85000"/>
                  <a:lumOff val="1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E509D657-BD64-4FB8-9201-9DD73787E3C7}"/>
              </a:ext>
            </a:extLst>
          </p:cNvPr>
          <p:cNvSpPr/>
          <p:nvPr/>
        </p:nvSpPr>
        <p:spPr>
          <a:xfrm>
            <a:off x="4109355" y="4468002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2980B9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7C0F177D-86E9-48A5-AFEC-EDE8FFADAAF2}"/>
              </a:ext>
            </a:extLst>
          </p:cNvPr>
          <p:cNvSpPr/>
          <p:nvPr/>
        </p:nvSpPr>
        <p:spPr>
          <a:xfrm rot="17990737">
            <a:off x="5157625" y="3762786"/>
            <a:ext cx="1661007" cy="138133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880961A0-1451-4A0C-8D07-0FAD07012D18}"/>
              </a:ext>
            </a:extLst>
          </p:cNvPr>
          <p:cNvSpPr/>
          <p:nvPr/>
        </p:nvSpPr>
        <p:spPr>
          <a:xfrm rot="14371671">
            <a:off x="2809732" y="4396075"/>
            <a:ext cx="1823000" cy="173685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594970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9093">
        <p159:morph option="byObject"/>
      </p:transition>
    </mc:Choice>
    <mc:Fallback>
      <p:transition spd="slow" advTm="909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Rectangle: Rounded Corners 241">
            <a:extLst>
              <a:ext uri="{FF2B5EF4-FFF2-40B4-BE49-F238E27FC236}">
                <a16:creationId xmlns:a16="http://schemas.microsoft.com/office/drawing/2014/main" id="{E02A3B78-FAAD-400E-AB29-226E856B05EE}"/>
              </a:ext>
            </a:extLst>
          </p:cNvPr>
          <p:cNvSpPr/>
          <p:nvPr/>
        </p:nvSpPr>
        <p:spPr>
          <a:xfrm>
            <a:off x="2320151" y="4741238"/>
            <a:ext cx="946436" cy="914400"/>
          </a:xfrm>
          <a:prstGeom prst="roundRect">
            <a:avLst>
              <a:gd name="adj" fmla="val 26579"/>
            </a:avLst>
          </a:prstGeom>
          <a:noFill/>
          <a:ln w="28575">
            <a:solidFill>
              <a:schemeClr val="bg1">
                <a:lumMod val="75000"/>
              </a:schemeClr>
            </a:solidFill>
            <a:prstDash val="sysDash"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Node1</a:t>
            </a:r>
            <a:endParaRPr lang="fr-BE" sz="2000" dirty="0">
              <a:solidFill>
                <a:schemeClr val="bg1">
                  <a:lumMod val="6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43" name="Rectangle: Rounded Corners 242">
            <a:extLst>
              <a:ext uri="{FF2B5EF4-FFF2-40B4-BE49-F238E27FC236}">
                <a16:creationId xmlns:a16="http://schemas.microsoft.com/office/drawing/2014/main" id="{CFD213C2-B8BE-4F23-9396-B0E17B4F3768}"/>
              </a:ext>
            </a:extLst>
          </p:cNvPr>
          <p:cNvSpPr/>
          <p:nvPr/>
        </p:nvSpPr>
        <p:spPr>
          <a:xfrm>
            <a:off x="3912762" y="2914745"/>
            <a:ext cx="1618057" cy="914400"/>
          </a:xfrm>
          <a:prstGeom prst="roundRect">
            <a:avLst>
              <a:gd name="adj" fmla="val 26579"/>
            </a:avLst>
          </a:prstGeom>
          <a:solidFill>
            <a:srgbClr val="78B83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New Node</a:t>
            </a:r>
            <a:endParaRPr lang="fr-BE" sz="2000" dirty="0">
              <a:solidFill>
                <a:schemeClr val="bg1">
                  <a:lumMod val="9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5FD3D961-A8E3-4C6A-A4EE-7DD68B18E42C}"/>
              </a:ext>
            </a:extLst>
          </p:cNvPr>
          <p:cNvGrpSpPr/>
          <p:nvPr/>
        </p:nvGrpSpPr>
        <p:grpSpPr>
          <a:xfrm>
            <a:off x="8594509" y="-243840"/>
            <a:ext cx="3800673" cy="1136390"/>
            <a:chOff x="8594509" y="5937504"/>
            <a:chExt cx="3800673" cy="1136390"/>
          </a:xfrm>
        </p:grpSpPr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BFCD429D-CD0C-4067-B74F-46ED0273003D}"/>
                </a:ext>
              </a:extLst>
            </p:cNvPr>
            <p:cNvSpPr/>
            <p:nvPr/>
          </p:nvSpPr>
          <p:spPr>
            <a:xfrm>
              <a:off x="8594509" y="5937504"/>
              <a:ext cx="3800673" cy="1136390"/>
            </a:xfrm>
            <a:prstGeom prst="roundRect">
              <a:avLst/>
            </a:prstGeom>
            <a:solidFill>
              <a:schemeClr val="bg1"/>
            </a:solidFill>
            <a:ln w="571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pic>
          <p:nvPicPr>
            <p:cNvPr id="57" name="Graphic 56">
              <a:extLst>
                <a:ext uri="{FF2B5EF4-FFF2-40B4-BE49-F238E27FC236}">
                  <a16:creationId xmlns:a16="http://schemas.microsoft.com/office/drawing/2014/main" id="{852DB212-A014-4990-869E-0DD9B426A5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8924852" y="6303054"/>
              <a:ext cx="593582" cy="593582"/>
            </a:xfrm>
            <a:prstGeom prst="rect">
              <a:avLst/>
            </a:prstGeom>
          </p:spPr>
        </p:pic>
        <p:pic>
          <p:nvPicPr>
            <p:cNvPr id="58" name="Graphic 57">
              <a:extLst>
                <a:ext uri="{FF2B5EF4-FFF2-40B4-BE49-F238E27FC236}">
                  <a16:creationId xmlns:a16="http://schemas.microsoft.com/office/drawing/2014/main" id="{8E548813-E3B9-46AF-8789-AC4B184425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151216" y="6303054"/>
              <a:ext cx="593582" cy="593582"/>
            </a:xfrm>
            <a:prstGeom prst="rect">
              <a:avLst/>
            </a:prstGeom>
          </p:spPr>
        </p:pic>
        <p:pic>
          <p:nvPicPr>
            <p:cNvPr id="59" name="Graphic 58">
              <a:extLst>
                <a:ext uri="{FF2B5EF4-FFF2-40B4-BE49-F238E27FC236}">
                  <a16:creationId xmlns:a16="http://schemas.microsoft.com/office/drawing/2014/main" id="{56002167-1A27-496B-8268-1F270E0FD00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11349540" y="6303054"/>
              <a:ext cx="593582" cy="593582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EC2C4A4D-4BDC-4727-846A-2BA2A114B58E}"/>
                </a:ext>
              </a:extLst>
            </p:cNvPr>
            <p:cNvSpPr txBox="1"/>
            <p:nvPr/>
          </p:nvSpPr>
          <p:spPr>
            <a:xfrm>
              <a:off x="9526874" y="6143693"/>
              <a:ext cx="60474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/>
                <a:t>&lt;</a:t>
              </a:r>
              <a:endParaRPr lang="fr-BE" sz="4800" b="1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DB020B64-0390-4BDF-9D6C-46E53C19B916}"/>
                </a:ext>
              </a:extLst>
            </p:cNvPr>
            <p:cNvSpPr txBox="1"/>
            <p:nvPr/>
          </p:nvSpPr>
          <p:spPr>
            <a:xfrm>
              <a:off x="10747221" y="6147288"/>
              <a:ext cx="60474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/>
                <a:t>&lt;</a:t>
              </a:r>
              <a:endParaRPr lang="fr-BE" sz="4800" b="1" dirty="0"/>
            </a:p>
          </p:txBody>
        </p:sp>
      </p:grp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498E5345-F6A7-46B8-B51A-F214D2E3A208}"/>
              </a:ext>
            </a:extLst>
          </p:cNvPr>
          <p:cNvSpPr/>
          <p:nvPr/>
        </p:nvSpPr>
        <p:spPr>
          <a:xfrm>
            <a:off x="2444900" y="2915417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E0303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LA</a:t>
            </a:r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3AB02E44-3147-4F5B-B6CC-B24F648E947C}"/>
              </a:ext>
            </a:extLst>
          </p:cNvPr>
          <p:cNvSpPr/>
          <p:nvPr/>
        </p:nvSpPr>
        <p:spPr>
          <a:xfrm>
            <a:off x="6108419" y="2915417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3584CB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 1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66631AAC-EA21-42CF-B91F-874E03F19699}"/>
              </a:ext>
            </a:extLst>
          </p:cNvPr>
          <p:cNvSpPr/>
          <p:nvPr/>
        </p:nvSpPr>
        <p:spPr>
          <a:xfrm>
            <a:off x="8308403" y="2910537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78B83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 2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B548A3FA-D96A-4015-B070-B055F56EFFFC}"/>
              </a:ext>
            </a:extLst>
          </p:cNvPr>
          <p:cNvSpPr/>
          <p:nvPr/>
        </p:nvSpPr>
        <p:spPr>
          <a:xfrm>
            <a:off x="3312817" y="2886631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9C8A8B11-F563-4526-B9EB-45B5C17BBBBB}"/>
              </a:ext>
            </a:extLst>
          </p:cNvPr>
          <p:cNvSpPr/>
          <p:nvPr/>
        </p:nvSpPr>
        <p:spPr>
          <a:xfrm>
            <a:off x="10476141" y="2918042"/>
            <a:ext cx="946436" cy="914400"/>
          </a:xfrm>
          <a:prstGeom prst="roundRect">
            <a:avLst>
              <a:gd name="adj" fmla="val 26579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D44E73AB-F84A-40EC-93D0-687D06693101}"/>
              </a:ext>
            </a:extLst>
          </p:cNvPr>
          <p:cNvSpPr/>
          <p:nvPr/>
        </p:nvSpPr>
        <p:spPr>
          <a:xfrm>
            <a:off x="10476998" y="2917082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3584CB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RA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83F40CC4-A5D4-4387-9D65-22A7FED42D19}"/>
              </a:ext>
            </a:extLst>
          </p:cNvPr>
          <p:cNvSpPr/>
          <p:nvPr/>
        </p:nvSpPr>
        <p:spPr>
          <a:xfrm>
            <a:off x="7680301" y="2909265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3DBAC1DD-4305-43CF-8C78-D48785A5364F}"/>
              </a:ext>
            </a:extLst>
          </p:cNvPr>
          <p:cNvSpPr/>
          <p:nvPr/>
        </p:nvSpPr>
        <p:spPr>
          <a:xfrm>
            <a:off x="9877018" y="2904712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93EFD55F-2DE2-49CA-A03D-C3DB8CD5AB4A}"/>
              </a:ext>
            </a:extLst>
          </p:cNvPr>
          <p:cNvSpPr/>
          <p:nvPr/>
        </p:nvSpPr>
        <p:spPr>
          <a:xfrm rot="10800000">
            <a:off x="9821601" y="3710901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D880F619-E66D-471F-87EE-5A97DB8FF725}"/>
              </a:ext>
            </a:extLst>
          </p:cNvPr>
          <p:cNvSpPr/>
          <p:nvPr/>
        </p:nvSpPr>
        <p:spPr>
          <a:xfrm rot="10800000">
            <a:off x="7659974" y="3653283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A8AFBF1F-0C0C-4834-905F-0D7C05CB4ECD}"/>
              </a:ext>
            </a:extLst>
          </p:cNvPr>
          <p:cNvSpPr/>
          <p:nvPr/>
        </p:nvSpPr>
        <p:spPr>
          <a:xfrm rot="10800000">
            <a:off x="5425981" y="3658164"/>
            <a:ext cx="817666" cy="173317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B78D5782-5769-43BC-9C26-D37FDB2BA26E}"/>
              </a:ext>
            </a:extLst>
          </p:cNvPr>
          <p:cNvGrpSpPr/>
          <p:nvPr/>
        </p:nvGrpSpPr>
        <p:grpSpPr>
          <a:xfrm>
            <a:off x="292200" y="673796"/>
            <a:ext cx="1077932" cy="1076788"/>
            <a:chOff x="4322454" y="2326306"/>
            <a:chExt cx="2121384" cy="2119132"/>
          </a:xfrm>
        </p:grpSpPr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BDB21855-249C-4A6B-8805-798EF97B8B32}"/>
                </a:ext>
              </a:extLst>
            </p:cNvPr>
            <p:cNvGrpSpPr/>
            <p:nvPr/>
          </p:nvGrpSpPr>
          <p:grpSpPr>
            <a:xfrm>
              <a:off x="4871096" y="2326306"/>
              <a:ext cx="1080000" cy="156845"/>
              <a:chOff x="4860000" y="2304000"/>
              <a:chExt cx="1080000" cy="156845"/>
            </a:xfrm>
          </p:grpSpPr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99AE82B2-FB5A-400B-B56E-E214E1EEA7A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5707F36A-7B86-418D-9751-B2B7C232120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54AA6B68-67F3-4975-A95E-F341ED9EF553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>
                <a:extLst>
                  <a:ext uri="{FF2B5EF4-FFF2-40B4-BE49-F238E27FC236}">
                    <a16:creationId xmlns:a16="http://schemas.microsoft.com/office/drawing/2014/main" id="{A671943C-6EF4-42AA-975F-45EF9C6A3B3A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3C7E93C7-7C2E-4EC7-BFA1-117A2F7947F1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id="{57878A0D-3480-4FE6-A54D-773553020ADE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4CA2D378-19F2-4F42-9700-024996AC8052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CCF2165B-3FF0-4410-B1BC-F80C39793C92}"/>
                </a:ext>
              </a:extLst>
            </p:cNvPr>
            <p:cNvGrpSpPr/>
            <p:nvPr/>
          </p:nvGrpSpPr>
          <p:grpSpPr>
            <a:xfrm rot="5400000">
              <a:off x="5825416" y="3285860"/>
              <a:ext cx="1080000" cy="156845"/>
              <a:chOff x="4860000" y="2304000"/>
              <a:chExt cx="1080000" cy="156845"/>
            </a:xfrm>
          </p:grpSpPr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922AF6D0-1B88-4D17-AE68-2B30DE90D34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CEEF48AB-87B1-4233-AECE-9C6D6DACE25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8E1D08FC-7904-492D-8D78-FB99259B0DC1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08E836E3-2E6D-4775-8425-C8267C2838AD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503C5DEB-3D5B-4B5E-93D8-6108EDE85082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159FED89-604C-4C6C-A6A0-83FBA3C1530B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A56467B4-3F60-4827-9971-473045E824E8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5A70AE02-8A23-45B5-B4A8-38B98D3373D5}"/>
                </a:ext>
              </a:extLst>
            </p:cNvPr>
            <p:cNvGrpSpPr/>
            <p:nvPr/>
          </p:nvGrpSpPr>
          <p:grpSpPr>
            <a:xfrm>
              <a:off x="4844370" y="4288593"/>
              <a:ext cx="1080000" cy="156845"/>
              <a:chOff x="4860000" y="2304000"/>
              <a:chExt cx="1080000" cy="156845"/>
            </a:xfrm>
          </p:grpSpPr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91A280ED-8867-4F75-8170-92C1ABF252E2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8FE6FEEC-A959-4ADE-BA6E-40EA267EA747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6D220034-E194-4AF6-B161-026C01376DDD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71B42F67-1064-46AF-877F-CCAA7E848371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7FC2A320-3D2A-4CDB-B3BC-383F77088540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B5526348-8D55-4E1D-8977-B74088C6D144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C006205E-8F27-4669-B9ED-D4CBB65ECABD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BBC8BF8A-F44F-4EBE-BF8B-7D55B84E699A}"/>
                </a:ext>
              </a:extLst>
            </p:cNvPr>
            <p:cNvGrpSpPr/>
            <p:nvPr/>
          </p:nvGrpSpPr>
          <p:grpSpPr>
            <a:xfrm rot="5400000">
              <a:off x="3860877" y="3307603"/>
              <a:ext cx="1080000" cy="156845"/>
              <a:chOff x="4860000" y="2304000"/>
              <a:chExt cx="1080000" cy="156845"/>
            </a:xfrm>
          </p:grpSpPr>
          <p:cxnSp>
            <p:nvCxnSpPr>
              <p:cNvPr id="136" name="Straight Connector 135">
                <a:extLst>
                  <a:ext uri="{FF2B5EF4-FFF2-40B4-BE49-F238E27FC236}">
                    <a16:creationId xmlns:a16="http://schemas.microsoft.com/office/drawing/2014/main" id="{B56432A2-B755-4430-9C35-AE2AF065A5D3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0870B305-1837-4900-AE75-EB23D6341A1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2F8F7747-9D14-4150-8BC0-DFF532B680EF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563770AD-CF2C-48B1-A7D0-6286F8A3DD63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131083F2-1F1B-4034-9F62-33ACE5B1F759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E5C0BF2D-FD57-4271-B28B-115E241CD7CD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FDCEE0F7-F70E-4D45-ACFD-E84BBC070EB9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D2AE1C21-40A0-44FF-8349-41CC19614C90}"/>
                </a:ext>
              </a:extLst>
            </p:cNvPr>
            <p:cNvSpPr/>
            <p:nvPr/>
          </p:nvSpPr>
          <p:spPr>
            <a:xfrm>
              <a:off x="4484370" y="2486025"/>
              <a:ext cx="1800000" cy="1800000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solidFill>
              <a:srgbClr val="4CAF50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  <p:sp>
        <p:nvSpPr>
          <p:cNvPr id="164" name="Freeform: Shape 163">
            <a:extLst>
              <a:ext uri="{FF2B5EF4-FFF2-40B4-BE49-F238E27FC236}">
                <a16:creationId xmlns:a16="http://schemas.microsoft.com/office/drawing/2014/main" id="{5A39D777-590E-43AC-A3E7-71099F3EF366}"/>
              </a:ext>
            </a:extLst>
          </p:cNvPr>
          <p:cNvSpPr/>
          <p:nvPr/>
        </p:nvSpPr>
        <p:spPr>
          <a:xfrm>
            <a:off x="504611" y="884870"/>
            <a:ext cx="659567" cy="659567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66BB6A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B2F56CB3-C8B5-4079-84B7-49C1F8665C6C}"/>
              </a:ext>
            </a:extLst>
          </p:cNvPr>
          <p:cNvGrpSpPr/>
          <p:nvPr/>
        </p:nvGrpSpPr>
        <p:grpSpPr>
          <a:xfrm>
            <a:off x="525574" y="1317281"/>
            <a:ext cx="240902" cy="45719"/>
            <a:chOff x="3494087" y="1512707"/>
            <a:chExt cx="460682" cy="143545"/>
          </a:xfrm>
        </p:grpSpPr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9A4659CB-12AA-4567-96FB-0EE0F7131F92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3494087" y="1512707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94BD9989-C454-4066-98D0-E611E4DD2244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512708"/>
              <a:ext cx="0" cy="143544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FD9050D7-A2E3-4649-98E5-1CB74B16638B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656252"/>
              <a:ext cx="14026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9" name="Oval 168">
            <a:extLst>
              <a:ext uri="{FF2B5EF4-FFF2-40B4-BE49-F238E27FC236}">
                <a16:creationId xmlns:a16="http://schemas.microsoft.com/office/drawing/2014/main" id="{5C8D347F-0D1E-48B7-B40B-E7BB6DF38495}"/>
              </a:ext>
            </a:extLst>
          </p:cNvPr>
          <p:cNvSpPr/>
          <p:nvPr/>
        </p:nvSpPr>
        <p:spPr>
          <a:xfrm rot="10800000">
            <a:off x="766505" y="1318808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242D19F2-83EA-4838-8367-B2E4A32D9129}"/>
              </a:ext>
            </a:extLst>
          </p:cNvPr>
          <p:cNvGrpSpPr/>
          <p:nvPr/>
        </p:nvGrpSpPr>
        <p:grpSpPr>
          <a:xfrm>
            <a:off x="1056555" y="1370372"/>
            <a:ext cx="91463" cy="140928"/>
            <a:chOff x="4439732" y="1735257"/>
            <a:chExt cx="249650" cy="266260"/>
          </a:xfrm>
        </p:grpSpPr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AC8A2788-B4A9-4C69-987C-C1F8DBD68F8C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C0A02C94-8373-4008-9879-AB1AD0DF85B5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3" name="Oval 172">
            <a:extLst>
              <a:ext uri="{FF2B5EF4-FFF2-40B4-BE49-F238E27FC236}">
                <a16:creationId xmlns:a16="http://schemas.microsoft.com/office/drawing/2014/main" id="{9B5C56EA-D52E-4B6C-A709-CDC09BCC9EE1}"/>
              </a:ext>
            </a:extLst>
          </p:cNvPr>
          <p:cNvSpPr/>
          <p:nvPr/>
        </p:nvSpPr>
        <p:spPr>
          <a:xfrm rot="5400000">
            <a:off x="1011296" y="1284709"/>
            <a:ext cx="90515" cy="91465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D7B6C123-4A1C-4FA0-A91F-3F9952E97B60}"/>
              </a:ext>
            </a:extLst>
          </p:cNvPr>
          <p:cNvGrpSpPr/>
          <p:nvPr/>
        </p:nvGrpSpPr>
        <p:grpSpPr>
          <a:xfrm rot="16200000">
            <a:off x="747100" y="898922"/>
            <a:ext cx="150485" cy="140928"/>
            <a:chOff x="4439732" y="1735257"/>
            <a:chExt cx="249650" cy="266260"/>
          </a:xfrm>
        </p:grpSpPr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A524254A-1069-4035-AE1F-7A5430A125B4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C88BE510-C0D8-4224-982F-9FE6DFC6F404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7" name="Oval 176">
            <a:extLst>
              <a:ext uri="{FF2B5EF4-FFF2-40B4-BE49-F238E27FC236}">
                <a16:creationId xmlns:a16="http://schemas.microsoft.com/office/drawing/2014/main" id="{07B9720A-634B-46E9-B078-B9ED515F0869}"/>
              </a:ext>
            </a:extLst>
          </p:cNvPr>
          <p:cNvSpPr/>
          <p:nvPr/>
        </p:nvSpPr>
        <p:spPr>
          <a:xfrm>
            <a:off x="665748" y="1001456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81FD4B09-9E03-4A7D-B7CF-8D825D3269D5}"/>
              </a:ext>
            </a:extLst>
          </p:cNvPr>
          <p:cNvGrpSpPr/>
          <p:nvPr/>
        </p:nvGrpSpPr>
        <p:grpSpPr>
          <a:xfrm>
            <a:off x="892807" y="1069228"/>
            <a:ext cx="258856" cy="90000"/>
            <a:chOff x="4268071" y="1075055"/>
            <a:chExt cx="482298" cy="197661"/>
          </a:xfrm>
        </p:grpSpPr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D1E7384D-0398-4062-9E94-C5219D6E49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29947" y="1075055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1A250AE0-EC43-48E8-A106-18D07E9601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68071" y="1075055"/>
              <a:ext cx="161876" cy="197661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1" name="Oval 180">
            <a:extLst>
              <a:ext uri="{FF2B5EF4-FFF2-40B4-BE49-F238E27FC236}">
                <a16:creationId xmlns:a16="http://schemas.microsoft.com/office/drawing/2014/main" id="{5DF51640-6235-4941-9DDE-9F630A4D8DB1}"/>
              </a:ext>
            </a:extLst>
          </p:cNvPr>
          <p:cNvSpPr/>
          <p:nvPr/>
        </p:nvSpPr>
        <p:spPr>
          <a:xfrm>
            <a:off x="826404" y="1130271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82" name="Oval 181">
            <a:extLst>
              <a:ext uri="{FF2B5EF4-FFF2-40B4-BE49-F238E27FC236}">
                <a16:creationId xmlns:a16="http://schemas.microsoft.com/office/drawing/2014/main" id="{0ECEF9C9-13C1-48A0-97BF-A9148C2C376F}"/>
              </a:ext>
            </a:extLst>
          </p:cNvPr>
          <p:cNvSpPr/>
          <p:nvPr/>
        </p:nvSpPr>
        <p:spPr>
          <a:xfrm>
            <a:off x="595928" y="1197339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3" name="Oval 182">
            <a:extLst>
              <a:ext uri="{FF2B5EF4-FFF2-40B4-BE49-F238E27FC236}">
                <a16:creationId xmlns:a16="http://schemas.microsoft.com/office/drawing/2014/main" id="{D7156E56-768F-452B-BA63-F02628FA0DD7}"/>
              </a:ext>
            </a:extLst>
          </p:cNvPr>
          <p:cNvSpPr/>
          <p:nvPr/>
        </p:nvSpPr>
        <p:spPr>
          <a:xfrm>
            <a:off x="979688" y="968240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4" name="Oval 183">
            <a:extLst>
              <a:ext uri="{FF2B5EF4-FFF2-40B4-BE49-F238E27FC236}">
                <a16:creationId xmlns:a16="http://schemas.microsoft.com/office/drawing/2014/main" id="{BF4172B0-EB09-48AC-BADB-2A6C274421D3}"/>
              </a:ext>
            </a:extLst>
          </p:cNvPr>
          <p:cNvSpPr/>
          <p:nvPr/>
        </p:nvSpPr>
        <p:spPr>
          <a:xfrm>
            <a:off x="1029675" y="1168751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5" name="Oval 184">
            <a:extLst>
              <a:ext uri="{FF2B5EF4-FFF2-40B4-BE49-F238E27FC236}">
                <a16:creationId xmlns:a16="http://schemas.microsoft.com/office/drawing/2014/main" id="{6CB1E73C-4500-4227-9182-BD9A76FA2AF9}"/>
              </a:ext>
            </a:extLst>
          </p:cNvPr>
          <p:cNvSpPr/>
          <p:nvPr/>
        </p:nvSpPr>
        <p:spPr>
          <a:xfrm>
            <a:off x="664073" y="1454550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263" name="Group 262">
            <a:extLst>
              <a:ext uri="{FF2B5EF4-FFF2-40B4-BE49-F238E27FC236}">
                <a16:creationId xmlns:a16="http://schemas.microsoft.com/office/drawing/2014/main" id="{339F95F0-4AAC-42E0-8D12-64291F18A851}"/>
              </a:ext>
            </a:extLst>
          </p:cNvPr>
          <p:cNvGrpSpPr/>
          <p:nvPr/>
        </p:nvGrpSpPr>
        <p:grpSpPr>
          <a:xfrm>
            <a:off x="296349" y="4684130"/>
            <a:ext cx="1077933" cy="1076788"/>
            <a:chOff x="4322455" y="2326306"/>
            <a:chExt cx="2121387" cy="2119132"/>
          </a:xfrm>
        </p:grpSpPr>
        <p:grpSp>
          <p:nvGrpSpPr>
            <p:cNvPr id="264" name="Group 263">
              <a:extLst>
                <a:ext uri="{FF2B5EF4-FFF2-40B4-BE49-F238E27FC236}">
                  <a16:creationId xmlns:a16="http://schemas.microsoft.com/office/drawing/2014/main" id="{7581B607-498D-42BF-AFEC-4C693901E41D}"/>
                </a:ext>
              </a:extLst>
            </p:cNvPr>
            <p:cNvGrpSpPr/>
            <p:nvPr/>
          </p:nvGrpSpPr>
          <p:grpSpPr>
            <a:xfrm>
              <a:off x="4871100" y="2326306"/>
              <a:ext cx="1080001" cy="156845"/>
              <a:chOff x="4860000" y="2304000"/>
              <a:chExt cx="1080000" cy="156845"/>
            </a:xfrm>
          </p:grpSpPr>
          <p:cxnSp>
            <p:nvCxnSpPr>
              <p:cNvPr id="290" name="Straight Connector 289">
                <a:extLst>
                  <a:ext uri="{FF2B5EF4-FFF2-40B4-BE49-F238E27FC236}">
                    <a16:creationId xmlns:a16="http://schemas.microsoft.com/office/drawing/2014/main" id="{F8DAF817-8EAD-4134-8CDE-FD907AAFA5F5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Straight Connector 290">
                <a:extLst>
                  <a:ext uri="{FF2B5EF4-FFF2-40B4-BE49-F238E27FC236}">
                    <a16:creationId xmlns:a16="http://schemas.microsoft.com/office/drawing/2014/main" id="{3B83845F-45D4-4CC1-BB76-EA6990CB71B3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Straight Connector 291">
                <a:extLst>
                  <a:ext uri="{FF2B5EF4-FFF2-40B4-BE49-F238E27FC236}">
                    <a16:creationId xmlns:a16="http://schemas.microsoft.com/office/drawing/2014/main" id="{DCE74B10-D5B2-4569-B910-5D9458DDB157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Straight Connector 292">
                <a:extLst>
                  <a:ext uri="{FF2B5EF4-FFF2-40B4-BE49-F238E27FC236}">
                    <a16:creationId xmlns:a16="http://schemas.microsoft.com/office/drawing/2014/main" id="{B197A162-70ED-4F03-B6EF-69206F76CC08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Straight Connector 293">
                <a:extLst>
                  <a:ext uri="{FF2B5EF4-FFF2-40B4-BE49-F238E27FC236}">
                    <a16:creationId xmlns:a16="http://schemas.microsoft.com/office/drawing/2014/main" id="{4ED3EF85-10FA-40F8-9B24-A8A79D746E14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Straight Connector 294">
                <a:extLst>
                  <a:ext uri="{FF2B5EF4-FFF2-40B4-BE49-F238E27FC236}">
                    <a16:creationId xmlns:a16="http://schemas.microsoft.com/office/drawing/2014/main" id="{E78DBF5C-3FC9-4F4B-B6DB-3B9BC7345491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Straight Connector 295">
                <a:extLst>
                  <a:ext uri="{FF2B5EF4-FFF2-40B4-BE49-F238E27FC236}">
                    <a16:creationId xmlns:a16="http://schemas.microsoft.com/office/drawing/2014/main" id="{108BD20D-49BF-4C64-9914-171A99F1E045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5" name="Group 264">
              <a:extLst>
                <a:ext uri="{FF2B5EF4-FFF2-40B4-BE49-F238E27FC236}">
                  <a16:creationId xmlns:a16="http://schemas.microsoft.com/office/drawing/2014/main" id="{DBD10DDD-EC30-47B9-B857-9D6AAAFBD639}"/>
                </a:ext>
              </a:extLst>
            </p:cNvPr>
            <p:cNvGrpSpPr/>
            <p:nvPr/>
          </p:nvGrpSpPr>
          <p:grpSpPr>
            <a:xfrm rot="5400000">
              <a:off x="5825420" y="3285860"/>
              <a:ext cx="1080000" cy="156845"/>
              <a:chOff x="4860000" y="2304000"/>
              <a:chExt cx="1080000" cy="156845"/>
            </a:xfrm>
          </p:grpSpPr>
          <p:cxnSp>
            <p:nvCxnSpPr>
              <p:cNvPr id="283" name="Straight Connector 282">
                <a:extLst>
                  <a:ext uri="{FF2B5EF4-FFF2-40B4-BE49-F238E27FC236}">
                    <a16:creationId xmlns:a16="http://schemas.microsoft.com/office/drawing/2014/main" id="{45BD1978-F9BD-471C-BBED-BE9E09CF997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Straight Connector 283">
                <a:extLst>
                  <a:ext uri="{FF2B5EF4-FFF2-40B4-BE49-F238E27FC236}">
                    <a16:creationId xmlns:a16="http://schemas.microsoft.com/office/drawing/2014/main" id="{384A9E1E-6BB6-4224-91CA-0916BD2C837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Straight Connector 284">
                <a:extLst>
                  <a:ext uri="{FF2B5EF4-FFF2-40B4-BE49-F238E27FC236}">
                    <a16:creationId xmlns:a16="http://schemas.microsoft.com/office/drawing/2014/main" id="{3965C42E-D8A5-4AEC-B10A-DBB44AB43BE6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Straight Connector 285">
                <a:extLst>
                  <a:ext uri="{FF2B5EF4-FFF2-40B4-BE49-F238E27FC236}">
                    <a16:creationId xmlns:a16="http://schemas.microsoft.com/office/drawing/2014/main" id="{078B962F-4BC1-4F1A-98CA-38CE0230A75D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Straight Connector 286">
                <a:extLst>
                  <a:ext uri="{FF2B5EF4-FFF2-40B4-BE49-F238E27FC236}">
                    <a16:creationId xmlns:a16="http://schemas.microsoft.com/office/drawing/2014/main" id="{11E956C7-2527-4BF7-91CD-0D1B30A5B265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Straight Connector 287">
                <a:extLst>
                  <a:ext uri="{FF2B5EF4-FFF2-40B4-BE49-F238E27FC236}">
                    <a16:creationId xmlns:a16="http://schemas.microsoft.com/office/drawing/2014/main" id="{3872049F-12D3-4A11-A6A8-4D0AFB15F8D4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Straight Connector 288">
                <a:extLst>
                  <a:ext uri="{FF2B5EF4-FFF2-40B4-BE49-F238E27FC236}">
                    <a16:creationId xmlns:a16="http://schemas.microsoft.com/office/drawing/2014/main" id="{44592C49-1DF9-4087-9486-36B9604206BA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6" name="Group 265">
              <a:extLst>
                <a:ext uri="{FF2B5EF4-FFF2-40B4-BE49-F238E27FC236}">
                  <a16:creationId xmlns:a16="http://schemas.microsoft.com/office/drawing/2014/main" id="{327B9869-963C-44BB-AB9B-1EC417D9F7A6}"/>
                </a:ext>
              </a:extLst>
            </p:cNvPr>
            <p:cNvGrpSpPr/>
            <p:nvPr/>
          </p:nvGrpSpPr>
          <p:grpSpPr>
            <a:xfrm>
              <a:off x="4844372" y="4288593"/>
              <a:ext cx="1080001" cy="156845"/>
              <a:chOff x="4860000" y="2304000"/>
              <a:chExt cx="1080000" cy="156845"/>
            </a:xfrm>
          </p:grpSpPr>
          <p:cxnSp>
            <p:nvCxnSpPr>
              <p:cNvPr id="276" name="Straight Connector 275">
                <a:extLst>
                  <a:ext uri="{FF2B5EF4-FFF2-40B4-BE49-F238E27FC236}">
                    <a16:creationId xmlns:a16="http://schemas.microsoft.com/office/drawing/2014/main" id="{ADB7BB5E-B7C8-41D1-BC17-BFD0F2D238DC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Straight Connector 276">
                <a:extLst>
                  <a:ext uri="{FF2B5EF4-FFF2-40B4-BE49-F238E27FC236}">
                    <a16:creationId xmlns:a16="http://schemas.microsoft.com/office/drawing/2014/main" id="{765730AE-4D03-458C-9B28-3FEB4D16D45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Straight Connector 277">
                <a:extLst>
                  <a:ext uri="{FF2B5EF4-FFF2-40B4-BE49-F238E27FC236}">
                    <a16:creationId xmlns:a16="http://schemas.microsoft.com/office/drawing/2014/main" id="{504FC0CA-4F1A-453F-8301-A9C7325CB303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Straight Connector 278">
                <a:extLst>
                  <a:ext uri="{FF2B5EF4-FFF2-40B4-BE49-F238E27FC236}">
                    <a16:creationId xmlns:a16="http://schemas.microsoft.com/office/drawing/2014/main" id="{0ED92517-3A06-4570-8E0B-59F832DB8B60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Straight Connector 279">
                <a:extLst>
                  <a:ext uri="{FF2B5EF4-FFF2-40B4-BE49-F238E27FC236}">
                    <a16:creationId xmlns:a16="http://schemas.microsoft.com/office/drawing/2014/main" id="{B7846209-AA67-4D65-8073-876DFC97381E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Straight Connector 280">
                <a:extLst>
                  <a:ext uri="{FF2B5EF4-FFF2-40B4-BE49-F238E27FC236}">
                    <a16:creationId xmlns:a16="http://schemas.microsoft.com/office/drawing/2014/main" id="{C661235E-1F9C-493E-9BB3-CE4A2226A567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Straight Connector 281">
                <a:extLst>
                  <a:ext uri="{FF2B5EF4-FFF2-40B4-BE49-F238E27FC236}">
                    <a16:creationId xmlns:a16="http://schemas.microsoft.com/office/drawing/2014/main" id="{DFED1690-518B-4B01-AFCD-34C2765BF952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7" name="Group 266">
              <a:extLst>
                <a:ext uri="{FF2B5EF4-FFF2-40B4-BE49-F238E27FC236}">
                  <a16:creationId xmlns:a16="http://schemas.microsoft.com/office/drawing/2014/main" id="{DA81371C-6B4D-4E30-988A-2EBEEFA87316}"/>
                </a:ext>
              </a:extLst>
            </p:cNvPr>
            <p:cNvGrpSpPr/>
            <p:nvPr/>
          </p:nvGrpSpPr>
          <p:grpSpPr>
            <a:xfrm rot="5400000">
              <a:off x="3860878" y="3307602"/>
              <a:ext cx="1080000" cy="156845"/>
              <a:chOff x="4860000" y="2304000"/>
              <a:chExt cx="1080000" cy="156845"/>
            </a:xfrm>
          </p:grpSpPr>
          <p:cxnSp>
            <p:nvCxnSpPr>
              <p:cNvPr id="269" name="Straight Connector 268">
                <a:extLst>
                  <a:ext uri="{FF2B5EF4-FFF2-40B4-BE49-F238E27FC236}">
                    <a16:creationId xmlns:a16="http://schemas.microsoft.com/office/drawing/2014/main" id="{AACAB981-54CA-4FBF-885D-967CB1A649D2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Straight Connector 269">
                <a:extLst>
                  <a:ext uri="{FF2B5EF4-FFF2-40B4-BE49-F238E27FC236}">
                    <a16:creationId xmlns:a16="http://schemas.microsoft.com/office/drawing/2014/main" id="{2522EAC3-7199-4721-8B86-64DE15454E0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Straight Connector 270">
                <a:extLst>
                  <a:ext uri="{FF2B5EF4-FFF2-40B4-BE49-F238E27FC236}">
                    <a16:creationId xmlns:a16="http://schemas.microsoft.com/office/drawing/2014/main" id="{1FD4128D-D5B1-4A94-AF93-7F84268C7365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Straight Connector 271">
                <a:extLst>
                  <a:ext uri="{FF2B5EF4-FFF2-40B4-BE49-F238E27FC236}">
                    <a16:creationId xmlns:a16="http://schemas.microsoft.com/office/drawing/2014/main" id="{B00FC6D5-BB30-46C7-A657-4EC6E8ECCA31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Straight Connector 272">
                <a:extLst>
                  <a:ext uri="{FF2B5EF4-FFF2-40B4-BE49-F238E27FC236}">
                    <a16:creationId xmlns:a16="http://schemas.microsoft.com/office/drawing/2014/main" id="{8F02D8DA-F40B-4F05-9AD2-E79A8E52BF1A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Straight Connector 273">
                <a:extLst>
                  <a:ext uri="{FF2B5EF4-FFF2-40B4-BE49-F238E27FC236}">
                    <a16:creationId xmlns:a16="http://schemas.microsoft.com/office/drawing/2014/main" id="{F00AA142-57E6-4F2C-813E-880CC97A793D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Straight Connector 274">
                <a:extLst>
                  <a:ext uri="{FF2B5EF4-FFF2-40B4-BE49-F238E27FC236}">
                    <a16:creationId xmlns:a16="http://schemas.microsoft.com/office/drawing/2014/main" id="{1928C8B5-A864-4B97-AEC6-73DA6B246FF1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000B2003-B18E-4B1E-8018-FA0249B0EC80}"/>
                </a:ext>
              </a:extLst>
            </p:cNvPr>
            <p:cNvSpPr/>
            <p:nvPr/>
          </p:nvSpPr>
          <p:spPr>
            <a:xfrm>
              <a:off x="4484370" y="2486026"/>
              <a:ext cx="1800000" cy="1799999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solidFill>
              <a:srgbClr val="FF9800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  <p:sp>
        <p:nvSpPr>
          <p:cNvPr id="297" name="Freeform: Shape 296">
            <a:extLst>
              <a:ext uri="{FF2B5EF4-FFF2-40B4-BE49-F238E27FC236}">
                <a16:creationId xmlns:a16="http://schemas.microsoft.com/office/drawing/2014/main" id="{F27A4AC8-56ED-46A1-8FC6-288179375B8E}"/>
              </a:ext>
            </a:extLst>
          </p:cNvPr>
          <p:cNvSpPr/>
          <p:nvPr/>
        </p:nvSpPr>
        <p:spPr>
          <a:xfrm>
            <a:off x="504611" y="4896557"/>
            <a:ext cx="659567" cy="659567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FFA726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grpSp>
        <p:nvGrpSpPr>
          <p:cNvPr id="298" name="Group 297">
            <a:extLst>
              <a:ext uri="{FF2B5EF4-FFF2-40B4-BE49-F238E27FC236}">
                <a16:creationId xmlns:a16="http://schemas.microsoft.com/office/drawing/2014/main" id="{AEA4FD24-88AF-49B0-BDA0-8DA9E9784EE1}"/>
              </a:ext>
            </a:extLst>
          </p:cNvPr>
          <p:cNvGrpSpPr/>
          <p:nvPr/>
        </p:nvGrpSpPr>
        <p:grpSpPr>
          <a:xfrm>
            <a:off x="525574" y="5328968"/>
            <a:ext cx="240902" cy="45719"/>
            <a:chOff x="3494087" y="1512707"/>
            <a:chExt cx="460682" cy="143545"/>
          </a:xfrm>
        </p:grpSpPr>
        <p:cxnSp>
          <p:nvCxnSpPr>
            <p:cNvPr id="299" name="Straight Connector 298">
              <a:extLst>
                <a:ext uri="{FF2B5EF4-FFF2-40B4-BE49-F238E27FC236}">
                  <a16:creationId xmlns:a16="http://schemas.microsoft.com/office/drawing/2014/main" id="{38F30B64-079C-4F5B-B802-72E7D6666664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3494087" y="1512707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>
              <a:extLst>
                <a:ext uri="{FF2B5EF4-FFF2-40B4-BE49-F238E27FC236}">
                  <a16:creationId xmlns:a16="http://schemas.microsoft.com/office/drawing/2014/main" id="{2748C512-598F-4260-A3EC-64815CCE2808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512708"/>
              <a:ext cx="0" cy="143544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Connector 300">
              <a:extLst>
                <a:ext uri="{FF2B5EF4-FFF2-40B4-BE49-F238E27FC236}">
                  <a16:creationId xmlns:a16="http://schemas.microsoft.com/office/drawing/2014/main" id="{CA24865F-EA18-4B1A-81E4-7875B1AF7C3C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656252"/>
              <a:ext cx="14026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2" name="Oval 301">
            <a:extLst>
              <a:ext uri="{FF2B5EF4-FFF2-40B4-BE49-F238E27FC236}">
                <a16:creationId xmlns:a16="http://schemas.microsoft.com/office/drawing/2014/main" id="{743C8347-8833-478A-84E2-920FA6BCFB7A}"/>
              </a:ext>
            </a:extLst>
          </p:cNvPr>
          <p:cNvSpPr/>
          <p:nvPr/>
        </p:nvSpPr>
        <p:spPr>
          <a:xfrm rot="10800000">
            <a:off x="766505" y="5330495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303" name="Group 302">
            <a:extLst>
              <a:ext uri="{FF2B5EF4-FFF2-40B4-BE49-F238E27FC236}">
                <a16:creationId xmlns:a16="http://schemas.microsoft.com/office/drawing/2014/main" id="{1D13511A-1FC1-405F-8056-EF289FF613AB}"/>
              </a:ext>
            </a:extLst>
          </p:cNvPr>
          <p:cNvGrpSpPr/>
          <p:nvPr/>
        </p:nvGrpSpPr>
        <p:grpSpPr>
          <a:xfrm>
            <a:off x="1056555" y="5382059"/>
            <a:ext cx="91463" cy="140928"/>
            <a:chOff x="4439732" y="1735257"/>
            <a:chExt cx="249650" cy="266260"/>
          </a:xfrm>
        </p:grpSpPr>
        <p:cxnSp>
          <p:nvCxnSpPr>
            <p:cNvPr id="304" name="Straight Connector 303">
              <a:extLst>
                <a:ext uri="{FF2B5EF4-FFF2-40B4-BE49-F238E27FC236}">
                  <a16:creationId xmlns:a16="http://schemas.microsoft.com/office/drawing/2014/main" id="{D26449F3-4EC0-466B-9A1A-B0272BE47139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Connector 304">
              <a:extLst>
                <a:ext uri="{FF2B5EF4-FFF2-40B4-BE49-F238E27FC236}">
                  <a16:creationId xmlns:a16="http://schemas.microsoft.com/office/drawing/2014/main" id="{0D168BF3-5906-4CA8-B8E1-F4EB001F086B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6" name="Oval 305">
            <a:extLst>
              <a:ext uri="{FF2B5EF4-FFF2-40B4-BE49-F238E27FC236}">
                <a16:creationId xmlns:a16="http://schemas.microsoft.com/office/drawing/2014/main" id="{613D157F-BE40-43D5-89C6-F316A1B9C0AF}"/>
              </a:ext>
            </a:extLst>
          </p:cNvPr>
          <p:cNvSpPr/>
          <p:nvPr/>
        </p:nvSpPr>
        <p:spPr>
          <a:xfrm rot="5400000">
            <a:off x="1011296" y="5296396"/>
            <a:ext cx="90515" cy="91465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307" name="Group 306">
            <a:extLst>
              <a:ext uri="{FF2B5EF4-FFF2-40B4-BE49-F238E27FC236}">
                <a16:creationId xmlns:a16="http://schemas.microsoft.com/office/drawing/2014/main" id="{2C6A5289-2269-4058-A270-3ED161E4BFFA}"/>
              </a:ext>
            </a:extLst>
          </p:cNvPr>
          <p:cNvGrpSpPr/>
          <p:nvPr/>
        </p:nvGrpSpPr>
        <p:grpSpPr>
          <a:xfrm rot="16200000">
            <a:off x="747100" y="4910609"/>
            <a:ext cx="150485" cy="140928"/>
            <a:chOff x="4439732" y="1735257"/>
            <a:chExt cx="249650" cy="266260"/>
          </a:xfrm>
        </p:grpSpPr>
        <p:cxnSp>
          <p:nvCxnSpPr>
            <p:cNvPr id="308" name="Straight Connector 307">
              <a:extLst>
                <a:ext uri="{FF2B5EF4-FFF2-40B4-BE49-F238E27FC236}">
                  <a16:creationId xmlns:a16="http://schemas.microsoft.com/office/drawing/2014/main" id="{30B7E6AE-98CC-4A86-9C5D-1DA623441B13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>
              <a:extLst>
                <a:ext uri="{FF2B5EF4-FFF2-40B4-BE49-F238E27FC236}">
                  <a16:creationId xmlns:a16="http://schemas.microsoft.com/office/drawing/2014/main" id="{887C9E52-25A4-4D95-A12A-6FD7F81613E1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0" name="Oval 309">
            <a:extLst>
              <a:ext uri="{FF2B5EF4-FFF2-40B4-BE49-F238E27FC236}">
                <a16:creationId xmlns:a16="http://schemas.microsoft.com/office/drawing/2014/main" id="{C220A086-4308-44F1-926D-5C186F2F7BA6}"/>
              </a:ext>
            </a:extLst>
          </p:cNvPr>
          <p:cNvSpPr/>
          <p:nvPr/>
        </p:nvSpPr>
        <p:spPr>
          <a:xfrm>
            <a:off x="665748" y="5013143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311" name="Group 310">
            <a:extLst>
              <a:ext uri="{FF2B5EF4-FFF2-40B4-BE49-F238E27FC236}">
                <a16:creationId xmlns:a16="http://schemas.microsoft.com/office/drawing/2014/main" id="{A4EBAED6-E57D-46A0-8A49-45B31C65B442}"/>
              </a:ext>
            </a:extLst>
          </p:cNvPr>
          <p:cNvGrpSpPr/>
          <p:nvPr/>
        </p:nvGrpSpPr>
        <p:grpSpPr>
          <a:xfrm>
            <a:off x="892807" y="5080915"/>
            <a:ext cx="258856" cy="90000"/>
            <a:chOff x="4268071" y="1075055"/>
            <a:chExt cx="482298" cy="197661"/>
          </a:xfrm>
        </p:grpSpPr>
        <p:cxnSp>
          <p:nvCxnSpPr>
            <p:cNvPr id="312" name="Straight Connector 311">
              <a:extLst>
                <a:ext uri="{FF2B5EF4-FFF2-40B4-BE49-F238E27FC236}">
                  <a16:creationId xmlns:a16="http://schemas.microsoft.com/office/drawing/2014/main" id="{E792B92F-BB72-42FC-B1FA-0A0C285AC3F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29947" y="1075055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>
              <a:extLst>
                <a:ext uri="{FF2B5EF4-FFF2-40B4-BE49-F238E27FC236}">
                  <a16:creationId xmlns:a16="http://schemas.microsoft.com/office/drawing/2014/main" id="{7373B656-5E3D-483A-897F-B8570DE656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68071" y="1075055"/>
              <a:ext cx="161876" cy="197661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4" name="Oval 313">
            <a:extLst>
              <a:ext uri="{FF2B5EF4-FFF2-40B4-BE49-F238E27FC236}">
                <a16:creationId xmlns:a16="http://schemas.microsoft.com/office/drawing/2014/main" id="{169DC0C7-C26E-4A98-B62A-3BD5D93AED7B}"/>
              </a:ext>
            </a:extLst>
          </p:cNvPr>
          <p:cNvSpPr/>
          <p:nvPr/>
        </p:nvSpPr>
        <p:spPr>
          <a:xfrm>
            <a:off x="826404" y="5141958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315" name="Oval 314">
            <a:extLst>
              <a:ext uri="{FF2B5EF4-FFF2-40B4-BE49-F238E27FC236}">
                <a16:creationId xmlns:a16="http://schemas.microsoft.com/office/drawing/2014/main" id="{1425C4AB-2998-4222-99AF-E1AC034A9AFC}"/>
              </a:ext>
            </a:extLst>
          </p:cNvPr>
          <p:cNvSpPr/>
          <p:nvPr/>
        </p:nvSpPr>
        <p:spPr>
          <a:xfrm>
            <a:off x="595928" y="5209026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16" name="Oval 315">
            <a:extLst>
              <a:ext uri="{FF2B5EF4-FFF2-40B4-BE49-F238E27FC236}">
                <a16:creationId xmlns:a16="http://schemas.microsoft.com/office/drawing/2014/main" id="{9903513A-1044-4C63-879F-14F7D4165FA3}"/>
              </a:ext>
            </a:extLst>
          </p:cNvPr>
          <p:cNvSpPr/>
          <p:nvPr/>
        </p:nvSpPr>
        <p:spPr>
          <a:xfrm>
            <a:off x="979688" y="4979927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17" name="Oval 316">
            <a:extLst>
              <a:ext uri="{FF2B5EF4-FFF2-40B4-BE49-F238E27FC236}">
                <a16:creationId xmlns:a16="http://schemas.microsoft.com/office/drawing/2014/main" id="{30D097EF-9711-41E5-A664-66D46519915E}"/>
              </a:ext>
            </a:extLst>
          </p:cNvPr>
          <p:cNvSpPr/>
          <p:nvPr/>
        </p:nvSpPr>
        <p:spPr>
          <a:xfrm>
            <a:off x="1029675" y="5180438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18" name="Oval 317">
            <a:extLst>
              <a:ext uri="{FF2B5EF4-FFF2-40B4-BE49-F238E27FC236}">
                <a16:creationId xmlns:a16="http://schemas.microsoft.com/office/drawing/2014/main" id="{58FD79AE-A3AE-44DB-A494-431A5C6D4651}"/>
              </a:ext>
            </a:extLst>
          </p:cNvPr>
          <p:cNvSpPr/>
          <p:nvPr/>
        </p:nvSpPr>
        <p:spPr>
          <a:xfrm>
            <a:off x="664073" y="5466237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21" name="Rectangle: Rounded Corners 320">
            <a:extLst>
              <a:ext uri="{FF2B5EF4-FFF2-40B4-BE49-F238E27FC236}">
                <a16:creationId xmlns:a16="http://schemas.microsoft.com/office/drawing/2014/main" id="{762E2346-E8C5-47D9-BBA2-CD81ECCB2824}"/>
              </a:ext>
            </a:extLst>
          </p:cNvPr>
          <p:cNvSpPr/>
          <p:nvPr/>
        </p:nvSpPr>
        <p:spPr>
          <a:xfrm>
            <a:off x="216059" y="5769792"/>
            <a:ext cx="1244008" cy="58543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POP LEFT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INIT</a:t>
            </a:r>
          </a:p>
        </p:txBody>
      </p:sp>
      <p:sp>
        <p:nvSpPr>
          <p:cNvPr id="186" name="Freeform: Shape 185">
            <a:extLst>
              <a:ext uri="{FF2B5EF4-FFF2-40B4-BE49-F238E27FC236}">
                <a16:creationId xmlns:a16="http://schemas.microsoft.com/office/drawing/2014/main" id="{4A70CC43-DB9D-4E69-BE1F-C9C1B5F5DE47}"/>
              </a:ext>
            </a:extLst>
          </p:cNvPr>
          <p:cNvSpPr/>
          <p:nvPr/>
        </p:nvSpPr>
        <p:spPr>
          <a:xfrm rot="282301">
            <a:off x="5423256" y="2949566"/>
            <a:ext cx="809241" cy="135965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7" name="Freeform: Shape 186">
            <a:extLst>
              <a:ext uri="{FF2B5EF4-FFF2-40B4-BE49-F238E27FC236}">
                <a16:creationId xmlns:a16="http://schemas.microsoft.com/office/drawing/2014/main" id="{AA75CD9E-07A3-4540-86FB-8E3D6D0848F0}"/>
              </a:ext>
            </a:extLst>
          </p:cNvPr>
          <p:cNvSpPr/>
          <p:nvPr/>
        </p:nvSpPr>
        <p:spPr>
          <a:xfrm rot="10800000">
            <a:off x="3264248" y="3710898"/>
            <a:ext cx="704688" cy="146360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50937395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advTm="1825">
        <p159:morph option="byObject"/>
      </p:transition>
    </mc:Choice>
    <mc:Fallback>
      <p:transition advTm="182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6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7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0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1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4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5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8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9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22" dur="16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23" dur="16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16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26" dur="13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27" dur="13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13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30" dur="22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1" dur="22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" dur="22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34" dur="9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5" dur="9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" dur="9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Rectangle: Rounded Corners 241">
            <a:extLst>
              <a:ext uri="{FF2B5EF4-FFF2-40B4-BE49-F238E27FC236}">
                <a16:creationId xmlns:a16="http://schemas.microsoft.com/office/drawing/2014/main" id="{E02A3B78-FAAD-400E-AB29-226E856B05EE}"/>
              </a:ext>
            </a:extLst>
          </p:cNvPr>
          <p:cNvSpPr/>
          <p:nvPr/>
        </p:nvSpPr>
        <p:spPr>
          <a:xfrm>
            <a:off x="2320151" y="4741238"/>
            <a:ext cx="946436" cy="914400"/>
          </a:xfrm>
          <a:prstGeom prst="roundRect">
            <a:avLst>
              <a:gd name="adj" fmla="val 26579"/>
            </a:avLst>
          </a:prstGeom>
          <a:noFill/>
          <a:ln w="28575">
            <a:solidFill>
              <a:schemeClr val="bg1">
                <a:lumMod val="75000"/>
              </a:schemeClr>
            </a:solidFill>
            <a:prstDash val="sysDash"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Node1</a:t>
            </a:r>
            <a:endParaRPr lang="fr-BE" sz="2000" dirty="0">
              <a:solidFill>
                <a:schemeClr val="bg1">
                  <a:lumMod val="6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43" name="Rectangle: Rounded Corners 242">
            <a:extLst>
              <a:ext uri="{FF2B5EF4-FFF2-40B4-BE49-F238E27FC236}">
                <a16:creationId xmlns:a16="http://schemas.microsoft.com/office/drawing/2014/main" id="{CFD213C2-B8BE-4F23-9396-B0E17B4F3768}"/>
              </a:ext>
            </a:extLst>
          </p:cNvPr>
          <p:cNvSpPr/>
          <p:nvPr/>
        </p:nvSpPr>
        <p:spPr>
          <a:xfrm>
            <a:off x="3912762" y="2914745"/>
            <a:ext cx="1618057" cy="914400"/>
          </a:xfrm>
          <a:prstGeom prst="roundRect">
            <a:avLst>
              <a:gd name="adj" fmla="val 26579"/>
            </a:avLst>
          </a:prstGeom>
          <a:solidFill>
            <a:srgbClr val="78B83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New Node</a:t>
            </a:r>
            <a:endParaRPr lang="fr-BE" sz="2000" dirty="0">
              <a:solidFill>
                <a:schemeClr val="bg1">
                  <a:lumMod val="9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5FD3D961-A8E3-4C6A-A4EE-7DD68B18E42C}"/>
              </a:ext>
            </a:extLst>
          </p:cNvPr>
          <p:cNvGrpSpPr/>
          <p:nvPr/>
        </p:nvGrpSpPr>
        <p:grpSpPr>
          <a:xfrm>
            <a:off x="8594509" y="-243840"/>
            <a:ext cx="3800673" cy="1136390"/>
            <a:chOff x="8594509" y="5937504"/>
            <a:chExt cx="3800673" cy="1136390"/>
          </a:xfrm>
        </p:grpSpPr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BFCD429D-CD0C-4067-B74F-46ED0273003D}"/>
                </a:ext>
              </a:extLst>
            </p:cNvPr>
            <p:cNvSpPr/>
            <p:nvPr/>
          </p:nvSpPr>
          <p:spPr>
            <a:xfrm>
              <a:off x="8594509" y="5937504"/>
              <a:ext cx="3800673" cy="1136390"/>
            </a:xfrm>
            <a:prstGeom prst="roundRect">
              <a:avLst/>
            </a:prstGeom>
            <a:solidFill>
              <a:schemeClr val="bg1"/>
            </a:solidFill>
            <a:ln w="571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pic>
          <p:nvPicPr>
            <p:cNvPr id="57" name="Graphic 56">
              <a:extLst>
                <a:ext uri="{FF2B5EF4-FFF2-40B4-BE49-F238E27FC236}">
                  <a16:creationId xmlns:a16="http://schemas.microsoft.com/office/drawing/2014/main" id="{852DB212-A014-4990-869E-0DD9B426A5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8924852" y="6303054"/>
              <a:ext cx="593582" cy="593582"/>
            </a:xfrm>
            <a:prstGeom prst="rect">
              <a:avLst/>
            </a:prstGeom>
          </p:spPr>
        </p:pic>
        <p:pic>
          <p:nvPicPr>
            <p:cNvPr id="58" name="Graphic 57">
              <a:extLst>
                <a:ext uri="{FF2B5EF4-FFF2-40B4-BE49-F238E27FC236}">
                  <a16:creationId xmlns:a16="http://schemas.microsoft.com/office/drawing/2014/main" id="{8E548813-E3B9-46AF-8789-AC4B1844259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151216" y="6303054"/>
              <a:ext cx="593582" cy="593582"/>
            </a:xfrm>
            <a:prstGeom prst="rect">
              <a:avLst/>
            </a:prstGeom>
          </p:spPr>
        </p:pic>
        <p:pic>
          <p:nvPicPr>
            <p:cNvPr id="59" name="Graphic 58">
              <a:extLst>
                <a:ext uri="{FF2B5EF4-FFF2-40B4-BE49-F238E27FC236}">
                  <a16:creationId xmlns:a16="http://schemas.microsoft.com/office/drawing/2014/main" id="{56002167-1A27-496B-8268-1F270E0FD00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p:blipFill>
          <p:spPr>
            <a:xfrm>
              <a:off x="11349540" y="6303054"/>
              <a:ext cx="593582" cy="593582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EC2C4A4D-4BDC-4727-846A-2BA2A114B58E}"/>
                </a:ext>
              </a:extLst>
            </p:cNvPr>
            <p:cNvSpPr txBox="1"/>
            <p:nvPr/>
          </p:nvSpPr>
          <p:spPr>
            <a:xfrm>
              <a:off x="9526874" y="6143693"/>
              <a:ext cx="60474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/>
                <a:t>&lt;</a:t>
              </a:r>
              <a:endParaRPr lang="fr-BE" sz="4800" b="1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DB020B64-0390-4BDF-9D6C-46E53C19B916}"/>
                </a:ext>
              </a:extLst>
            </p:cNvPr>
            <p:cNvSpPr txBox="1"/>
            <p:nvPr/>
          </p:nvSpPr>
          <p:spPr>
            <a:xfrm>
              <a:off x="10747221" y="6147288"/>
              <a:ext cx="60474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/>
                <a:t>&lt;</a:t>
              </a:r>
              <a:endParaRPr lang="fr-BE" sz="4800" b="1" dirty="0"/>
            </a:p>
          </p:txBody>
        </p:sp>
      </p:grp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498E5345-F6A7-46B8-B51A-F214D2E3A208}"/>
              </a:ext>
            </a:extLst>
          </p:cNvPr>
          <p:cNvSpPr/>
          <p:nvPr/>
        </p:nvSpPr>
        <p:spPr>
          <a:xfrm>
            <a:off x="2444900" y="2915417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E0303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LA</a:t>
            </a:r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3AB02E44-3147-4F5B-B6CC-B24F648E947C}"/>
              </a:ext>
            </a:extLst>
          </p:cNvPr>
          <p:cNvSpPr/>
          <p:nvPr/>
        </p:nvSpPr>
        <p:spPr>
          <a:xfrm>
            <a:off x="6108419" y="2915417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3584CB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 1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66631AAC-EA21-42CF-B91F-874E03F19699}"/>
              </a:ext>
            </a:extLst>
          </p:cNvPr>
          <p:cNvSpPr/>
          <p:nvPr/>
        </p:nvSpPr>
        <p:spPr>
          <a:xfrm>
            <a:off x="8308403" y="2910537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78B83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 2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B548A3FA-D96A-4015-B070-B055F56EFFFC}"/>
              </a:ext>
            </a:extLst>
          </p:cNvPr>
          <p:cNvSpPr/>
          <p:nvPr/>
        </p:nvSpPr>
        <p:spPr>
          <a:xfrm>
            <a:off x="3312817" y="2886631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9C8A8B11-F563-4526-B9EB-45B5C17BBBBB}"/>
              </a:ext>
            </a:extLst>
          </p:cNvPr>
          <p:cNvSpPr/>
          <p:nvPr/>
        </p:nvSpPr>
        <p:spPr>
          <a:xfrm>
            <a:off x="10476141" y="2918042"/>
            <a:ext cx="946436" cy="914400"/>
          </a:xfrm>
          <a:prstGeom prst="roundRect">
            <a:avLst>
              <a:gd name="adj" fmla="val 26579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D44E73AB-F84A-40EC-93D0-687D06693101}"/>
              </a:ext>
            </a:extLst>
          </p:cNvPr>
          <p:cNvSpPr/>
          <p:nvPr/>
        </p:nvSpPr>
        <p:spPr>
          <a:xfrm>
            <a:off x="10476998" y="2917082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3584CB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RA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83F40CC4-A5D4-4387-9D65-22A7FED42D19}"/>
              </a:ext>
            </a:extLst>
          </p:cNvPr>
          <p:cNvSpPr/>
          <p:nvPr/>
        </p:nvSpPr>
        <p:spPr>
          <a:xfrm>
            <a:off x="7680301" y="2909265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3DBAC1DD-4305-43CF-8C78-D48785A5364F}"/>
              </a:ext>
            </a:extLst>
          </p:cNvPr>
          <p:cNvSpPr/>
          <p:nvPr/>
        </p:nvSpPr>
        <p:spPr>
          <a:xfrm>
            <a:off x="9877018" y="2904712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93EFD55F-2DE2-49CA-A03D-C3DB8CD5AB4A}"/>
              </a:ext>
            </a:extLst>
          </p:cNvPr>
          <p:cNvSpPr/>
          <p:nvPr/>
        </p:nvSpPr>
        <p:spPr>
          <a:xfrm rot="10800000">
            <a:off x="9821601" y="3710901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D880F619-E66D-471F-87EE-5A97DB8FF725}"/>
              </a:ext>
            </a:extLst>
          </p:cNvPr>
          <p:cNvSpPr/>
          <p:nvPr/>
        </p:nvSpPr>
        <p:spPr>
          <a:xfrm rot="10800000">
            <a:off x="7659974" y="3653283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A8AFBF1F-0C0C-4834-905F-0D7C05CB4ECD}"/>
              </a:ext>
            </a:extLst>
          </p:cNvPr>
          <p:cNvSpPr/>
          <p:nvPr/>
        </p:nvSpPr>
        <p:spPr>
          <a:xfrm rot="10800000">
            <a:off x="5425981" y="3658164"/>
            <a:ext cx="817666" cy="173317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B78D5782-5769-43BC-9C26-D37FDB2BA26E}"/>
              </a:ext>
            </a:extLst>
          </p:cNvPr>
          <p:cNvGrpSpPr/>
          <p:nvPr/>
        </p:nvGrpSpPr>
        <p:grpSpPr>
          <a:xfrm>
            <a:off x="292200" y="673796"/>
            <a:ext cx="1077932" cy="1076788"/>
            <a:chOff x="4322454" y="2326306"/>
            <a:chExt cx="2121384" cy="2119132"/>
          </a:xfrm>
        </p:grpSpPr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BDB21855-249C-4A6B-8805-798EF97B8B32}"/>
                </a:ext>
              </a:extLst>
            </p:cNvPr>
            <p:cNvGrpSpPr/>
            <p:nvPr/>
          </p:nvGrpSpPr>
          <p:grpSpPr>
            <a:xfrm>
              <a:off x="4871096" y="2326306"/>
              <a:ext cx="1080000" cy="156845"/>
              <a:chOff x="4860000" y="2304000"/>
              <a:chExt cx="1080000" cy="156845"/>
            </a:xfrm>
          </p:grpSpPr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99AE82B2-FB5A-400B-B56E-E214E1EEA7A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5707F36A-7B86-418D-9751-B2B7C232120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54AA6B68-67F3-4975-A95E-F341ED9EF553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>
                <a:extLst>
                  <a:ext uri="{FF2B5EF4-FFF2-40B4-BE49-F238E27FC236}">
                    <a16:creationId xmlns:a16="http://schemas.microsoft.com/office/drawing/2014/main" id="{A671943C-6EF4-42AA-975F-45EF9C6A3B3A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3C7E93C7-7C2E-4EC7-BFA1-117A2F7947F1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id="{57878A0D-3480-4FE6-A54D-773553020ADE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4CA2D378-19F2-4F42-9700-024996AC8052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CCF2165B-3FF0-4410-B1BC-F80C39793C92}"/>
                </a:ext>
              </a:extLst>
            </p:cNvPr>
            <p:cNvGrpSpPr/>
            <p:nvPr/>
          </p:nvGrpSpPr>
          <p:grpSpPr>
            <a:xfrm rot="5400000">
              <a:off x="5825416" y="3285860"/>
              <a:ext cx="1080000" cy="156845"/>
              <a:chOff x="4860000" y="2304000"/>
              <a:chExt cx="1080000" cy="156845"/>
            </a:xfrm>
          </p:grpSpPr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922AF6D0-1B88-4D17-AE68-2B30DE90D34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CEEF48AB-87B1-4233-AECE-9C6D6DACE25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8E1D08FC-7904-492D-8D78-FB99259B0DC1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08E836E3-2E6D-4775-8425-C8267C2838AD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503C5DEB-3D5B-4B5E-93D8-6108EDE85082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159FED89-604C-4C6C-A6A0-83FBA3C1530B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A56467B4-3F60-4827-9971-473045E824E8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5A70AE02-8A23-45B5-B4A8-38B98D3373D5}"/>
                </a:ext>
              </a:extLst>
            </p:cNvPr>
            <p:cNvGrpSpPr/>
            <p:nvPr/>
          </p:nvGrpSpPr>
          <p:grpSpPr>
            <a:xfrm>
              <a:off x="4844370" y="4288593"/>
              <a:ext cx="1080000" cy="156845"/>
              <a:chOff x="4860000" y="2304000"/>
              <a:chExt cx="1080000" cy="156845"/>
            </a:xfrm>
          </p:grpSpPr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91A280ED-8867-4F75-8170-92C1ABF252E2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8FE6FEEC-A959-4ADE-BA6E-40EA267EA747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6D220034-E194-4AF6-B161-026C01376DDD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71B42F67-1064-46AF-877F-CCAA7E848371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7FC2A320-3D2A-4CDB-B3BC-383F77088540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B5526348-8D55-4E1D-8977-B74088C6D144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C006205E-8F27-4669-B9ED-D4CBB65ECABD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BBC8BF8A-F44F-4EBE-BF8B-7D55B84E699A}"/>
                </a:ext>
              </a:extLst>
            </p:cNvPr>
            <p:cNvGrpSpPr/>
            <p:nvPr/>
          </p:nvGrpSpPr>
          <p:grpSpPr>
            <a:xfrm rot="5400000">
              <a:off x="3860877" y="3307603"/>
              <a:ext cx="1080000" cy="156845"/>
              <a:chOff x="4860000" y="2304000"/>
              <a:chExt cx="1080000" cy="156845"/>
            </a:xfrm>
          </p:grpSpPr>
          <p:cxnSp>
            <p:nvCxnSpPr>
              <p:cNvPr id="136" name="Straight Connector 135">
                <a:extLst>
                  <a:ext uri="{FF2B5EF4-FFF2-40B4-BE49-F238E27FC236}">
                    <a16:creationId xmlns:a16="http://schemas.microsoft.com/office/drawing/2014/main" id="{B56432A2-B755-4430-9C35-AE2AF065A5D3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0870B305-1837-4900-AE75-EB23D6341A1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2F8F7747-9D14-4150-8BC0-DFF532B680EF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563770AD-CF2C-48B1-A7D0-6286F8A3DD63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131083F2-1F1B-4034-9F62-33ACE5B1F759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E5C0BF2D-FD57-4271-B28B-115E241CD7CD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FDCEE0F7-F70E-4D45-ACFD-E84BBC070EB9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D2AE1C21-40A0-44FF-8349-41CC19614C90}"/>
                </a:ext>
              </a:extLst>
            </p:cNvPr>
            <p:cNvSpPr/>
            <p:nvPr/>
          </p:nvSpPr>
          <p:spPr>
            <a:xfrm>
              <a:off x="4484370" y="2486025"/>
              <a:ext cx="1800000" cy="1800000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solidFill>
              <a:srgbClr val="4CAF50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  <p:sp>
        <p:nvSpPr>
          <p:cNvPr id="164" name="Freeform: Shape 163">
            <a:extLst>
              <a:ext uri="{FF2B5EF4-FFF2-40B4-BE49-F238E27FC236}">
                <a16:creationId xmlns:a16="http://schemas.microsoft.com/office/drawing/2014/main" id="{5A39D777-590E-43AC-A3E7-71099F3EF366}"/>
              </a:ext>
            </a:extLst>
          </p:cNvPr>
          <p:cNvSpPr/>
          <p:nvPr/>
        </p:nvSpPr>
        <p:spPr>
          <a:xfrm>
            <a:off x="504611" y="884870"/>
            <a:ext cx="659567" cy="659567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66BB6A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B2F56CB3-C8B5-4079-84B7-49C1F8665C6C}"/>
              </a:ext>
            </a:extLst>
          </p:cNvPr>
          <p:cNvGrpSpPr/>
          <p:nvPr/>
        </p:nvGrpSpPr>
        <p:grpSpPr>
          <a:xfrm>
            <a:off x="525574" y="1317281"/>
            <a:ext cx="240902" cy="45719"/>
            <a:chOff x="3494087" y="1512707"/>
            <a:chExt cx="460682" cy="143545"/>
          </a:xfrm>
        </p:grpSpPr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9A4659CB-12AA-4567-96FB-0EE0F7131F92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3494087" y="1512707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94BD9989-C454-4066-98D0-E611E4DD2244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512708"/>
              <a:ext cx="0" cy="143544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FD9050D7-A2E3-4649-98E5-1CB74B16638B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656252"/>
              <a:ext cx="14026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9" name="Oval 168">
            <a:extLst>
              <a:ext uri="{FF2B5EF4-FFF2-40B4-BE49-F238E27FC236}">
                <a16:creationId xmlns:a16="http://schemas.microsoft.com/office/drawing/2014/main" id="{5C8D347F-0D1E-48B7-B40B-E7BB6DF38495}"/>
              </a:ext>
            </a:extLst>
          </p:cNvPr>
          <p:cNvSpPr/>
          <p:nvPr/>
        </p:nvSpPr>
        <p:spPr>
          <a:xfrm rot="10800000">
            <a:off x="766505" y="1318808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242D19F2-83EA-4838-8367-B2E4A32D9129}"/>
              </a:ext>
            </a:extLst>
          </p:cNvPr>
          <p:cNvGrpSpPr/>
          <p:nvPr/>
        </p:nvGrpSpPr>
        <p:grpSpPr>
          <a:xfrm>
            <a:off x="1056555" y="1370372"/>
            <a:ext cx="91463" cy="140928"/>
            <a:chOff x="4439732" y="1735257"/>
            <a:chExt cx="249650" cy="266260"/>
          </a:xfrm>
        </p:grpSpPr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AC8A2788-B4A9-4C69-987C-C1F8DBD68F8C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C0A02C94-8373-4008-9879-AB1AD0DF85B5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3" name="Oval 172">
            <a:extLst>
              <a:ext uri="{FF2B5EF4-FFF2-40B4-BE49-F238E27FC236}">
                <a16:creationId xmlns:a16="http://schemas.microsoft.com/office/drawing/2014/main" id="{9B5C56EA-D52E-4B6C-A709-CDC09BCC9EE1}"/>
              </a:ext>
            </a:extLst>
          </p:cNvPr>
          <p:cNvSpPr/>
          <p:nvPr/>
        </p:nvSpPr>
        <p:spPr>
          <a:xfrm rot="5400000">
            <a:off x="1011296" y="1284709"/>
            <a:ext cx="90515" cy="91465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D7B6C123-4A1C-4FA0-A91F-3F9952E97B60}"/>
              </a:ext>
            </a:extLst>
          </p:cNvPr>
          <p:cNvGrpSpPr/>
          <p:nvPr/>
        </p:nvGrpSpPr>
        <p:grpSpPr>
          <a:xfrm rot="16200000">
            <a:off x="747100" y="898922"/>
            <a:ext cx="150485" cy="140928"/>
            <a:chOff x="4439732" y="1735257"/>
            <a:chExt cx="249650" cy="266260"/>
          </a:xfrm>
        </p:grpSpPr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A524254A-1069-4035-AE1F-7A5430A125B4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C88BE510-C0D8-4224-982F-9FE6DFC6F404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7" name="Oval 176">
            <a:extLst>
              <a:ext uri="{FF2B5EF4-FFF2-40B4-BE49-F238E27FC236}">
                <a16:creationId xmlns:a16="http://schemas.microsoft.com/office/drawing/2014/main" id="{07B9720A-634B-46E9-B078-B9ED515F0869}"/>
              </a:ext>
            </a:extLst>
          </p:cNvPr>
          <p:cNvSpPr/>
          <p:nvPr/>
        </p:nvSpPr>
        <p:spPr>
          <a:xfrm>
            <a:off x="665748" y="1001456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81FD4B09-9E03-4A7D-B7CF-8D825D3269D5}"/>
              </a:ext>
            </a:extLst>
          </p:cNvPr>
          <p:cNvGrpSpPr/>
          <p:nvPr/>
        </p:nvGrpSpPr>
        <p:grpSpPr>
          <a:xfrm>
            <a:off x="892807" y="1069228"/>
            <a:ext cx="258856" cy="90000"/>
            <a:chOff x="4268071" y="1075055"/>
            <a:chExt cx="482298" cy="197661"/>
          </a:xfrm>
        </p:grpSpPr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D1E7384D-0398-4062-9E94-C5219D6E49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29947" y="1075055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1A250AE0-EC43-48E8-A106-18D07E9601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68071" y="1075055"/>
              <a:ext cx="161876" cy="197661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1" name="Oval 180">
            <a:extLst>
              <a:ext uri="{FF2B5EF4-FFF2-40B4-BE49-F238E27FC236}">
                <a16:creationId xmlns:a16="http://schemas.microsoft.com/office/drawing/2014/main" id="{5DF51640-6235-4941-9DDE-9F630A4D8DB1}"/>
              </a:ext>
            </a:extLst>
          </p:cNvPr>
          <p:cNvSpPr/>
          <p:nvPr/>
        </p:nvSpPr>
        <p:spPr>
          <a:xfrm>
            <a:off x="826404" y="1130271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82" name="Oval 181">
            <a:extLst>
              <a:ext uri="{FF2B5EF4-FFF2-40B4-BE49-F238E27FC236}">
                <a16:creationId xmlns:a16="http://schemas.microsoft.com/office/drawing/2014/main" id="{0ECEF9C9-13C1-48A0-97BF-A9148C2C376F}"/>
              </a:ext>
            </a:extLst>
          </p:cNvPr>
          <p:cNvSpPr/>
          <p:nvPr/>
        </p:nvSpPr>
        <p:spPr>
          <a:xfrm>
            <a:off x="595928" y="1197339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3" name="Oval 182">
            <a:extLst>
              <a:ext uri="{FF2B5EF4-FFF2-40B4-BE49-F238E27FC236}">
                <a16:creationId xmlns:a16="http://schemas.microsoft.com/office/drawing/2014/main" id="{D7156E56-768F-452B-BA63-F02628FA0DD7}"/>
              </a:ext>
            </a:extLst>
          </p:cNvPr>
          <p:cNvSpPr/>
          <p:nvPr/>
        </p:nvSpPr>
        <p:spPr>
          <a:xfrm>
            <a:off x="979688" y="968240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4" name="Oval 183">
            <a:extLst>
              <a:ext uri="{FF2B5EF4-FFF2-40B4-BE49-F238E27FC236}">
                <a16:creationId xmlns:a16="http://schemas.microsoft.com/office/drawing/2014/main" id="{BF4172B0-EB09-48AC-BADB-2A6C274421D3}"/>
              </a:ext>
            </a:extLst>
          </p:cNvPr>
          <p:cNvSpPr/>
          <p:nvPr/>
        </p:nvSpPr>
        <p:spPr>
          <a:xfrm>
            <a:off x="1029675" y="1168751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5" name="Oval 184">
            <a:extLst>
              <a:ext uri="{FF2B5EF4-FFF2-40B4-BE49-F238E27FC236}">
                <a16:creationId xmlns:a16="http://schemas.microsoft.com/office/drawing/2014/main" id="{6CB1E73C-4500-4227-9182-BD9A76FA2AF9}"/>
              </a:ext>
            </a:extLst>
          </p:cNvPr>
          <p:cNvSpPr/>
          <p:nvPr/>
        </p:nvSpPr>
        <p:spPr>
          <a:xfrm>
            <a:off x="664073" y="1454550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263" name="Group 262">
            <a:extLst>
              <a:ext uri="{FF2B5EF4-FFF2-40B4-BE49-F238E27FC236}">
                <a16:creationId xmlns:a16="http://schemas.microsoft.com/office/drawing/2014/main" id="{339F95F0-4AAC-42E0-8D12-64291F18A851}"/>
              </a:ext>
            </a:extLst>
          </p:cNvPr>
          <p:cNvGrpSpPr/>
          <p:nvPr/>
        </p:nvGrpSpPr>
        <p:grpSpPr>
          <a:xfrm>
            <a:off x="296349" y="4684130"/>
            <a:ext cx="1077933" cy="1076788"/>
            <a:chOff x="4322455" y="2326306"/>
            <a:chExt cx="2121387" cy="2119132"/>
          </a:xfrm>
        </p:grpSpPr>
        <p:grpSp>
          <p:nvGrpSpPr>
            <p:cNvPr id="264" name="Group 263">
              <a:extLst>
                <a:ext uri="{FF2B5EF4-FFF2-40B4-BE49-F238E27FC236}">
                  <a16:creationId xmlns:a16="http://schemas.microsoft.com/office/drawing/2014/main" id="{7581B607-498D-42BF-AFEC-4C693901E41D}"/>
                </a:ext>
              </a:extLst>
            </p:cNvPr>
            <p:cNvGrpSpPr/>
            <p:nvPr/>
          </p:nvGrpSpPr>
          <p:grpSpPr>
            <a:xfrm>
              <a:off x="4871100" y="2326306"/>
              <a:ext cx="1080001" cy="156845"/>
              <a:chOff x="4860000" y="2304000"/>
              <a:chExt cx="1080000" cy="156845"/>
            </a:xfrm>
          </p:grpSpPr>
          <p:cxnSp>
            <p:nvCxnSpPr>
              <p:cNvPr id="290" name="Straight Connector 289">
                <a:extLst>
                  <a:ext uri="{FF2B5EF4-FFF2-40B4-BE49-F238E27FC236}">
                    <a16:creationId xmlns:a16="http://schemas.microsoft.com/office/drawing/2014/main" id="{F8DAF817-8EAD-4134-8CDE-FD907AAFA5F5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Straight Connector 290">
                <a:extLst>
                  <a:ext uri="{FF2B5EF4-FFF2-40B4-BE49-F238E27FC236}">
                    <a16:creationId xmlns:a16="http://schemas.microsoft.com/office/drawing/2014/main" id="{3B83845F-45D4-4CC1-BB76-EA6990CB71B3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Straight Connector 291">
                <a:extLst>
                  <a:ext uri="{FF2B5EF4-FFF2-40B4-BE49-F238E27FC236}">
                    <a16:creationId xmlns:a16="http://schemas.microsoft.com/office/drawing/2014/main" id="{DCE74B10-D5B2-4569-B910-5D9458DDB157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Straight Connector 292">
                <a:extLst>
                  <a:ext uri="{FF2B5EF4-FFF2-40B4-BE49-F238E27FC236}">
                    <a16:creationId xmlns:a16="http://schemas.microsoft.com/office/drawing/2014/main" id="{B197A162-70ED-4F03-B6EF-69206F76CC08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Straight Connector 293">
                <a:extLst>
                  <a:ext uri="{FF2B5EF4-FFF2-40B4-BE49-F238E27FC236}">
                    <a16:creationId xmlns:a16="http://schemas.microsoft.com/office/drawing/2014/main" id="{4ED3EF85-10FA-40F8-9B24-A8A79D746E14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Straight Connector 294">
                <a:extLst>
                  <a:ext uri="{FF2B5EF4-FFF2-40B4-BE49-F238E27FC236}">
                    <a16:creationId xmlns:a16="http://schemas.microsoft.com/office/drawing/2014/main" id="{E78DBF5C-3FC9-4F4B-B6DB-3B9BC7345491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Straight Connector 295">
                <a:extLst>
                  <a:ext uri="{FF2B5EF4-FFF2-40B4-BE49-F238E27FC236}">
                    <a16:creationId xmlns:a16="http://schemas.microsoft.com/office/drawing/2014/main" id="{108BD20D-49BF-4C64-9914-171A99F1E045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5" name="Group 264">
              <a:extLst>
                <a:ext uri="{FF2B5EF4-FFF2-40B4-BE49-F238E27FC236}">
                  <a16:creationId xmlns:a16="http://schemas.microsoft.com/office/drawing/2014/main" id="{DBD10DDD-EC30-47B9-B857-9D6AAAFBD639}"/>
                </a:ext>
              </a:extLst>
            </p:cNvPr>
            <p:cNvGrpSpPr/>
            <p:nvPr/>
          </p:nvGrpSpPr>
          <p:grpSpPr>
            <a:xfrm rot="5400000">
              <a:off x="5825420" y="3285860"/>
              <a:ext cx="1080000" cy="156845"/>
              <a:chOff x="4860000" y="2304000"/>
              <a:chExt cx="1080000" cy="156845"/>
            </a:xfrm>
          </p:grpSpPr>
          <p:cxnSp>
            <p:nvCxnSpPr>
              <p:cNvPr id="283" name="Straight Connector 282">
                <a:extLst>
                  <a:ext uri="{FF2B5EF4-FFF2-40B4-BE49-F238E27FC236}">
                    <a16:creationId xmlns:a16="http://schemas.microsoft.com/office/drawing/2014/main" id="{45BD1978-F9BD-471C-BBED-BE9E09CF997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Straight Connector 283">
                <a:extLst>
                  <a:ext uri="{FF2B5EF4-FFF2-40B4-BE49-F238E27FC236}">
                    <a16:creationId xmlns:a16="http://schemas.microsoft.com/office/drawing/2014/main" id="{384A9E1E-6BB6-4224-91CA-0916BD2C837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Straight Connector 284">
                <a:extLst>
                  <a:ext uri="{FF2B5EF4-FFF2-40B4-BE49-F238E27FC236}">
                    <a16:creationId xmlns:a16="http://schemas.microsoft.com/office/drawing/2014/main" id="{3965C42E-D8A5-4AEC-B10A-DBB44AB43BE6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Straight Connector 285">
                <a:extLst>
                  <a:ext uri="{FF2B5EF4-FFF2-40B4-BE49-F238E27FC236}">
                    <a16:creationId xmlns:a16="http://schemas.microsoft.com/office/drawing/2014/main" id="{078B962F-4BC1-4F1A-98CA-38CE0230A75D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Straight Connector 286">
                <a:extLst>
                  <a:ext uri="{FF2B5EF4-FFF2-40B4-BE49-F238E27FC236}">
                    <a16:creationId xmlns:a16="http://schemas.microsoft.com/office/drawing/2014/main" id="{11E956C7-2527-4BF7-91CD-0D1B30A5B265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Straight Connector 287">
                <a:extLst>
                  <a:ext uri="{FF2B5EF4-FFF2-40B4-BE49-F238E27FC236}">
                    <a16:creationId xmlns:a16="http://schemas.microsoft.com/office/drawing/2014/main" id="{3872049F-12D3-4A11-A6A8-4D0AFB15F8D4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Straight Connector 288">
                <a:extLst>
                  <a:ext uri="{FF2B5EF4-FFF2-40B4-BE49-F238E27FC236}">
                    <a16:creationId xmlns:a16="http://schemas.microsoft.com/office/drawing/2014/main" id="{44592C49-1DF9-4087-9486-36B9604206BA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6" name="Group 265">
              <a:extLst>
                <a:ext uri="{FF2B5EF4-FFF2-40B4-BE49-F238E27FC236}">
                  <a16:creationId xmlns:a16="http://schemas.microsoft.com/office/drawing/2014/main" id="{327B9869-963C-44BB-AB9B-1EC417D9F7A6}"/>
                </a:ext>
              </a:extLst>
            </p:cNvPr>
            <p:cNvGrpSpPr/>
            <p:nvPr/>
          </p:nvGrpSpPr>
          <p:grpSpPr>
            <a:xfrm>
              <a:off x="4844372" y="4288593"/>
              <a:ext cx="1080001" cy="156845"/>
              <a:chOff x="4860000" y="2304000"/>
              <a:chExt cx="1080000" cy="156845"/>
            </a:xfrm>
          </p:grpSpPr>
          <p:cxnSp>
            <p:nvCxnSpPr>
              <p:cNvPr id="276" name="Straight Connector 275">
                <a:extLst>
                  <a:ext uri="{FF2B5EF4-FFF2-40B4-BE49-F238E27FC236}">
                    <a16:creationId xmlns:a16="http://schemas.microsoft.com/office/drawing/2014/main" id="{ADB7BB5E-B7C8-41D1-BC17-BFD0F2D238DC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Straight Connector 276">
                <a:extLst>
                  <a:ext uri="{FF2B5EF4-FFF2-40B4-BE49-F238E27FC236}">
                    <a16:creationId xmlns:a16="http://schemas.microsoft.com/office/drawing/2014/main" id="{765730AE-4D03-458C-9B28-3FEB4D16D45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Straight Connector 277">
                <a:extLst>
                  <a:ext uri="{FF2B5EF4-FFF2-40B4-BE49-F238E27FC236}">
                    <a16:creationId xmlns:a16="http://schemas.microsoft.com/office/drawing/2014/main" id="{504FC0CA-4F1A-453F-8301-A9C7325CB303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Straight Connector 278">
                <a:extLst>
                  <a:ext uri="{FF2B5EF4-FFF2-40B4-BE49-F238E27FC236}">
                    <a16:creationId xmlns:a16="http://schemas.microsoft.com/office/drawing/2014/main" id="{0ED92517-3A06-4570-8E0B-59F832DB8B60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Straight Connector 279">
                <a:extLst>
                  <a:ext uri="{FF2B5EF4-FFF2-40B4-BE49-F238E27FC236}">
                    <a16:creationId xmlns:a16="http://schemas.microsoft.com/office/drawing/2014/main" id="{B7846209-AA67-4D65-8073-876DFC97381E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Straight Connector 280">
                <a:extLst>
                  <a:ext uri="{FF2B5EF4-FFF2-40B4-BE49-F238E27FC236}">
                    <a16:creationId xmlns:a16="http://schemas.microsoft.com/office/drawing/2014/main" id="{C661235E-1F9C-493E-9BB3-CE4A2226A567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Straight Connector 281">
                <a:extLst>
                  <a:ext uri="{FF2B5EF4-FFF2-40B4-BE49-F238E27FC236}">
                    <a16:creationId xmlns:a16="http://schemas.microsoft.com/office/drawing/2014/main" id="{DFED1690-518B-4B01-AFCD-34C2765BF952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7" name="Group 266">
              <a:extLst>
                <a:ext uri="{FF2B5EF4-FFF2-40B4-BE49-F238E27FC236}">
                  <a16:creationId xmlns:a16="http://schemas.microsoft.com/office/drawing/2014/main" id="{DA81371C-6B4D-4E30-988A-2EBEEFA87316}"/>
                </a:ext>
              </a:extLst>
            </p:cNvPr>
            <p:cNvGrpSpPr/>
            <p:nvPr/>
          </p:nvGrpSpPr>
          <p:grpSpPr>
            <a:xfrm rot="5400000">
              <a:off x="3860878" y="3307602"/>
              <a:ext cx="1080000" cy="156845"/>
              <a:chOff x="4860000" y="2304000"/>
              <a:chExt cx="1080000" cy="156845"/>
            </a:xfrm>
          </p:grpSpPr>
          <p:cxnSp>
            <p:nvCxnSpPr>
              <p:cNvPr id="269" name="Straight Connector 268">
                <a:extLst>
                  <a:ext uri="{FF2B5EF4-FFF2-40B4-BE49-F238E27FC236}">
                    <a16:creationId xmlns:a16="http://schemas.microsoft.com/office/drawing/2014/main" id="{AACAB981-54CA-4FBF-885D-967CB1A649D2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Straight Connector 269">
                <a:extLst>
                  <a:ext uri="{FF2B5EF4-FFF2-40B4-BE49-F238E27FC236}">
                    <a16:creationId xmlns:a16="http://schemas.microsoft.com/office/drawing/2014/main" id="{2522EAC3-7199-4721-8B86-64DE15454E0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Straight Connector 270">
                <a:extLst>
                  <a:ext uri="{FF2B5EF4-FFF2-40B4-BE49-F238E27FC236}">
                    <a16:creationId xmlns:a16="http://schemas.microsoft.com/office/drawing/2014/main" id="{1FD4128D-D5B1-4A94-AF93-7F84268C7365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Straight Connector 271">
                <a:extLst>
                  <a:ext uri="{FF2B5EF4-FFF2-40B4-BE49-F238E27FC236}">
                    <a16:creationId xmlns:a16="http://schemas.microsoft.com/office/drawing/2014/main" id="{B00FC6D5-BB30-46C7-A657-4EC6E8ECCA31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Straight Connector 272">
                <a:extLst>
                  <a:ext uri="{FF2B5EF4-FFF2-40B4-BE49-F238E27FC236}">
                    <a16:creationId xmlns:a16="http://schemas.microsoft.com/office/drawing/2014/main" id="{8F02D8DA-F40B-4F05-9AD2-E79A8E52BF1A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Straight Connector 273">
                <a:extLst>
                  <a:ext uri="{FF2B5EF4-FFF2-40B4-BE49-F238E27FC236}">
                    <a16:creationId xmlns:a16="http://schemas.microsoft.com/office/drawing/2014/main" id="{F00AA142-57E6-4F2C-813E-880CC97A793D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Straight Connector 274">
                <a:extLst>
                  <a:ext uri="{FF2B5EF4-FFF2-40B4-BE49-F238E27FC236}">
                    <a16:creationId xmlns:a16="http://schemas.microsoft.com/office/drawing/2014/main" id="{1928C8B5-A864-4B97-AEC6-73DA6B246FF1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000B2003-B18E-4B1E-8018-FA0249B0EC80}"/>
                </a:ext>
              </a:extLst>
            </p:cNvPr>
            <p:cNvSpPr/>
            <p:nvPr/>
          </p:nvSpPr>
          <p:spPr>
            <a:xfrm>
              <a:off x="4484370" y="2486026"/>
              <a:ext cx="1800000" cy="1799999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solidFill>
              <a:srgbClr val="FF9800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  <p:sp>
        <p:nvSpPr>
          <p:cNvPr id="297" name="Freeform: Shape 296">
            <a:extLst>
              <a:ext uri="{FF2B5EF4-FFF2-40B4-BE49-F238E27FC236}">
                <a16:creationId xmlns:a16="http://schemas.microsoft.com/office/drawing/2014/main" id="{F27A4AC8-56ED-46A1-8FC6-288179375B8E}"/>
              </a:ext>
            </a:extLst>
          </p:cNvPr>
          <p:cNvSpPr/>
          <p:nvPr/>
        </p:nvSpPr>
        <p:spPr>
          <a:xfrm>
            <a:off x="504611" y="4896557"/>
            <a:ext cx="659567" cy="659567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FFA726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grpSp>
        <p:nvGrpSpPr>
          <p:cNvPr id="298" name="Group 297">
            <a:extLst>
              <a:ext uri="{FF2B5EF4-FFF2-40B4-BE49-F238E27FC236}">
                <a16:creationId xmlns:a16="http://schemas.microsoft.com/office/drawing/2014/main" id="{AEA4FD24-88AF-49B0-BDA0-8DA9E9784EE1}"/>
              </a:ext>
            </a:extLst>
          </p:cNvPr>
          <p:cNvGrpSpPr/>
          <p:nvPr/>
        </p:nvGrpSpPr>
        <p:grpSpPr>
          <a:xfrm>
            <a:off x="525574" y="5328968"/>
            <a:ext cx="240902" cy="45719"/>
            <a:chOff x="3494087" y="1512707"/>
            <a:chExt cx="460682" cy="143545"/>
          </a:xfrm>
        </p:grpSpPr>
        <p:cxnSp>
          <p:nvCxnSpPr>
            <p:cNvPr id="299" name="Straight Connector 298">
              <a:extLst>
                <a:ext uri="{FF2B5EF4-FFF2-40B4-BE49-F238E27FC236}">
                  <a16:creationId xmlns:a16="http://schemas.microsoft.com/office/drawing/2014/main" id="{38F30B64-079C-4F5B-B802-72E7D6666664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3494087" y="1512707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>
              <a:extLst>
                <a:ext uri="{FF2B5EF4-FFF2-40B4-BE49-F238E27FC236}">
                  <a16:creationId xmlns:a16="http://schemas.microsoft.com/office/drawing/2014/main" id="{2748C512-598F-4260-A3EC-64815CCE2808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512708"/>
              <a:ext cx="0" cy="143544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Connector 300">
              <a:extLst>
                <a:ext uri="{FF2B5EF4-FFF2-40B4-BE49-F238E27FC236}">
                  <a16:creationId xmlns:a16="http://schemas.microsoft.com/office/drawing/2014/main" id="{CA24865F-EA18-4B1A-81E4-7875B1AF7C3C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656252"/>
              <a:ext cx="14026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2" name="Oval 301">
            <a:extLst>
              <a:ext uri="{FF2B5EF4-FFF2-40B4-BE49-F238E27FC236}">
                <a16:creationId xmlns:a16="http://schemas.microsoft.com/office/drawing/2014/main" id="{743C8347-8833-478A-84E2-920FA6BCFB7A}"/>
              </a:ext>
            </a:extLst>
          </p:cNvPr>
          <p:cNvSpPr/>
          <p:nvPr/>
        </p:nvSpPr>
        <p:spPr>
          <a:xfrm rot="10800000">
            <a:off x="766505" y="5330495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303" name="Group 302">
            <a:extLst>
              <a:ext uri="{FF2B5EF4-FFF2-40B4-BE49-F238E27FC236}">
                <a16:creationId xmlns:a16="http://schemas.microsoft.com/office/drawing/2014/main" id="{1D13511A-1FC1-405F-8056-EF289FF613AB}"/>
              </a:ext>
            </a:extLst>
          </p:cNvPr>
          <p:cNvGrpSpPr/>
          <p:nvPr/>
        </p:nvGrpSpPr>
        <p:grpSpPr>
          <a:xfrm>
            <a:off x="1056555" y="5382059"/>
            <a:ext cx="91463" cy="140928"/>
            <a:chOff x="4439732" y="1735257"/>
            <a:chExt cx="249650" cy="266260"/>
          </a:xfrm>
        </p:grpSpPr>
        <p:cxnSp>
          <p:nvCxnSpPr>
            <p:cNvPr id="304" name="Straight Connector 303">
              <a:extLst>
                <a:ext uri="{FF2B5EF4-FFF2-40B4-BE49-F238E27FC236}">
                  <a16:creationId xmlns:a16="http://schemas.microsoft.com/office/drawing/2014/main" id="{D26449F3-4EC0-466B-9A1A-B0272BE47139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Connector 304">
              <a:extLst>
                <a:ext uri="{FF2B5EF4-FFF2-40B4-BE49-F238E27FC236}">
                  <a16:creationId xmlns:a16="http://schemas.microsoft.com/office/drawing/2014/main" id="{0D168BF3-5906-4CA8-B8E1-F4EB001F086B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6" name="Oval 305">
            <a:extLst>
              <a:ext uri="{FF2B5EF4-FFF2-40B4-BE49-F238E27FC236}">
                <a16:creationId xmlns:a16="http://schemas.microsoft.com/office/drawing/2014/main" id="{613D157F-BE40-43D5-89C6-F316A1B9C0AF}"/>
              </a:ext>
            </a:extLst>
          </p:cNvPr>
          <p:cNvSpPr/>
          <p:nvPr/>
        </p:nvSpPr>
        <p:spPr>
          <a:xfrm rot="5400000">
            <a:off x="1011296" y="5296396"/>
            <a:ext cx="90515" cy="91465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307" name="Group 306">
            <a:extLst>
              <a:ext uri="{FF2B5EF4-FFF2-40B4-BE49-F238E27FC236}">
                <a16:creationId xmlns:a16="http://schemas.microsoft.com/office/drawing/2014/main" id="{2C6A5289-2269-4058-A270-3ED161E4BFFA}"/>
              </a:ext>
            </a:extLst>
          </p:cNvPr>
          <p:cNvGrpSpPr/>
          <p:nvPr/>
        </p:nvGrpSpPr>
        <p:grpSpPr>
          <a:xfrm rot="16200000">
            <a:off x="747100" y="4910609"/>
            <a:ext cx="150485" cy="140928"/>
            <a:chOff x="4439732" y="1735257"/>
            <a:chExt cx="249650" cy="266260"/>
          </a:xfrm>
        </p:grpSpPr>
        <p:cxnSp>
          <p:nvCxnSpPr>
            <p:cNvPr id="308" name="Straight Connector 307">
              <a:extLst>
                <a:ext uri="{FF2B5EF4-FFF2-40B4-BE49-F238E27FC236}">
                  <a16:creationId xmlns:a16="http://schemas.microsoft.com/office/drawing/2014/main" id="{30B7E6AE-98CC-4A86-9C5D-1DA623441B13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>
              <a:extLst>
                <a:ext uri="{FF2B5EF4-FFF2-40B4-BE49-F238E27FC236}">
                  <a16:creationId xmlns:a16="http://schemas.microsoft.com/office/drawing/2014/main" id="{887C9E52-25A4-4D95-A12A-6FD7F81613E1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0" name="Oval 309">
            <a:extLst>
              <a:ext uri="{FF2B5EF4-FFF2-40B4-BE49-F238E27FC236}">
                <a16:creationId xmlns:a16="http://schemas.microsoft.com/office/drawing/2014/main" id="{C220A086-4308-44F1-926D-5C186F2F7BA6}"/>
              </a:ext>
            </a:extLst>
          </p:cNvPr>
          <p:cNvSpPr/>
          <p:nvPr/>
        </p:nvSpPr>
        <p:spPr>
          <a:xfrm>
            <a:off x="665748" y="5013143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311" name="Group 310">
            <a:extLst>
              <a:ext uri="{FF2B5EF4-FFF2-40B4-BE49-F238E27FC236}">
                <a16:creationId xmlns:a16="http://schemas.microsoft.com/office/drawing/2014/main" id="{A4EBAED6-E57D-46A0-8A49-45B31C65B442}"/>
              </a:ext>
            </a:extLst>
          </p:cNvPr>
          <p:cNvGrpSpPr/>
          <p:nvPr/>
        </p:nvGrpSpPr>
        <p:grpSpPr>
          <a:xfrm>
            <a:off x="892807" y="5080915"/>
            <a:ext cx="258856" cy="90000"/>
            <a:chOff x="4268071" y="1075055"/>
            <a:chExt cx="482298" cy="197661"/>
          </a:xfrm>
        </p:grpSpPr>
        <p:cxnSp>
          <p:nvCxnSpPr>
            <p:cNvPr id="312" name="Straight Connector 311">
              <a:extLst>
                <a:ext uri="{FF2B5EF4-FFF2-40B4-BE49-F238E27FC236}">
                  <a16:creationId xmlns:a16="http://schemas.microsoft.com/office/drawing/2014/main" id="{E792B92F-BB72-42FC-B1FA-0A0C285AC3F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29947" y="1075055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>
              <a:extLst>
                <a:ext uri="{FF2B5EF4-FFF2-40B4-BE49-F238E27FC236}">
                  <a16:creationId xmlns:a16="http://schemas.microsoft.com/office/drawing/2014/main" id="{7373B656-5E3D-483A-897F-B8570DE656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68071" y="1075055"/>
              <a:ext cx="161876" cy="197661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4" name="Oval 313">
            <a:extLst>
              <a:ext uri="{FF2B5EF4-FFF2-40B4-BE49-F238E27FC236}">
                <a16:creationId xmlns:a16="http://schemas.microsoft.com/office/drawing/2014/main" id="{169DC0C7-C26E-4A98-B62A-3BD5D93AED7B}"/>
              </a:ext>
            </a:extLst>
          </p:cNvPr>
          <p:cNvSpPr/>
          <p:nvPr/>
        </p:nvSpPr>
        <p:spPr>
          <a:xfrm>
            <a:off x="826404" y="5141958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315" name="Oval 314">
            <a:extLst>
              <a:ext uri="{FF2B5EF4-FFF2-40B4-BE49-F238E27FC236}">
                <a16:creationId xmlns:a16="http://schemas.microsoft.com/office/drawing/2014/main" id="{1425C4AB-2998-4222-99AF-E1AC034A9AFC}"/>
              </a:ext>
            </a:extLst>
          </p:cNvPr>
          <p:cNvSpPr/>
          <p:nvPr/>
        </p:nvSpPr>
        <p:spPr>
          <a:xfrm>
            <a:off x="595928" y="5209026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16" name="Oval 315">
            <a:extLst>
              <a:ext uri="{FF2B5EF4-FFF2-40B4-BE49-F238E27FC236}">
                <a16:creationId xmlns:a16="http://schemas.microsoft.com/office/drawing/2014/main" id="{9903513A-1044-4C63-879F-14F7D4165FA3}"/>
              </a:ext>
            </a:extLst>
          </p:cNvPr>
          <p:cNvSpPr/>
          <p:nvPr/>
        </p:nvSpPr>
        <p:spPr>
          <a:xfrm>
            <a:off x="979688" y="4979927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17" name="Oval 316">
            <a:extLst>
              <a:ext uri="{FF2B5EF4-FFF2-40B4-BE49-F238E27FC236}">
                <a16:creationId xmlns:a16="http://schemas.microsoft.com/office/drawing/2014/main" id="{30D097EF-9711-41E5-A664-66D46519915E}"/>
              </a:ext>
            </a:extLst>
          </p:cNvPr>
          <p:cNvSpPr/>
          <p:nvPr/>
        </p:nvSpPr>
        <p:spPr>
          <a:xfrm>
            <a:off x="1029675" y="5180438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18" name="Oval 317">
            <a:extLst>
              <a:ext uri="{FF2B5EF4-FFF2-40B4-BE49-F238E27FC236}">
                <a16:creationId xmlns:a16="http://schemas.microsoft.com/office/drawing/2014/main" id="{58FD79AE-A3AE-44DB-A494-431A5C6D4651}"/>
              </a:ext>
            </a:extLst>
          </p:cNvPr>
          <p:cNvSpPr/>
          <p:nvPr/>
        </p:nvSpPr>
        <p:spPr>
          <a:xfrm>
            <a:off x="664073" y="5466237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21" name="Rectangle: Rounded Corners 320">
            <a:extLst>
              <a:ext uri="{FF2B5EF4-FFF2-40B4-BE49-F238E27FC236}">
                <a16:creationId xmlns:a16="http://schemas.microsoft.com/office/drawing/2014/main" id="{762E2346-E8C5-47D9-BBA2-CD81ECCB2824}"/>
              </a:ext>
            </a:extLst>
          </p:cNvPr>
          <p:cNvSpPr/>
          <p:nvPr/>
        </p:nvSpPr>
        <p:spPr>
          <a:xfrm>
            <a:off x="216059" y="5769792"/>
            <a:ext cx="1244008" cy="58543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POP LEFT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ACQUIRE</a:t>
            </a:r>
          </a:p>
        </p:txBody>
      </p:sp>
      <p:sp>
        <p:nvSpPr>
          <p:cNvPr id="186" name="Freeform: Shape 185">
            <a:extLst>
              <a:ext uri="{FF2B5EF4-FFF2-40B4-BE49-F238E27FC236}">
                <a16:creationId xmlns:a16="http://schemas.microsoft.com/office/drawing/2014/main" id="{4A70CC43-DB9D-4E69-BE1F-C9C1B5F5DE47}"/>
              </a:ext>
            </a:extLst>
          </p:cNvPr>
          <p:cNvSpPr/>
          <p:nvPr/>
        </p:nvSpPr>
        <p:spPr>
          <a:xfrm rot="282301">
            <a:off x="5423256" y="2949566"/>
            <a:ext cx="809241" cy="135965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7" name="Freeform: Shape 186">
            <a:extLst>
              <a:ext uri="{FF2B5EF4-FFF2-40B4-BE49-F238E27FC236}">
                <a16:creationId xmlns:a16="http://schemas.microsoft.com/office/drawing/2014/main" id="{AA75CD9E-07A3-4540-86FB-8E3D6D0848F0}"/>
              </a:ext>
            </a:extLst>
          </p:cNvPr>
          <p:cNvSpPr/>
          <p:nvPr/>
        </p:nvSpPr>
        <p:spPr>
          <a:xfrm rot="10800000">
            <a:off x="3264248" y="3710898"/>
            <a:ext cx="704688" cy="146360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D0646F56-F537-4B3A-BFE1-AB3F2A70885A}"/>
              </a:ext>
            </a:extLst>
          </p:cNvPr>
          <p:cNvGrpSpPr/>
          <p:nvPr/>
        </p:nvGrpSpPr>
        <p:grpSpPr>
          <a:xfrm>
            <a:off x="5074811" y="2739561"/>
            <a:ext cx="277188" cy="325716"/>
            <a:chOff x="1493069" y="1510037"/>
            <a:chExt cx="343716" cy="403892"/>
          </a:xfrm>
        </p:grpSpPr>
        <p:grpSp>
          <p:nvGrpSpPr>
            <p:cNvPr id="189" name="Group 188">
              <a:extLst>
                <a:ext uri="{FF2B5EF4-FFF2-40B4-BE49-F238E27FC236}">
                  <a16:creationId xmlns:a16="http://schemas.microsoft.com/office/drawing/2014/main" id="{3EE14A6E-E700-40AB-8C05-25C76FB724AA}"/>
                </a:ext>
              </a:extLst>
            </p:cNvPr>
            <p:cNvGrpSpPr/>
            <p:nvPr/>
          </p:nvGrpSpPr>
          <p:grpSpPr>
            <a:xfrm>
              <a:off x="1493069" y="1510037"/>
              <a:ext cx="343716" cy="403892"/>
              <a:chOff x="517156" y="363265"/>
              <a:chExt cx="2295542" cy="2697436"/>
            </a:xfrm>
          </p:grpSpPr>
          <p:sp>
            <p:nvSpPr>
              <p:cNvPr id="191" name="Freeform: Shape 190">
                <a:extLst>
                  <a:ext uri="{FF2B5EF4-FFF2-40B4-BE49-F238E27FC236}">
                    <a16:creationId xmlns:a16="http://schemas.microsoft.com/office/drawing/2014/main" id="{C19CC39A-3B25-427F-BFF4-AC7F69FAB192}"/>
                  </a:ext>
                </a:extLst>
              </p:cNvPr>
              <p:cNvSpPr/>
              <p:nvPr/>
            </p:nvSpPr>
            <p:spPr>
              <a:xfrm>
                <a:off x="517156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FFA72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192" name="Freeform: Shape 191">
                <a:extLst>
                  <a:ext uri="{FF2B5EF4-FFF2-40B4-BE49-F238E27FC236}">
                    <a16:creationId xmlns:a16="http://schemas.microsoft.com/office/drawing/2014/main" id="{7872267C-27FF-4C7D-85C4-2F393EE69398}"/>
                  </a:ext>
                </a:extLst>
              </p:cNvPr>
              <p:cNvSpPr/>
              <p:nvPr/>
            </p:nvSpPr>
            <p:spPr>
              <a:xfrm flipH="1">
                <a:off x="1658724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FF980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193" name="Freeform: Shape 192">
                <a:extLst>
                  <a:ext uri="{FF2B5EF4-FFF2-40B4-BE49-F238E27FC236}">
                    <a16:creationId xmlns:a16="http://schemas.microsoft.com/office/drawing/2014/main" id="{F82956AC-FE26-4A26-ABD4-D5D16A1B4CBD}"/>
                  </a:ext>
                </a:extLst>
              </p:cNvPr>
              <p:cNvSpPr/>
              <p:nvPr/>
            </p:nvSpPr>
            <p:spPr>
              <a:xfrm>
                <a:off x="517156" y="363265"/>
                <a:ext cx="2295542" cy="2697436"/>
              </a:xfrm>
              <a:custGeom>
                <a:avLst/>
                <a:gdLst>
                  <a:gd name="connsiteX0" fmla="*/ 2491740 w 4587240"/>
                  <a:gd name="connsiteY0" fmla="*/ 0 h 5372100"/>
                  <a:gd name="connsiteX1" fmla="*/ 4091940 w 4587240"/>
                  <a:gd name="connsiteY1" fmla="*/ 678180 h 5372100"/>
                  <a:gd name="connsiteX2" fmla="*/ 4587240 w 4587240"/>
                  <a:gd name="connsiteY2" fmla="*/ 1135380 h 5372100"/>
                  <a:gd name="connsiteX3" fmla="*/ 4320540 w 4587240"/>
                  <a:gd name="connsiteY3" fmla="*/ 3642360 h 5372100"/>
                  <a:gd name="connsiteX4" fmla="*/ 2301240 w 4587240"/>
                  <a:gd name="connsiteY4" fmla="*/ 5372100 h 5372100"/>
                  <a:gd name="connsiteX5" fmla="*/ 304800 w 4587240"/>
                  <a:gd name="connsiteY5" fmla="*/ 3794760 h 5372100"/>
                  <a:gd name="connsiteX6" fmla="*/ 0 w 4587240"/>
                  <a:gd name="connsiteY6" fmla="*/ 1127760 h 5372100"/>
                  <a:gd name="connsiteX7" fmla="*/ 502920 w 4587240"/>
                  <a:gd name="connsiteY7" fmla="*/ 670560 h 5372100"/>
                  <a:gd name="connsiteX8" fmla="*/ 2095500 w 4587240"/>
                  <a:gd name="connsiteY8" fmla="*/ 0 h 5372100"/>
                  <a:gd name="connsiteX9" fmla="*/ 2491740 w 4587240"/>
                  <a:gd name="connsiteY9" fmla="*/ 0 h 5372100"/>
                  <a:gd name="connsiteX0" fmla="*/ 2491740 w 4587240"/>
                  <a:gd name="connsiteY0" fmla="*/ 59266 h 5431366"/>
                  <a:gd name="connsiteX1" fmla="*/ 4091940 w 4587240"/>
                  <a:gd name="connsiteY1" fmla="*/ 737446 h 5431366"/>
                  <a:gd name="connsiteX2" fmla="*/ 4587240 w 4587240"/>
                  <a:gd name="connsiteY2" fmla="*/ 1194646 h 5431366"/>
                  <a:gd name="connsiteX3" fmla="*/ 4320540 w 4587240"/>
                  <a:gd name="connsiteY3" fmla="*/ 3701626 h 5431366"/>
                  <a:gd name="connsiteX4" fmla="*/ 2301240 w 4587240"/>
                  <a:gd name="connsiteY4" fmla="*/ 5431366 h 5431366"/>
                  <a:gd name="connsiteX5" fmla="*/ 304800 w 4587240"/>
                  <a:gd name="connsiteY5" fmla="*/ 3854026 h 5431366"/>
                  <a:gd name="connsiteX6" fmla="*/ 0 w 4587240"/>
                  <a:gd name="connsiteY6" fmla="*/ 1187026 h 5431366"/>
                  <a:gd name="connsiteX7" fmla="*/ 502920 w 4587240"/>
                  <a:gd name="connsiteY7" fmla="*/ 729826 h 5431366"/>
                  <a:gd name="connsiteX8" fmla="*/ 2095500 w 4587240"/>
                  <a:gd name="connsiteY8" fmla="*/ 59266 h 5431366"/>
                  <a:gd name="connsiteX9" fmla="*/ 2491740 w 4587240"/>
                  <a:gd name="connsiteY9" fmla="*/ 59266 h 5431366"/>
                  <a:gd name="connsiteX0" fmla="*/ 2491740 w 4587240"/>
                  <a:gd name="connsiteY0" fmla="*/ 76256 h 5448356"/>
                  <a:gd name="connsiteX1" fmla="*/ 4091940 w 4587240"/>
                  <a:gd name="connsiteY1" fmla="*/ 754436 h 5448356"/>
                  <a:gd name="connsiteX2" fmla="*/ 4587240 w 4587240"/>
                  <a:gd name="connsiteY2" fmla="*/ 1211636 h 5448356"/>
                  <a:gd name="connsiteX3" fmla="*/ 4320540 w 4587240"/>
                  <a:gd name="connsiteY3" fmla="*/ 3718616 h 5448356"/>
                  <a:gd name="connsiteX4" fmla="*/ 2301240 w 4587240"/>
                  <a:gd name="connsiteY4" fmla="*/ 5448356 h 5448356"/>
                  <a:gd name="connsiteX5" fmla="*/ 304800 w 4587240"/>
                  <a:gd name="connsiteY5" fmla="*/ 3871016 h 5448356"/>
                  <a:gd name="connsiteX6" fmla="*/ 0 w 4587240"/>
                  <a:gd name="connsiteY6" fmla="*/ 1204016 h 5448356"/>
                  <a:gd name="connsiteX7" fmla="*/ 502920 w 4587240"/>
                  <a:gd name="connsiteY7" fmla="*/ 746816 h 5448356"/>
                  <a:gd name="connsiteX8" fmla="*/ 2095500 w 4587240"/>
                  <a:gd name="connsiteY8" fmla="*/ 76256 h 5448356"/>
                  <a:gd name="connsiteX9" fmla="*/ 2491740 w 4587240"/>
                  <a:gd name="connsiteY9" fmla="*/ 76256 h 5448356"/>
                  <a:gd name="connsiteX0" fmla="*/ 2491740 w 4587240"/>
                  <a:gd name="connsiteY0" fmla="*/ 66256 h 5438356"/>
                  <a:gd name="connsiteX1" fmla="*/ 4091940 w 4587240"/>
                  <a:gd name="connsiteY1" fmla="*/ 744436 h 5438356"/>
                  <a:gd name="connsiteX2" fmla="*/ 4587240 w 4587240"/>
                  <a:gd name="connsiteY2" fmla="*/ 1201636 h 5438356"/>
                  <a:gd name="connsiteX3" fmla="*/ 4320540 w 4587240"/>
                  <a:gd name="connsiteY3" fmla="*/ 3708616 h 5438356"/>
                  <a:gd name="connsiteX4" fmla="*/ 2301240 w 4587240"/>
                  <a:gd name="connsiteY4" fmla="*/ 5438356 h 5438356"/>
                  <a:gd name="connsiteX5" fmla="*/ 304800 w 4587240"/>
                  <a:gd name="connsiteY5" fmla="*/ 3861016 h 5438356"/>
                  <a:gd name="connsiteX6" fmla="*/ 0 w 4587240"/>
                  <a:gd name="connsiteY6" fmla="*/ 1194016 h 5438356"/>
                  <a:gd name="connsiteX7" fmla="*/ 502920 w 4587240"/>
                  <a:gd name="connsiteY7" fmla="*/ 736816 h 5438356"/>
                  <a:gd name="connsiteX8" fmla="*/ 2095500 w 4587240"/>
                  <a:gd name="connsiteY8" fmla="*/ 66256 h 5438356"/>
                  <a:gd name="connsiteX9" fmla="*/ 2491740 w 4587240"/>
                  <a:gd name="connsiteY9" fmla="*/ 66256 h 5438356"/>
                  <a:gd name="connsiteX0" fmla="*/ 2491740 w 4587240"/>
                  <a:gd name="connsiteY0" fmla="*/ 68601 h 5440701"/>
                  <a:gd name="connsiteX1" fmla="*/ 4091940 w 4587240"/>
                  <a:gd name="connsiteY1" fmla="*/ 746781 h 5440701"/>
                  <a:gd name="connsiteX2" fmla="*/ 4587240 w 4587240"/>
                  <a:gd name="connsiteY2" fmla="*/ 1203981 h 5440701"/>
                  <a:gd name="connsiteX3" fmla="*/ 4320540 w 4587240"/>
                  <a:gd name="connsiteY3" fmla="*/ 3710961 h 5440701"/>
                  <a:gd name="connsiteX4" fmla="*/ 2301240 w 4587240"/>
                  <a:gd name="connsiteY4" fmla="*/ 5440701 h 5440701"/>
                  <a:gd name="connsiteX5" fmla="*/ 304800 w 4587240"/>
                  <a:gd name="connsiteY5" fmla="*/ 3863361 h 5440701"/>
                  <a:gd name="connsiteX6" fmla="*/ 0 w 4587240"/>
                  <a:gd name="connsiteY6" fmla="*/ 1196361 h 5440701"/>
                  <a:gd name="connsiteX7" fmla="*/ 502920 w 4587240"/>
                  <a:gd name="connsiteY7" fmla="*/ 739161 h 5440701"/>
                  <a:gd name="connsiteX8" fmla="*/ 2095500 w 4587240"/>
                  <a:gd name="connsiteY8" fmla="*/ 68601 h 5440701"/>
                  <a:gd name="connsiteX9" fmla="*/ 2491740 w 4587240"/>
                  <a:gd name="connsiteY9" fmla="*/ 68601 h 5440701"/>
                  <a:gd name="connsiteX0" fmla="*/ 2491740 w 4587240"/>
                  <a:gd name="connsiteY0" fmla="*/ 72660 h 5444760"/>
                  <a:gd name="connsiteX1" fmla="*/ 4091940 w 4587240"/>
                  <a:gd name="connsiteY1" fmla="*/ 750840 h 5444760"/>
                  <a:gd name="connsiteX2" fmla="*/ 4587240 w 4587240"/>
                  <a:gd name="connsiteY2" fmla="*/ 1208040 h 5444760"/>
                  <a:gd name="connsiteX3" fmla="*/ 4320540 w 4587240"/>
                  <a:gd name="connsiteY3" fmla="*/ 3715020 h 5444760"/>
                  <a:gd name="connsiteX4" fmla="*/ 2301240 w 4587240"/>
                  <a:gd name="connsiteY4" fmla="*/ 5444760 h 5444760"/>
                  <a:gd name="connsiteX5" fmla="*/ 304800 w 4587240"/>
                  <a:gd name="connsiteY5" fmla="*/ 3867420 h 5444760"/>
                  <a:gd name="connsiteX6" fmla="*/ 0 w 4587240"/>
                  <a:gd name="connsiteY6" fmla="*/ 1200420 h 5444760"/>
                  <a:gd name="connsiteX7" fmla="*/ 502920 w 4587240"/>
                  <a:gd name="connsiteY7" fmla="*/ 743220 h 5444760"/>
                  <a:gd name="connsiteX8" fmla="*/ 2095500 w 4587240"/>
                  <a:gd name="connsiteY8" fmla="*/ 72660 h 5444760"/>
                  <a:gd name="connsiteX9" fmla="*/ 2491740 w 4587240"/>
                  <a:gd name="connsiteY9" fmla="*/ 72660 h 5444760"/>
                  <a:gd name="connsiteX0" fmla="*/ 2491740 w 4587240"/>
                  <a:gd name="connsiteY0" fmla="*/ 64732 h 5436832"/>
                  <a:gd name="connsiteX1" fmla="*/ 4091940 w 4587240"/>
                  <a:gd name="connsiteY1" fmla="*/ 742912 h 5436832"/>
                  <a:gd name="connsiteX2" fmla="*/ 4587240 w 4587240"/>
                  <a:gd name="connsiteY2" fmla="*/ 1200112 h 5436832"/>
                  <a:gd name="connsiteX3" fmla="*/ 4320540 w 4587240"/>
                  <a:gd name="connsiteY3" fmla="*/ 3707092 h 5436832"/>
                  <a:gd name="connsiteX4" fmla="*/ 2301240 w 4587240"/>
                  <a:gd name="connsiteY4" fmla="*/ 5436832 h 5436832"/>
                  <a:gd name="connsiteX5" fmla="*/ 304800 w 4587240"/>
                  <a:gd name="connsiteY5" fmla="*/ 3859492 h 5436832"/>
                  <a:gd name="connsiteX6" fmla="*/ 0 w 4587240"/>
                  <a:gd name="connsiteY6" fmla="*/ 1192492 h 5436832"/>
                  <a:gd name="connsiteX7" fmla="*/ 502920 w 4587240"/>
                  <a:gd name="connsiteY7" fmla="*/ 735292 h 5436832"/>
                  <a:gd name="connsiteX8" fmla="*/ 2095500 w 4587240"/>
                  <a:gd name="connsiteY8" fmla="*/ 64732 h 5436832"/>
                  <a:gd name="connsiteX9" fmla="*/ 2491740 w 4587240"/>
                  <a:gd name="connsiteY9" fmla="*/ 64732 h 5436832"/>
                  <a:gd name="connsiteX0" fmla="*/ 2491740 w 4587240"/>
                  <a:gd name="connsiteY0" fmla="*/ 66731 h 5438831"/>
                  <a:gd name="connsiteX1" fmla="*/ 4091940 w 4587240"/>
                  <a:gd name="connsiteY1" fmla="*/ 744911 h 5438831"/>
                  <a:gd name="connsiteX2" fmla="*/ 4587240 w 4587240"/>
                  <a:gd name="connsiteY2" fmla="*/ 1202111 h 5438831"/>
                  <a:gd name="connsiteX3" fmla="*/ 4320540 w 4587240"/>
                  <a:gd name="connsiteY3" fmla="*/ 3709091 h 5438831"/>
                  <a:gd name="connsiteX4" fmla="*/ 2301240 w 4587240"/>
                  <a:gd name="connsiteY4" fmla="*/ 5438831 h 5438831"/>
                  <a:gd name="connsiteX5" fmla="*/ 304800 w 4587240"/>
                  <a:gd name="connsiteY5" fmla="*/ 3861491 h 5438831"/>
                  <a:gd name="connsiteX6" fmla="*/ 0 w 4587240"/>
                  <a:gd name="connsiteY6" fmla="*/ 1194491 h 5438831"/>
                  <a:gd name="connsiteX7" fmla="*/ 502920 w 4587240"/>
                  <a:gd name="connsiteY7" fmla="*/ 737291 h 5438831"/>
                  <a:gd name="connsiteX8" fmla="*/ 2095500 w 4587240"/>
                  <a:gd name="connsiteY8" fmla="*/ 66731 h 5438831"/>
                  <a:gd name="connsiteX9" fmla="*/ 2491740 w 4587240"/>
                  <a:gd name="connsiteY9" fmla="*/ 66731 h 543883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6678 h 5436397"/>
                  <a:gd name="connsiteX1" fmla="*/ 4091940 w 4587240"/>
                  <a:gd name="connsiteY1" fmla="*/ 742477 h 5436397"/>
                  <a:gd name="connsiteX2" fmla="*/ 4587240 w 4587240"/>
                  <a:gd name="connsiteY2" fmla="*/ 1199677 h 5436397"/>
                  <a:gd name="connsiteX3" fmla="*/ 4320540 w 4587240"/>
                  <a:gd name="connsiteY3" fmla="*/ 3706657 h 5436397"/>
                  <a:gd name="connsiteX4" fmla="*/ 2301240 w 4587240"/>
                  <a:gd name="connsiteY4" fmla="*/ 5436397 h 5436397"/>
                  <a:gd name="connsiteX5" fmla="*/ 304800 w 4587240"/>
                  <a:gd name="connsiteY5" fmla="*/ 3859057 h 5436397"/>
                  <a:gd name="connsiteX6" fmla="*/ 0 w 4587240"/>
                  <a:gd name="connsiteY6" fmla="*/ 1192057 h 5436397"/>
                  <a:gd name="connsiteX7" fmla="*/ 502920 w 4587240"/>
                  <a:gd name="connsiteY7" fmla="*/ 734857 h 5436397"/>
                  <a:gd name="connsiteX8" fmla="*/ 2095500 w 4587240"/>
                  <a:gd name="connsiteY8" fmla="*/ 64297 h 5436397"/>
                  <a:gd name="connsiteX9" fmla="*/ 2486977 w 4587240"/>
                  <a:gd name="connsiteY9" fmla="*/ 66678 h 5436397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95292"/>
                  <a:gd name="connsiteY0" fmla="*/ 65686 h 5435405"/>
                  <a:gd name="connsiteX1" fmla="*/ 4091940 w 4595292"/>
                  <a:gd name="connsiteY1" fmla="*/ 741485 h 5435405"/>
                  <a:gd name="connsiteX2" fmla="*/ 4587240 w 4595292"/>
                  <a:gd name="connsiteY2" fmla="*/ 1198685 h 5435405"/>
                  <a:gd name="connsiteX3" fmla="*/ 4320540 w 4595292"/>
                  <a:gd name="connsiteY3" fmla="*/ 3705665 h 5435405"/>
                  <a:gd name="connsiteX4" fmla="*/ 2301240 w 4595292"/>
                  <a:gd name="connsiteY4" fmla="*/ 5435405 h 5435405"/>
                  <a:gd name="connsiteX5" fmla="*/ 304800 w 4595292"/>
                  <a:gd name="connsiteY5" fmla="*/ 3858065 h 5435405"/>
                  <a:gd name="connsiteX6" fmla="*/ 0 w 4595292"/>
                  <a:gd name="connsiteY6" fmla="*/ 1191065 h 5435405"/>
                  <a:gd name="connsiteX7" fmla="*/ 502920 w 4595292"/>
                  <a:gd name="connsiteY7" fmla="*/ 733865 h 5435405"/>
                  <a:gd name="connsiteX8" fmla="*/ 2095500 w 4595292"/>
                  <a:gd name="connsiteY8" fmla="*/ 63305 h 5435405"/>
                  <a:gd name="connsiteX9" fmla="*/ 2486977 w 4595292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511909 w 4631396"/>
                  <a:gd name="connsiteY0" fmla="*/ 65686 h 5435405"/>
                  <a:gd name="connsiteX1" fmla="*/ 4116872 w 4631396"/>
                  <a:gd name="connsiteY1" fmla="*/ 741485 h 5435405"/>
                  <a:gd name="connsiteX2" fmla="*/ 4612172 w 4631396"/>
                  <a:gd name="connsiteY2" fmla="*/ 1198685 h 5435405"/>
                  <a:gd name="connsiteX3" fmla="*/ 4345472 w 4631396"/>
                  <a:gd name="connsiteY3" fmla="*/ 3705665 h 5435405"/>
                  <a:gd name="connsiteX4" fmla="*/ 2326172 w 4631396"/>
                  <a:gd name="connsiteY4" fmla="*/ 5435405 h 5435405"/>
                  <a:gd name="connsiteX5" fmla="*/ 329732 w 4631396"/>
                  <a:gd name="connsiteY5" fmla="*/ 3858065 h 5435405"/>
                  <a:gd name="connsiteX6" fmla="*/ 24932 w 4631396"/>
                  <a:gd name="connsiteY6" fmla="*/ 1191065 h 5435405"/>
                  <a:gd name="connsiteX7" fmla="*/ 527852 w 4631396"/>
                  <a:gd name="connsiteY7" fmla="*/ 733865 h 5435405"/>
                  <a:gd name="connsiteX8" fmla="*/ 2120432 w 4631396"/>
                  <a:gd name="connsiteY8" fmla="*/ 63305 h 5435405"/>
                  <a:gd name="connsiteX9" fmla="*/ 2511909 w 4631396"/>
                  <a:gd name="connsiteY9" fmla="*/ 65686 h 5435405"/>
                  <a:gd name="connsiteX0" fmla="*/ 2524166 w 4643653"/>
                  <a:gd name="connsiteY0" fmla="*/ 65686 h 5435405"/>
                  <a:gd name="connsiteX1" fmla="*/ 4129129 w 4643653"/>
                  <a:gd name="connsiteY1" fmla="*/ 741485 h 5435405"/>
                  <a:gd name="connsiteX2" fmla="*/ 4624429 w 4643653"/>
                  <a:gd name="connsiteY2" fmla="*/ 1198685 h 5435405"/>
                  <a:gd name="connsiteX3" fmla="*/ 4357729 w 4643653"/>
                  <a:gd name="connsiteY3" fmla="*/ 3705665 h 5435405"/>
                  <a:gd name="connsiteX4" fmla="*/ 2338429 w 4643653"/>
                  <a:gd name="connsiteY4" fmla="*/ 5435405 h 5435405"/>
                  <a:gd name="connsiteX5" fmla="*/ 341989 w 4643653"/>
                  <a:gd name="connsiteY5" fmla="*/ 3858065 h 5435405"/>
                  <a:gd name="connsiteX6" fmla="*/ 37189 w 4643653"/>
                  <a:gd name="connsiteY6" fmla="*/ 1191065 h 5435405"/>
                  <a:gd name="connsiteX7" fmla="*/ 540109 w 4643653"/>
                  <a:gd name="connsiteY7" fmla="*/ 733865 h 5435405"/>
                  <a:gd name="connsiteX8" fmla="*/ 2132689 w 4643653"/>
                  <a:gd name="connsiteY8" fmla="*/ 63305 h 5435405"/>
                  <a:gd name="connsiteX9" fmla="*/ 2524166 w 4643653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625577" h="5435405">
                    <a:moveTo>
                      <a:pt x="2506090" y="65686"/>
                    </a:moveTo>
                    <a:cubicBezTo>
                      <a:pt x="3183953" y="757677"/>
                      <a:pt x="3942777" y="725769"/>
                      <a:pt x="4111053" y="741485"/>
                    </a:cubicBezTo>
                    <a:cubicBezTo>
                      <a:pt x="4490466" y="817685"/>
                      <a:pt x="4555553" y="1060573"/>
                      <a:pt x="4606353" y="1198685"/>
                    </a:cubicBezTo>
                    <a:cubicBezTo>
                      <a:pt x="4660328" y="2081970"/>
                      <a:pt x="4609528" y="3089080"/>
                      <a:pt x="4339653" y="3705665"/>
                    </a:cubicBezTo>
                    <a:cubicBezTo>
                      <a:pt x="3885628" y="4753732"/>
                      <a:pt x="2922015" y="5330313"/>
                      <a:pt x="2320353" y="5435405"/>
                    </a:cubicBezTo>
                    <a:cubicBezTo>
                      <a:pt x="1707261" y="5347775"/>
                      <a:pt x="760793" y="4788658"/>
                      <a:pt x="323913" y="3858065"/>
                    </a:cubicBezTo>
                    <a:cubicBezTo>
                      <a:pt x="-72962" y="2845240"/>
                      <a:pt x="-3112" y="2065778"/>
                      <a:pt x="19113" y="1191065"/>
                    </a:cubicBezTo>
                    <a:cubicBezTo>
                      <a:pt x="110553" y="833878"/>
                      <a:pt x="354393" y="762440"/>
                      <a:pt x="522033" y="733865"/>
                    </a:cubicBezTo>
                    <a:cubicBezTo>
                      <a:pt x="1486280" y="705608"/>
                      <a:pt x="1807591" y="301113"/>
                      <a:pt x="2114613" y="63305"/>
                    </a:cubicBezTo>
                    <a:cubicBezTo>
                      <a:pt x="2175255" y="3774"/>
                      <a:pt x="2354960" y="-43851"/>
                      <a:pt x="2506090" y="65686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dirty="0"/>
              </a:p>
            </p:txBody>
          </p:sp>
        </p:grpSp>
        <p:pic>
          <p:nvPicPr>
            <p:cNvPr id="190" name="Graphic 189">
              <a:extLst>
                <a:ext uri="{FF2B5EF4-FFF2-40B4-BE49-F238E27FC236}">
                  <a16:creationId xmlns:a16="http://schemas.microsoft.com/office/drawing/2014/main" id="{895EEB1E-B19A-4438-8A0B-25302E75637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566422" y="1613174"/>
              <a:ext cx="197316" cy="197316"/>
            </a:xfrm>
            <a:prstGeom prst="rect">
              <a:avLst/>
            </a:prstGeom>
          </p:spPr>
        </p:pic>
      </p:grpSp>
      <p:grpSp>
        <p:nvGrpSpPr>
          <p:cNvPr id="194" name="Group 193">
            <a:extLst>
              <a:ext uri="{FF2B5EF4-FFF2-40B4-BE49-F238E27FC236}">
                <a16:creationId xmlns:a16="http://schemas.microsoft.com/office/drawing/2014/main" id="{CBFDCD27-4359-4F69-A970-16A298891B73}"/>
              </a:ext>
            </a:extLst>
          </p:cNvPr>
          <p:cNvGrpSpPr/>
          <p:nvPr/>
        </p:nvGrpSpPr>
        <p:grpSpPr>
          <a:xfrm>
            <a:off x="2965012" y="2746407"/>
            <a:ext cx="277188" cy="325716"/>
            <a:chOff x="1493069" y="1510037"/>
            <a:chExt cx="343716" cy="403892"/>
          </a:xfrm>
        </p:grpSpPr>
        <p:grpSp>
          <p:nvGrpSpPr>
            <p:cNvPr id="195" name="Group 194">
              <a:extLst>
                <a:ext uri="{FF2B5EF4-FFF2-40B4-BE49-F238E27FC236}">
                  <a16:creationId xmlns:a16="http://schemas.microsoft.com/office/drawing/2014/main" id="{1DB24C98-D828-453F-B6CE-65FC9DF135CC}"/>
                </a:ext>
              </a:extLst>
            </p:cNvPr>
            <p:cNvGrpSpPr/>
            <p:nvPr/>
          </p:nvGrpSpPr>
          <p:grpSpPr>
            <a:xfrm>
              <a:off x="1493069" y="1510037"/>
              <a:ext cx="343716" cy="403892"/>
              <a:chOff x="517156" y="363265"/>
              <a:chExt cx="2295542" cy="2697436"/>
            </a:xfrm>
          </p:grpSpPr>
          <p:sp>
            <p:nvSpPr>
              <p:cNvPr id="197" name="Freeform: Shape 196">
                <a:extLst>
                  <a:ext uri="{FF2B5EF4-FFF2-40B4-BE49-F238E27FC236}">
                    <a16:creationId xmlns:a16="http://schemas.microsoft.com/office/drawing/2014/main" id="{DFC64391-01D6-4539-8AC3-F0787AA13DB0}"/>
                  </a:ext>
                </a:extLst>
              </p:cNvPr>
              <p:cNvSpPr/>
              <p:nvPr/>
            </p:nvSpPr>
            <p:spPr>
              <a:xfrm>
                <a:off x="517156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FFA72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198" name="Freeform: Shape 197">
                <a:extLst>
                  <a:ext uri="{FF2B5EF4-FFF2-40B4-BE49-F238E27FC236}">
                    <a16:creationId xmlns:a16="http://schemas.microsoft.com/office/drawing/2014/main" id="{0612C0B8-D958-4346-982D-1CE799E647FE}"/>
                  </a:ext>
                </a:extLst>
              </p:cNvPr>
              <p:cNvSpPr/>
              <p:nvPr/>
            </p:nvSpPr>
            <p:spPr>
              <a:xfrm flipH="1">
                <a:off x="1658724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FF980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199" name="Freeform: Shape 198">
                <a:extLst>
                  <a:ext uri="{FF2B5EF4-FFF2-40B4-BE49-F238E27FC236}">
                    <a16:creationId xmlns:a16="http://schemas.microsoft.com/office/drawing/2014/main" id="{15C00F30-9E92-4F76-BDBC-92EAF52D32C9}"/>
                  </a:ext>
                </a:extLst>
              </p:cNvPr>
              <p:cNvSpPr/>
              <p:nvPr/>
            </p:nvSpPr>
            <p:spPr>
              <a:xfrm>
                <a:off x="517156" y="363265"/>
                <a:ext cx="2295542" cy="2697436"/>
              </a:xfrm>
              <a:custGeom>
                <a:avLst/>
                <a:gdLst>
                  <a:gd name="connsiteX0" fmla="*/ 2491740 w 4587240"/>
                  <a:gd name="connsiteY0" fmla="*/ 0 h 5372100"/>
                  <a:gd name="connsiteX1" fmla="*/ 4091940 w 4587240"/>
                  <a:gd name="connsiteY1" fmla="*/ 678180 h 5372100"/>
                  <a:gd name="connsiteX2" fmla="*/ 4587240 w 4587240"/>
                  <a:gd name="connsiteY2" fmla="*/ 1135380 h 5372100"/>
                  <a:gd name="connsiteX3" fmla="*/ 4320540 w 4587240"/>
                  <a:gd name="connsiteY3" fmla="*/ 3642360 h 5372100"/>
                  <a:gd name="connsiteX4" fmla="*/ 2301240 w 4587240"/>
                  <a:gd name="connsiteY4" fmla="*/ 5372100 h 5372100"/>
                  <a:gd name="connsiteX5" fmla="*/ 304800 w 4587240"/>
                  <a:gd name="connsiteY5" fmla="*/ 3794760 h 5372100"/>
                  <a:gd name="connsiteX6" fmla="*/ 0 w 4587240"/>
                  <a:gd name="connsiteY6" fmla="*/ 1127760 h 5372100"/>
                  <a:gd name="connsiteX7" fmla="*/ 502920 w 4587240"/>
                  <a:gd name="connsiteY7" fmla="*/ 670560 h 5372100"/>
                  <a:gd name="connsiteX8" fmla="*/ 2095500 w 4587240"/>
                  <a:gd name="connsiteY8" fmla="*/ 0 h 5372100"/>
                  <a:gd name="connsiteX9" fmla="*/ 2491740 w 4587240"/>
                  <a:gd name="connsiteY9" fmla="*/ 0 h 5372100"/>
                  <a:gd name="connsiteX0" fmla="*/ 2491740 w 4587240"/>
                  <a:gd name="connsiteY0" fmla="*/ 59266 h 5431366"/>
                  <a:gd name="connsiteX1" fmla="*/ 4091940 w 4587240"/>
                  <a:gd name="connsiteY1" fmla="*/ 737446 h 5431366"/>
                  <a:gd name="connsiteX2" fmla="*/ 4587240 w 4587240"/>
                  <a:gd name="connsiteY2" fmla="*/ 1194646 h 5431366"/>
                  <a:gd name="connsiteX3" fmla="*/ 4320540 w 4587240"/>
                  <a:gd name="connsiteY3" fmla="*/ 3701626 h 5431366"/>
                  <a:gd name="connsiteX4" fmla="*/ 2301240 w 4587240"/>
                  <a:gd name="connsiteY4" fmla="*/ 5431366 h 5431366"/>
                  <a:gd name="connsiteX5" fmla="*/ 304800 w 4587240"/>
                  <a:gd name="connsiteY5" fmla="*/ 3854026 h 5431366"/>
                  <a:gd name="connsiteX6" fmla="*/ 0 w 4587240"/>
                  <a:gd name="connsiteY6" fmla="*/ 1187026 h 5431366"/>
                  <a:gd name="connsiteX7" fmla="*/ 502920 w 4587240"/>
                  <a:gd name="connsiteY7" fmla="*/ 729826 h 5431366"/>
                  <a:gd name="connsiteX8" fmla="*/ 2095500 w 4587240"/>
                  <a:gd name="connsiteY8" fmla="*/ 59266 h 5431366"/>
                  <a:gd name="connsiteX9" fmla="*/ 2491740 w 4587240"/>
                  <a:gd name="connsiteY9" fmla="*/ 59266 h 5431366"/>
                  <a:gd name="connsiteX0" fmla="*/ 2491740 w 4587240"/>
                  <a:gd name="connsiteY0" fmla="*/ 76256 h 5448356"/>
                  <a:gd name="connsiteX1" fmla="*/ 4091940 w 4587240"/>
                  <a:gd name="connsiteY1" fmla="*/ 754436 h 5448356"/>
                  <a:gd name="connsiteX2" fmla="*/ 4587240 w 4587240"/>
                  <a:gd name="connsiteY2" fmla="*/ 1211636 h 5448356"/>
                  <a:gd name="connsiteX3" fmla="*/ 4320540 w 4587240"/>
                  <a:gd name="connsiteY3" fmla="*/ 3718616 h 5448356"/>
                  <a:gd name="connsiteX4" fmla="*/ 2301240 w 4587240"/>
                  <a:gd name="connsiteY4" fmla="*/ 5448356 h 5448356"/>
                  <a:gd name="connsiteX5" fmla="*/ 304800 w 4587240"/>
                  <a:gd name="connsiteY5" fmla="*/ 3871016 h 5448356"/>
                  <a:gd name="connsiteX6" fmla="*/ 0 w 4587240"/>
                  <a:gd name="connsiteY6" fmla="*/ 1204016 h 5448356"/>
                  <a:gd name="connsiteX7" fmla="*/ 502920 w 4587240"/>
                  <a:gd name="connsiteY7" fmla="*/ 746816 h 5448356"/>
                  <a:gd name="connsiteX8" fmla="*/ 2095500 w 4587240"/>
                  <a:gd name="connsiteY8" fmla="*/ 76256 h 5448356"/>
                  <a:gd name="connsiteX9" fmla="*/ 2491740 w 4587240"/>
                  <a:gd name="connsiteY9" fmla="*/ 76256 h 5448356"/>
                  <a:gd name="connsiteX0" fmla="*/ 2491740 w 4587240"/>
                  <a:gd name="connsiteY0" fmla="*/ 66256 h 5438356"/>
                  <a:gd name="connsiteX1" fmla="*/ 4091940 w 4587240"/>
                  <a:gd name="connsiteY1" fmla="*/ 744436 h 5438356"/>
                  <a:gd name="connsiteX2" fmla="*/ 4587240 w 4587240"/>
                  <a:gd name="connsiteY2" fmla="*/ 1201636 h 5438356"/>
                  <a:gd name="connsiteX3" fmla="*/ 4320540 w 4587240"/>
                  <a:gd name="connsiteY3" fmla="*/ 3708616 h 5438356"/>
                  <a:gd name="connsiteX4" fmla="*/ 2301240 w 4587240"/>
                  <a:gd name="connsiteY4" fmla="*/ 5438356 h 5438356"/>
                  <a:gd name="connsiteX5" fmla="*/ 304800 w 4587240"/>
                  <a:gd name="connsiteY5" fmla="*/ 3861016 h 5438356"/>
                  <a:gd name="connsiteX6" fmla="*/ 0 w 4587240"/>
                  <a:gd name="connsiteY6" fmla="*/ 1194016 h 5438356"/>
                  <a:gd name="connsiteX7" fmla="*/ 502920 w 4587240"/>
                  <a:gd name="connsiteY7" fmla="*/ 736816 h 5438356"/>
                  <a:gd name="connsiteX8" fmla="*/ 2095500 w 4587240"/>
                  <a:gd name="connsiteY8" fmla="*/ 66256 h 5438356"/>
                  <a:gd name="connsiteX9" fmla="*/ 2491740 w 4587240"/>
                  <a:gd name="connsiteY9" fmla="*/ 66256 h 5438356"/>
                  <a:gd name="connsiteX0" fmla="*/ 2491740 w 4587240"/>
                  <a:gd name="connsiteY0" fmla="*/ 68601 h 5440701"/>
                  <a:gd name="connsiteX1" fmla="*/ 4091940 w 4587240"/>
                  <a:gd name="connsiteY1" fmla="*/ 746781 h 5440701"/>
                  <a:gd name="connsiteX2" fmla="*/ 4587240 w 4587240"/>
                  <a:gd name="connsiteY2" fmla="*/ 1203981 h 5440701"/>
                  <a:gd name="connsiteX3" fmla="*/ 4320540 w 4587240"/>
                  <a:gd name="connsiteY3" fmla="*/ 3710961 h 5440701"/>
                  <a:gd name="connsiteX4" fmla="*/ 2301240 w 4587240"/>
                  <a:gd name="connsiteY4" fmla="*/ 5440701 h 5440701"/>
                  <a:gd name="connsiteX5" fmla="*/ 304800 w 4587240"/>
                  <a:gd name="connsiteY5" fmla="*/ 3863361 h 5440701"/>
                  <a:gd name="connsiteX6" fmla="*/ 0 w 4587240"/>
                  <a:gd name="connsiteY6" fmla="*/ 1196361 h 5440701"/>
                  <a:gd name="connsiteX7" fmla="*/ 502920 w 4587240"/>
                  <a:gd name="connsiteY7" fmla="*/ 739161 h 5440701"/>
                  <a:gd name="connsiteX8" fmla="*/ 2095500 w 4587240"/>
                  <a:gd name="connsiteY8" fmla="*/ 68601 h 5440701"/>
                  <a:gd name="connsiteX9" fmla="*/ 2491740 w 4587240"/>
                  <a:gd name="connsiteY9" fmla="*/ 68601 h 5440701"/>
                  <a:gd name="connsiteX0" fmla="*/ 2491740 w 4587240"/>
                  <a:gd name="connsiteY0" fmla="*/ 72660 h 5444760"/>
                  <a:gd name="connsiteX1" fmla="*/ 4091940 w 4587240"/>
                  <a:gd name="connsiteY1" fmla="*/ 750840 h 5444760"/>
                  <a:gd name="connsiteX2" fmla="*/ 4587240 w 4587240"/>
                  <a:gd name="connsiteY2" fmla="*/ 1208040 h 5444760"/>
                  <a:gd name="connsiteX3" fmla="*/ 4320540 w 4587240"/>
                  <a:gd name="connsiteY3" fmla="*/ 3715020 h 5444760"/>
                  <a:gd name="connsiteX4" fmla="*/ 2301240 w 4587240"/>
                  <a:gd name="connsiteY4" fmla="*/ 5444760 h 5444760"/>
                  <a:gd name="connsiteX5" fmla="*/ 304800 w 4587240"/>
                  <a:gd name="connsiteY5" fmla="*/ 3867420 h 5444760"/>
                  <a:gd name="connsiteX6" fmla="*/ 0 w 4587240"/>
                  <a:gd name="connsiteY6" fmla="*/ 1200420 h 5444760"/>
                  <a:gd name="connsiteX7" fmla="*/ 502920 w 4587240"/>
                  <a:gd name="connsiteY7" fmla="*/ 743220 h 5444760"/>
                  <a:gd name="connsiteX8" fmla="*/ 2095500 w 4587240"/>
                  <a:gd name="connsiteY8" fmla="*/ 72660 h 5444760"/>
                  <a:gd name="connsiteX9" fmla="*/ 2491740 w 4587240"/>
                  <a:gd name="connsiteY9" fmla="*/ 72660 h 5444760"/>
                  <a:gd name="connsiteX0" fmla="*/ 2491740 w 4587240"/>
                  <a:gd name="connsiteY0" fmla="*/ 64732 h 5436832"/>
                  <a:gd name="connsiteX1" fmla="*/ 4091940 w 4587240"/>
                  <a:gd name="connsiteY1" fmla="*/ 742912 h 5436832"/>
                  <a:gd name="connsiteX2" fmla="*/ 4587240 w 4587240"/>
                  <a:gd name="connsiteY2" fmla="*/ 1200112 h 5436832"/>
                  <a:gd name="connsiteX3" fmla="*/ 4320540 w 4587240"/>
                  <a:gd name="connsiteY3" fmla="*/ 3707092 h 5436832"/>
                  <a:gd name="connsiteX4" fmla="*/ 2301240 w 4587240"/>
                  <a:gd name="connsiteY4" fmla="*/ 5436832 h 5436832"/>
                  <a:gd name="connsiteX5" fmla="*/ 304800 w 4587240"/>
                  <a:gd name="connsiteY5" fmla="*/ 3859492 h 5436832"/>
                  <a:gd name="connsiteX6" fmla="*/ 0 w 4587240"/>
                  <a:gd name="connsiteY6" fmla="*/ 1192492 h 5436832"/>
                  <a:gd name="connsiteX7" fmla="*/ 502920 w 4587240"/>
                  <a:gd name="connsiteY7" fmla="*/ 735292 h 5436832"/>
                  <a:gd name="connsiteX8" fmla="*/ 2095500 w 4587240"/>
                  <a:gd name="connsiteY8" fmla="*/ 64732 h 5436832"/>
                  <a:gd name="connsiteX9" fmla="*/ 2491740 w 4587240"/>
                  <a:gd name="connsiteY9" fmla="*/ 64732 h 5436832"/>
                  <a:gd name="connsiteX0" fmla="*/ 2491740 w 4587240"/>
                  <a:gd name="connsiteY0" fmla="*/ 66731 h 5438831"/>
                  <a:gd name="connsiteX1" fmla="*/ 4091940 w 4587240"/>
                  <a:gd name="connsiteY1" fmla="*/ 744911 h 5438831"/>
                  <a:gd name="connsiteX2" fmla="*/ 4587240 w 4587240"/>
                  <a:gd name="connsiteY2" fmla="*/ 1202111 h 5438831"/>
                  <a:gd name="connsiteX3" fmla="*/ 4320540 w 4587240"/>
                  <a:gd name="connsiteY3" fmla="*/ 3709091 h 5438831"/>
                  <a:gd name="connsiteX4" fmla="*/ 2301240 w 4587240"/>
                  <a:gd name="connsiteY4" fmla="*/ 5438831 h 5438831"/>
                  <a:gd name="connsiteX5" fmla="*/ 304800 w 4587240"/>
                  <a:gd name="connsiteY5" fmla="*/ 3861491 h 5438831"/>
                  <a:gd name="connsiteX6" fmla="*/ 0 w 4587240"/>
                  <a:gd name="connsiteY6" fmla="*/ 1194491 h 5438831"/>
                  <a:gd name="connsiteX7" fmla="*/ 502920 w 4587240"/>
                  <a:gd name="connsiteY7" fmla="*/ 737291 h 5438831"/>
                  <a:gd name="connsiteX8" fmla="*/ 2095500 w 4587240"/>
                  <a:gd name="connsiteY8" fmla="*/ 66731 h 5438831"/>
                  <a:gd name="connsiteX9" fmla="*/ 2491740 w 4587240"/>
                  <a:gd name="connsiteY9" fmla="*/ 66731 h 543883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6678 h 5436397"/>
                  <a:gd name="connsiteX1" fmla="*/ 4091940 w 4587240"/>
                  <a:gd name="connsiteY1" fmla="*/ 742477 h 5436397"/>
                  <a:gd name="connsiteX2" fmla="*/ 4587240 w 4587240"/>
                  <a:gd name="connsiteY2" fmla="*/ 1199677 h 5436397"/>
                  <a:gd name="connsiteX3" fmla="*/ 4320540 w 4587240"/>
                  <a:gd name="connsiteY3" fmla="*/ 3706657 h 5436397"/>
                  <a:gd name="connsiteX4" fmla="*/ 2301240 w 4587240"/>
                  <a:gd name="connsiteY4" fmla="*/ 5436397 h 5436397"/>
                  <a:gd name="connsiteX5" fmla="*/ 304800 w 4587240"/>
                  <a:gd name="connsiteY5" fmla="*/ 3859057 h 5436397"/>
                  <a:gd name="connsiteX6" fmla="*/ 0 w 4587240"/>
                  <a:gd name="connsiteY6" fmla="*/ 1192057 h 5436397"/>
                  <a:gd name="connsiteX7" fmla="*/ 502920 w 4587240"/>
                  <a:gd name="connsiteY7" fmla="*/ 734857 h 5436397"/>
                  <a:gd name="connsiteX8" fmla="*/ 2095500 w 4587240"/>
                  <a:gd name="connsiteY8" fmla="*/ 64297 h 5436397"/>
                  <a:gd name="connsiteX9" fmla="*/ 2486977 w 4587240"/>
                  <a:gd name="connsiteY9" fmla="*/ 66678 h 5436397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95292"/>
                  <a:gd name="connsiteY0" fmla="*/ 65686 h 5435405"/>
                  <a:gd name="connsiteX1" fmla="*/ 4091940 w 4595292"/>
                  <a:gd name="connsiteY1" fmla="*/ 741485 h 5435405"/>
                  <a:gd name="connsiteX2" fmla="*/ 4587240 w 4595292"/>
                  <a:gd name="connsiteY2" fmla="*/ 1198685 h 5435405"/>
                  <a:gd name="connsiteX3" fmla="*/ 4320540 w 4595292"/>
                  <a:gd name="connsiteY3" fmla="*/ 3705665 h 5435405"/>
                  <a:gd name="connsiteX4" fmla="*/ 2301240 w 4595292"/>
                  <a:gd name="connsiteY4" fmla="*/ 5435405 h 5435405"/>
                  <a:gd name="connsiteX5" fmla="*/ 304800 w 4595292"/>
                  <a:gd name="connsiteY5" fmla="*/ 3858065 h 5435405"/>
                  <a:gd name="connsiteX6" fmla="*/ 0 w 4595292"/>
                  <a:gd name="connsiteY6" fmla="*/ 1191065 h 5435405"/>
                  <a:gd name="connsiteX7" fmla="*/ 502920 w 4595292"/>
                  <a:gd name="connsiteY7" fmla="*/ 733865 h 5435405"/>
                  <a:gd name="connsiteX8" fmla="*/ 2095500 w 4595292"/>
                  <a:gd name="connsiteY8" fmla="*/ 63305 h 5435405"/>
                  <a:gd name="connsiteX9" fmla="*/ 2486977 w 4595292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511909 w 4631396"/>
                  <a:gd name="connsiteY0" fmla="*/ 65686 h 5435405"/>
                  <a:gd name="connsiteX1" fmla="*/ 4116872 w 4631396"/>
                  <a:gd name="connsiteY1" fmla="*/ 741485 h 5435405"/>
                  <a:gd name="connsiteX2" fmla="*/ 4612172 w 4631396"/>
                  <a:gd name="connsiteY2" fmla="*/ 1198685 h 5435405"/>
                  <a:gd name="connsiteX3" fmla="*/ 4345472 w 4631396"/>
                  <a:gd name="connsiteY3" fmla="*/ 3705665 h 5435405"/>
                  <a:gd name="connsiteX4" fmla="*/ 2326172 w 4631396"/>
                  <a:gd name="connsiteY4" fmla="*/ 5435405 h 5435405"/>
                  <a:gd name="connsiteX5" fmla="*/ 329732 w 4631396"/>
                  <a:gd name="connsiteY5" fmla="*/ 3858065 h 5435405"/>
                  <a:gd name="connsiteX6" fmla="*/ 24932 w 4631396"/>
                  <a:gd name="connsiteY6" fmla="*/ 1191065 h 5435405"/>
                  <a:gd name="connsiteX7" fmla="*/ 527852 w 4631396"/>
                  <a:gd name="connsiteY7" fmla="*/ 733865 h 5435405"/>
                  <a:gd name="connsiteX8" fmla="*/ 2120432 w 4631396"/>
                  <a:gd name="connsiteY8" fmla="*/ 63305 h 5435405"/>
                  <a:gd name="connsiteX9" fmla="*/ 2511909 w 4631396"/>
                  <a:gd name="connsiteY9" fmla="*/ 65686 h 5435405"/>
                  <a:gd name="connsiteX0" fmla="*/ 2524166 w 4643653"/>
                  <a:gd name="connsiteY0" fmla="*/ 65686 h 5435405"/>
                  <a:gd name="connsiteX1" fmla="*/ 4129129 w 4643653"/>
                  <a:gd name="connsiteY1" fmla="*/ 741485 h 5435405"/>
                  <a:gd name="connsiteX2" fmla="*/ 4624429 w 4643653"/>
                  <a:gd name="connsiteY2" fmla="*/ 1198685 h 5435405"/>
                  <a:gd name="connsiteX3" fmla="*/ 4357729 w 4643653"/>
                  <a:gd name="connsiteY3" fmla="*/ 3705665 h 5435405"/>
                  <a:gd name="connsiteX4" fmla="*/ 2338429 w 4643653"/>
                  <a:gd name="connsiteY4" fmla="*/ 5435405 h 5435405"/>
                  <a:gd name="connsiteX5" fmla="*/ 341989 w 4643653"/>
                  <a:gd name="connsiteY5" fmla="*/ 3858065 h 5435405"/>
                  <a:gd name="connsiteX6" fmla="*/ 37189 w 4643653"/>
                  <a:gd name="connsiteY6" fmla="*/ 1191065 h 5435405"/>
                  <a:gd name="connsiteX7" fmla="*/ 540109 w 4643653"/>
                  <a:gd name="connsiteY7" fmla="*/ 733865 h 5435405"/>
                  <a:gd name="connsiteX8" fmla="*/ 2132689 w 4643653"/>
                  <a:gd name="connsiteY8" fmla="*/ 63305 h 5435405"/>
                  <a:gd name="connsiteX9" fmla="*/ 2524166 w 4643653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625577" h="5435405">
                    <a:moveTo>
                      <a:pt x="2506090" y="65686"/>
                    </a:moveTo>
                    <a:cubicBezTo>
                      <a:pt x="3183953" y="757677"/>
                      <a:pt x="3942777" y="725769"/>
                      <a:pt x="4111053" y="741485"/>
                    </a:cubicBezTo>
                    <a:cubicBezTo>
                      <a:pt x="4490466" y="817685"/>
                      <a:pt x="4555553" y="1060573"/>
                      <a:pt x="4606353" y="1198685"/>
                    </a:cubicBezTo>
                    <a:cubicBezTo>
                      <a:pt x="4660328" y="2081970"/>
                      <a:pt x="4609528" y="3089080"/>
                      <a:pt x="4339653" y="3705665"/>
                    </a:cubicBezTo>
                    <a:cubicBezTo>
                      <a:pt x="3885628" y="4753732"/>
                      <a:pt x="2922015" y="5330313"/>
                      <a:pt x="2320353" y="5435405"/>
                    </a:cubicBezTo>
                    <a:cubicBezTo>
                      <a:pt x="1707261" y="5347775"/>
                      <a:pt x="760793" y="4788658"/>
                      <a:pt x="323913" y="3858065"/>
                    </a:cubicBezTo>
                    <a:cubicBezTo>
                      <a:pt x="-72962" y="2845240"/>
                      <a:pt x="-3112" y="2065778"/>
                      <a:pt x="19113" y="1191065"/>
                    </a:cubicBezTo>
                    <a:cubicBezTo>
                      <a:pt x="110553" y="833878"/>
                      <a:pt x="354393" y="762440"/>
                      <a:pt x="522033" y="733865"/>
                    </a:cubicBezTo>
                    <a:cubicBezTo>
                      <a:pt x="1486280" y="705608"/>
                      <a:pt x="1807591" y="301113"/>
                      <a:pt x="2114613" y="63305"/>
                    </a:cubicBezTo>
                    <a:cubicBezTo>
                      <a:pt x="2175255" y="3774"/>
                      <a:pt x="2354960" y="-43851"/>
                      <a:pt x="2506090" y="65686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dirty="0"/>
              </a:p>
            </p:txBody>
          </p:sp>
        </p:grpSp>
        <p:pic>
          <p:nvPicPr>
            <p:cNvPr id="196" name="Graphic 195">
              <a:extLst>
                <a:ext uri="{FF2B5EF4-FFF2-40B4-BE49-F238E27FC236}">
                  <a16:creationId xmlns:a16="http://schemas.microsoft.com/office/drawing/2014/main" id="{AEDA1975-49C9-4610-9FD8-C65807A4310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566422" y="1613174"/>
              <a:ext cx="197316" cy="197316"/>
            </a:xfrm>
            <a:prstGeom prst="rect">
              <a:avLst/>
            </a:prstGeom>
          </p:spPr>
        </p:pic>
      </p:grpSp>
      <p:grpSp>
        <p:nvGrpSpPr>
          <p:cNvPr id="200" name="Group 199">
            <a:extLst>
              <a:ext uri="{FF2B5EF4-FFF2-40B4-BE49-F238E27FC236}">
                <a16:creationId xmlns:a16="http://schemas.microsoft.com/office/drawing/2014/main" id="{498B6DB3-0FE3-42E8-B412-DBEABB8D32FA}"/>
              </a:ext>
            </a:extLst>
          </p:cNvPr>
          <p:cNvGrpSpPr/>
          <p:nvPr/>
        </p:nvGrpSpPr>
        <p:grpSpPr>
          <a:xfrm>
            <a:off x="7323707" y="2723773"/>
            <a:ext cx="277188" cy="325716"/>
            <a:chOff x="1493069" y="1510037"/>
            <a:chExt cx="343716" cy="403892"/>
          </a:xfrm>
        </p:grpSpPr>
        <p:grpSp>
          <p:nvGrpSpPr>
            <p:cNvPr id="201" name="Group 200">
              <a:extLst>
                <a:ext uri="{FF2B5EF4-FFF2-40B4-BE49-F238E27FC236}">
                  <a16:creationId xmlns:a16="http://schemas.microsoft.com/office/drawing/2014/main" id="{97FC3A2F-104D-4F00-BD74-13D9C8F86250}"/>
                </a:ext>
              </a:extLst>
            </p:cNvPr>
            <p:cNvGrpSpPr/>
            <p:nvPr/>
          </p:nvGrpSpPr>
          <p:grpSpPr>
            <a:xfrm>
              <a:off x="1493069" y="1510037"/>
              <a:ext cx="343716" cy="403892"/>
              <a:chOff x="517156" y="363265"/>
              <a:chExt cx="2295542" cy="2697436"/>
            </a:xfrm>
          </p:grpSpPr>
          <p:sp>
            <p:nvSpPr>
              <p:cNvPr id="203" name="Freeform: Shape 202">
                <a:extLst>
                  <a:ext uri="{FF2B5EF4-FFF2-40B4-BE49-F238E27FC236}">
                    <a16:creationId xmlns:a16="http://schemas.microsoft.com/office/drawing/2014/main" id="{3C46ECCE-979B-4D8F-B11A-A245AA665305}"/>
                  </a:ext>
                </a:extLst>
              </p:cNvPr>
              <p:cNvSpPr/>
              <p:nvPr/>
            </p:nvSpPr>
            <p:spPr>
              <a:xfrm>
                <a:off x="517156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FFA72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04" name="Freeform: Shape 203">
                <a:extLst>
                  <a:ext uri="{FF2B5EF4-FFF2-40B4-BE49-F238E27FC236}">
                    <a16:creationId xmlns:a16="http://schemas.microsoft.com/office/drawing/2014/main" id="{2F775D97-8F00-4751-AEA4-E414B438354A}"/>
                  </a:ext>
                </a:extLst>
              </p:cNvPr>
              <p:cNvSpPr/>
              <p:nvPr/>
            </p:nvSpPr>
            <p:spPr>
              <a:xfrm flipH="1">
                <a:off x="1658724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FF980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05" name="Freeform: Shape 204">
                <a:extLst>
                  <a:ext uri="{FF2B5EF4-FFF2-40B4-BE49-F238E27FC236}">
                    <a16:creationId xmlns:a16="http://schemas.microsoft.com/office/drawing/2014/main" id="{4FE51358-B6D6-4098-BD4F-20661701BDC8}"/>
                  </a:ext>
                </a:extLst>
              </p:cNvPr>
              <p:cNvSpPr/>
              <p:nvPr/>
            </p:nvSpPr>
            <p:spPr>
              <a:xfrm>
                <a:off x="517156" y="363265"/>
                <a:ext cx="2295542" cy="2697436"/>
              </a:xfrm>
              <a:custGeom>
                <a:avLst/>
                <a:gdLst>
                  <a:gd name="connsiteX0" fmla="*/ 2491740 w 4587240"/>
                  <a:gd name="connsiteY0" fmla="*/ 0 h 5372100"/>
                  <a:gd name="connsiteX1" fmla="*/ 4091940 w 4587240"/>
                  <a:gd name="connsiteY1" fmla="*/ 678180 h 5372100"/>
                  <a:gd name="connsiteX2" fmla="*/ 4587240 w 4587240"/>
                  <a:gd name="connsiteY2" fmla="*/ 1135380 h 5372100"/>
                  <a:gd name="connsiteX3" fmla="*/ 4320540 w 4587240"/>
                  <a:gd name="connsiteY3" fmla="*/ 3642360 h 5372100"/>
                  <a:gd name="connsiteX4" fmla="*/ 2301240 w 4587240"/>
                  <a:gd name="connsiteY4" fmla="*/ 5372100 h 5372100"/>
                  <a:gd name="connsiteX5" fmla="*/ 304800 w 4587240"/>
                  <a:gd name="connsiteY5" fmla="*/ 3794760 h 5372100"/>
                  <a:gd name="connsiteX6" fmla="*/ 0 w 4587240"/>
                  <a:gd name="connsiteY6" fmla="*/ 1127760 h 5372100"/>
                  <a:gd name="connsiteX7" fmla="*/ 502920 w 4587240"/>
                  <a:gd name="connsiteY7" fmla="*/ 670560 h 5372100"/>
                  <a:gd name="connsiteX8" fmla="*/ 2095500 w 4587240"/>
                  <a:gd name="connsiteY8" fmla="*/ 0 h 5372100"/>
                  <a:gd name="connsiteX9" fmla="*/ 2491740 w 4587240"/>
                  <a:gd name="connsiteY9" fmla="*/ 0 h 5372100"/>
                  <a:gd name="connsiteX0" fmla="*/ 2491740 w 4587240"/>
                  <a:gd name="connsiteY0" fmla="*/ 59266 h 5431366"/>
                  <a:gd name="connsiteX1" fmla="*/ 4091940 w 4587240"/>
                  <a:gd name="connsiteY1" fmla="*/ 737446 h 5431366"/>
                  <a:gd name="connsiteX2" fmla="*/ 4587240 w 4587240"/>
                  <a:gd name="connsiteY2" fmla="*/ 1194646 h 5431366"/>
                  <a:gd name="connsiteX3" fmla="*/ 4320540 w 4587240"/>
                  <a:gd name="connsiteY3" fmla="*/ 3701626 h 5431366"/>
                  <a:gd name="connsiteX4" fmla="*/ 2301240 w 4587240"/>
                  <a:gd name="connsiteY4" fmla="*/ 5431366 h 5431366"/>
                  <a:gd name="connsiteX5" fmla="*/ 304800 w 4587240"/>
                  <a:gd name="connsiteY5" fmla="*/ 3854026 h 5431366"/>
                  <a:gd name="connsiteX6" fmla="*/ 0 w 4587240"/>
                  <a:gd name="connsiteY6" fmla="*/ 1187026 h 5431366"/>
                  <a:gd name="connsiteX7" fmla="*/ 502920 w 4587240"/>
                  <a:gd name="connsiteY7" fmla="*/ 729826 h 5431366"/>
                  <a:gd name="connsiteX8" fmla="*/ 2095500 w 4587240"/>
                  <a:gd name="connsiteY8" fmla="*/ 59266 h 5431366"/>
                  <a:gd name="connsiteX9" fmla="*/ 2491740 w 4587240"/>
                  <a:gd name="connsiteY9" fmla="*/ 59266 h 5431366"/>
                  <a:gd name="connsiteX0" fmla="*/ 2491740 w 4587240"/>
                  <a:gd name="connsiteY0" fmla="*/ 76256 h 5448356"/>
                  <a:gd name="connsiteX1" fmla="*/ 4091940 w 4587240"/>
                  <a:gd name="connsiteY1" fmla="*/ 754436 h 5448356"/>
                  <a:gd name="connsiteX2" fmla="*/ 4587240 w 4587240"/>
                  <a:gd name="connsiteY2" fmla="*/ 1211636 h 5448356"/>
                  <a:gd name="connsiteX3" fmla="*/ 4320540 w 4587240"/>
                  <a:gd name="connsiteY3" fmla="*/ 3718616 h 5448356"/>
                  <a:gd name="connsiteX4" fmla="*/ 2301240 w 4587240"/>
                  <a:gd name="connsiteY4" fmla="*/ 5448356 h 5448356"/>
                  <a:gd name="connsiteX5" fmla="*/ 304800 w 4587240"/>
                  <a:gd name="connsiteY5" fmla="*/ 3871016 h 5448356"/>
                  <a:gd name="connsiteX6" fmla="*/ 0 w 4587240"/>
                  <a:gd name="connsiteY6" fmla="*/ 1204016 h 5448356"/>
                  <a:gd name="connsiteX7" fmla="*/ 502920 w 4587240"/>
                  <a:gd name="connsiteY7" fmla="*/ 746816 h 5448356"/>
                  <a:gd name="connsiteX8" fmla="*/ 2095500 w 4587240"/>
                  <a:gd name="connsiteY8" fmla="*/ 76256 h 5448356"/>
                  <a:gd name="connsiteX9" fmla="*/ 2491740 w 4587240"/>
                  <a:gd name="connsiteY9" fmla="*/ 76256 h 5448356"/>
                  <a:gd name="connsiteX0" fmla="*/ 2491740 w 4587240"/>
                  <a:gd name="connsiteY0" fmla="*/ 66256 h 5438356"/>
                  <a:gd name="connsiteX1" fmla="*/ 4091940 w 4587240"/>
                  <a:gd name="connsiteY1" fmla="*/ 744436 h 5438356"/>
                  <a:gd name="connsiteX2" fmla="*/ 4587240 w 4587240"/>
                  <a:gd name="connsiteY2" fmla="*/ 1201636 h 5438356"/>
                  <a:gd name="connsiteX3" fmla="*/ 4320540 w 4587240"/>
                  <a:gd name="connsiteY3" fmla="*/ 3708616 h 5438356"/>
                  <a:gd name="connsiteX4" fmla="*/ 2301240 w 4587240"/>
                  <a:gd name="connsiteY4" fmla="*/ 5438356 h 5438356"/>
                  <a:gd name="connsiteX5" fmla="*/ 304800 w 4587240"/>
                  <a:gd name="connsiteY5" fmla="*/ 3861016 h 5438356"/>
                  <a:gd name="connsiteX6" fmla="*/ 0 w 4587240"/>
                  <a:gd name="connsiteY6" fmla="*/ 1194016 h 5438356"/>
                  <a:gd name="connsiteX7" fmla="*/ 502920 w 4587240"/>
                  <a:gd name="connsiteY7" fmla="*/ 736816 h 5438356"/>
                  <a:gd name="connsiteX8" fmla="*/ 2095500 w 4587240"/>
                  <a:gd name="connsiteY8" fmla="*/ 66256 h 5438356"/>
                  <a:gd name="connsiteX9" fmla="*/ 2491740 w 4587240"/>
                  <a:gd name="connsiteY9" fmla="*/ 66256 h 5438356"/>
                  <a:gd name="connsiteX0" fmla="*/ 2491740 w 4587240"/>
                  <a:gd name="connsiteY0" fmla="*/ 68601 h 5440701"/>
                  <a:gd name="connsiteX1" fmla="*/ 4091940 w 4587240"/>
                  <a:gd name="connsiteY1" fmla="*/ 746781 h 5440701"/>
                  <a:gd name="connsiteX2" fmla="*/ 4587240 w 4587240"/>
                  <a:gd name="connsiteY2" fmla="*/ 1203981 h 5440701"/>
                  <a:gd name="connsiteX3" fmla="*/ 4320540 w 4587240"/>
                  <a:gd name="connsiteY3" fmla="*/ 3710961 h 5440701"/>
                  <a:gd name="connsiteX4" fmla="*/ 2301240 w 4587240"/>
                  <a:gd name="connsiteY4" fmla="*/ 5440701 h 5440701"/>
                  <a:gd name="connsiteX5" fmla="*/ 304800 w 4587240"/>
                  <a:gd name="connsiteY5" fmla="*/ 3863361 h 5440701"/>
                  <a:gd name="connsiteX6" fmla="*/ 0 w 4587240"/>
                  <a:gd name="connsiteY6" fmla="*/ 1196361 h 5440701"/>
                  <a:gd name="connsiteX7" fmla="*/ 502920 w 4587240"/>
                  <a:gd name="connsiteY7" fmla="*/ 739161 h 5440701"/>
                  <a:gd name="connsiteX8" fmla="*/ 2095500 w 4587240"/>
                  <a:gd name="connsiteY8" fmla="*/ 68601 h 5440701"/>
                  <a:gd name="connsiteX9" fmla="*/ 2491740 w 4587240"/>
                  <a:gd name="connsiteY9" fmla="*/ 68601 h 5440701"/>
                  <a:gd name="connsiteX0" fmla="*/ 2491740 w 4587240"/>
                  <a:gd name="connsiteY0" fmla="*/ 72660 h 5444760"/>
                  <a:gd name="connsiteX1" fmla="*/ 4091940 w 4587240"/>
                  <a:gd name="connsiteY1" fmla="*/ 750840 h 5444760"/>
                  <a:gd name="connsiteX2" fmla="*/ 4587240 w 4587240"/>
                  <a:gd name="connsiteY2" fmla="*/ 1208040 h 5444760"/>
                  <a:gd name="connsiteX3" fmla="*/ 4320540 w 4587240"/>
                  <a:gd name="connsiteY3" fmla="*/ 3715020 h 5444760"/>
                  <a:gd name="connsiteX4" fmla="*/ 2301240 w 4587240"/>
                  <a:gd name="connsiteY4" fmla="*/ 5444760 h 5444760"/>
                  <a:gd name="connsiteX5" fmla="*/ 304800 w 4587240"/>
                  <a:gd name="connsiteY5" fmla="*/ 3867420 h 5444760"/>
                  <a:gd name="connsiteX6" fmla="*/ 0 w 4587240"/>
                  <a:gd name="connsiteY6" fmla="*/ 1200420 h 5444760"/>
                  <a:gd name="connsiteX7" fmla="*/ 502920 w 4587240"/>
                  <a:gd name="connsiteY7" fmla="*/ 743220 h 5444760"/>
                  <a:gd name="connsiteX8" fmla="*/ 2095500 w 4587240"/>
                  <a:gd name="connsiteY8" fmla="*/ 72660 h 5444760"/>
                  <a:gd name="connsiteX9" fmla="*/ 2491740 w 4587240"/>
                  <a:gd name="connsiteY9" fmla="*/ 72660 h 5444760"/>
                  <a:gd name="connsiteX0" fmla="*/ 2491740 w 4587240"/>
                  <a:gd name="connsiteY0" fmla="*/ 64732 h 5436832"/>
                  <a:gd name="connsiteX1" fmla="*/ 4091940 w 4587240"/>
                  <a:gd name="connsiteY1" fmla="*/ 742912 h 5436832"/>
                  <a:gd name="connsiteX2" fmla="*/ 4587240 w 4587240"/>
                  <a:gd name="connsiteY2" fmla="*/ 1200112 h 5436832"/>
                  <a:gd name="connsiteX3" fmla="*/ 4320540 w 4587240"/>
                  <a:gd name="connsiteY3" fmla="*/ 3707092 h 5436832"/>
                  <a:gd name="connsiteX4" fmla="*/ 2301240 w 4587240"/>
                  <a:gd name="connsiteY4" fmla="*/ 5436832 h 5436832"/>
                  <a:gd name="connsiteX5" fmla="*/ 304800 w 4587240"/>
                  <a:gd name="connsiteY5" fmla="*/ 3859492 h 5436832"/>
                  <a:gd name="connsiteX6" fmla="*/ 0 w 4587240"/>
                  <a:gd name="connsiteY6" fmla="*/ 1192492 h 5436832"/>
                  <a:gd name="connsiteX7" fmla="*/ 502920 w 4587240"/>
                  <a:gd name="connsiteY7" fmla="*/ 735292 h 5436832"/>
                  <a:gd name="connsiteX8" fmla="*/ 2095500 w 4587240"/>
                  <a:gd name="connsiteY8" fmla="*/ 64732 h 5436832"/>
                  <a:gd name="connsiteX9" fmla="*/ 2491740 w 4587240"/>
                  <a:gd name="connsiteY9" fmla="*/ 64732 h 5436832"/>
                  <a:gd name="connsiteX0" fmla="*/ 2491740 w 4587240"/>
                  <a:gd name="connsiteY0" fmla="*/ 66731 h 5438831"/>
                  <a:gd name="connsiteX1" fmla="*/ 4091940 w 4587240"/>
                  <a:gd name="connsiteY1" fmla="*/ 744911 h 5438831"/>
                  <a:gd name="connsiteX2" fmla="*/ 4587240 w 4587240"/>
                  <a:gd name="connsiteY2" fmla="*/ 1202111 h 5438831"/>
                  <a:gd name="connsiteX3" fmla="*/ 4320540 w 4587240"/>
                  <a:gd name="connsiteY3" fmla="*/ 3709091 h 5438831"/>
                  <a:gd name="connsiteX4" fmla="*/ 2301240 w 4587240"/>
                  <a:gd name="connsiteY4" fmla="*/ 5438831 h 5438831"/>
                  <a:gd name="connsiteX5" fmla="*/ 304800 w 4587240"/>
                  <a:gd name="connsiteY5" fmla="*/ 3861491 h 5438831"/>
                  <a:gd name="connsiteX6" fmla="*/ 0 w 4587240"/>
                  <a:gd name="connsiteY6" fmla="*/ 1194491 h 5438831"/>
                  <a:gd name="connsiteX7" fmla="*/ 502920 w 4587240"/>
                  <a:gd name="connsiteY7" fmla="*/ 737291 h 5438831"/>
                  <a:gd name="connsiteX8" fmla="*/ 2095500 w 4587240"/>
                  <a:gd name="connsiteY8" fmla="*/ 66731 h 5438831"/>
                  <a:gd name="connsiteX9" fmla="*/ 2491740 w 4587240"/>
                  <a:gd name="connsiteY9" fmla="*/ 66731 h 543883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6678 h 5436397"/>
                  <a:gd name="connsiteX1" fmla="*/ 4091940 w 4587240"/>
                  <a:gd name="connsiteY1" fmla="*/ 742477 h 5436397"/>
                  <a:gd name="connsiteX2" fmla="*/ 4587240 w 4587240"/>
                  <a:gd name="connsiteY2" fmla="*/ 1199677 h 5436397"/>
                  <a:gd name="connsiteX3" fmla="*/ 4320540 w 4587240"/>
                  <a:gd name="connsiteY3" fmla="*/ 3706657 h 5436397"/>
                  <a:gd name="connsiteX4" fmla="*/ 2301240 w 4587240"/>
                  <a:gd name="connsiteY4" fmla="*/ 5436397 h 5436397"/>
                  <a:gd name="connsiteX5" fmla="*/ 304800 w 4587240"/>
                  <a:gd name="connsiteY5" fmla="*/ 3859057 h 5436397"/>
                  <a:gd name="connsiteX6" fmla="*/ 0 w 4587240"/>
                  <a:gd name="connsiteY6" fmla="*/ 1192057 h 5436397"/>
                  <a:gd name="connsiteX7" fmla="*/ 502920 w 4587240"/>
                  <a:gd name="connsiteY7" fmla="*/ 734857 h 5436397"/>
                  <a:gd name="connsiteX8" fmla="*/ 2095500 w 4587240"/>
                  <a:gd name="connsiteY8" fmla="*/ 64297 h 5436397"/>
                  <a:gd name="connsiteX9" fmla="*/ 2486977 w 4587240"/>
                  <a:gd name="connsiteY9" fmla="*/ 66678 h 5436397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95292"/>
                  <a:gd name="connsiteY0" fmla="*/ 65686 h 5435405"/>
                  <a:gd name="connsiteX1" fmla="*/ 4091940 w 4595292"/>
                  <a:gd name="connsiteY1" fmla="*/ 741485 h 5435405"/>
                  <a:gd name="connsiteX2" fmla="*/ 4587240 w 4595292"/>
                  <a:gd name="connsiteY2" fmla="*/ 1198685 h 5435405"/>
                  <a:gd name="connsiteX3" fmla="*/ 4320540 w 4595292"/>
                  <a:gd name="connsiteY3" fmla="*/ 3705665 h 5435405"/>
                  <a:gd name="connsiteX4" fmla="*/ 2301240 w 4595292"/>
                  <a:gd name="connsiteY4" fmla="*/ 5435405 h 5435405"/>
                  <a:gd name="connsiteX5" fmla="*/ 304800 w 4595292"/>
                  <a:gd name="connsiteY5" fmla="*/ 3858065 h 5435405"/>
                  <a:gd name="connsiteX6" fmla="*/ 0 w 4595292"/>
                  <a:gd name="connsiteY6" fmla="*/ 1191065 h 5435405"/>
                  <a:gd name="connsiteX7" fmla="*/ 502920 w 4595292"/>
                  <a:gd name="connsiteY7" fmla="*/ 733865 h 5435405"/>
                  <a:gd name="connsiteX8" fmla="*/ 2095500 w 4595292"/>
                  <a:gd name="connsiteY8" fmla="*/ 63305 h 5435405"/>
                  <a:gd name="connsiteX9" fmla="*/ 2486977 w 4595292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511909 w 4631396"/>
                  <a:gd name="connsiteY0" fmla="*/ 65686 h 5435405"/>
                  <a:gd name="connsiteX1" fmla="*/ 4116872 w 4631396"/>
                  <a:gd name="connsiteY1" fmla="*/ 741485 h 5435405"/>
                  <a:gd name="connsiteX2" fmla="*/ 4612172 w 4631396"/>
                  <a:gd name="connsiteY2" fmla="*/ 1198685 h 5435405"/>
                  <a:gd name="connsiteX3" fmla="*/ 4345472 w 4631396"/>
                  <a:gd name="connsiteY3" fmla="*/ 3705665 h 5435405"/>
                  <a:gd name="connsiteX4" fmla="*/ 2326172 w 4631396"/>
                  <a:gd name="connsiteY4" fmla="*/ 5435405 h 5435405"/>
                  <a:gd name="connsiteX5" fmla="*/ 329732 w 4631396"/>
                  <a:gd name="connsiteY5" fmla="*/ 3858065 h 5435405"/>
                  <a:gd name="connsiteX6" fmla="*/ 24932 w 4631396"/>
                  <a:gd name="connsiteY6" fmla="*/ 1191065 h 5435405"/>
                  <a:gd name="connsiteX7" fmla="*/ 527852 w 4631396"/>
                  <a:gd name="connsiteY7" fmla="*/ 733865 h 5435405"/>
                  <a:gd name="connsiteX8" fmla="*/ 2120432 w 4631396"/>
                  <a:gd name="connsiteY8" fmla="*/ 63305 h 5435405"/>
                  <a:gd name="connsiteX9" fmla="*/ 2511909 w 4631396"/>
                  <a:gd name="connsiteY9" fmla="*/ 65686 h 5435405"/>
                  <a:gd name="connsiteX0" fmla="*/ 2524166 w 4643653"/>
                  <a:gd name="connsiteY0" fmla="*/ 65686 h 5435405"/>
                  <a:gd name="connsiteX1" fmla="*/ 4129129 w 4643653"/>
                  <a:gd name="connsiteY1" fmla="*/ 741485 h 5435405"/>
                  <a:gd name="connsiteX2" fmla="*/ 4624429 w 4643653"/>
                  <a:gd name="connsiteY2" fmla="*/ 1198685 h 5435405"/>
                  <a:gd name="connsiteX3" fmla="*/ 4357729 w 4643653"/>
                  <a:gd name="connsiteY3" fmla="*/ 3705665 h 5435405"/>
                  <a:gd name="connsiteX4" fmla="*/ 2338429 w 4643653"/>
                  <a:gd name="connsiteY4" fmla="*/ 5435405 h 5435405"/>
                  <a:gd name="connsiteX5" fmla="*/ 341989 w 4643653"/>
                  <a:gd name="connsiteY5" fmla="*/ 3858065 h 5435405"/>
                  <a:gd name="connsiteX6" fmla="*/ 37189 w 4643653"/>
                  <a:gd name="connsiteY6" fmla="*/ 1191065 h 5435405"/>
                  <a:gd name="connsiteX7" fmla="*/ 540109 w 4643653"/>
                  <a:gd name="connsiteY7" fmla="*/ 733865 h 5435405"/>
                  <a:gd name="connsiteX8" fmla="*/ 2132689 w 4643653"/>
                  <a:gd name="connsiteY8" fmla="*/ 63305 h 5435405"/>
                  <a:gd name="connsiteX9" fmla="*/ 2524166 w 4643653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625577" h="5435405">
                    <a:moveTo>
                      <a:pt x="2506090" y="65686"/>
                    </a:moveTo>
                    <a:cubicBezTo>
                      <a:pt x="3183953" y="757677"/>
                      <a:pt x="3942777" y="725769"/>
                      <a:pt x="4111053" y="741485"/>
                    </a:cubicBezTo>
                    <a:cubicBezTo>
                      <a:pt x="4490466" y="817685"/>
                      <a:pt x="4555553" y="1060573"/>
                      <a:pt x="4606353" y="1198685"/>
                    </a:cubicBezTo>
                    <a:cubicBezTo>
                      <a:pt x="4660328" y="2081970"/>
                      <a:pt x="4609528" y="3089080"/>
                      <a:pt x="4339653" y="3705665"/>
                    </a:cubicBezTo>
                    <a:cubicBezTo>
                      <a:pt x="3885628" y="4753732"/>
                      <a:pt x="2922015" y="5330313"/>
                      <a:pt x="2320353" y="5435405"/>
                    </a:cubicBezTo>
                    <a:cubicBezTo>
                      <a:pt x="1707261" y="5347775"/>
                      <a:pt x="760793" y="4788658"/>
                      <a:pt x="323913" y="3858065"/>
                    </a:cubicBezTo>
                    <a:cubicBezTo>
                      <a:pt x="-72962" y="2845240"/>
                      <a:pt x="-3112" y="2065778"/>
                      <a:pt x="19113" y="1191065"/>
                    </a:cubicBezTo>
                    <a:cubicBezTo>
                      <a:pt x="110553" y="833878"/>
                      <a:pt x="354393" y="762440"/>
                      <a:pt x="522033" y="733865"/>
                    </a:cubicBezTo>
                    <a:cubicBezTo>
                      <a:pt x="1486280" y="705608"/>
                      <a:pt x="1807591" y="301113"/>
                      <a:pt x="2114613" y="63305"/>
                    </a:cubicBezTo>
                    <a:cubicBezTo>
                      <a:pt x="2175255" y="3774"/>
                      <a:pt x="2354960" y="-43851"/>
                      <a:pt x="2506090" y="65686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dirty="0"/>
              </a:p>
            </p:txBody>
          </p:sp>
        </p:grpSp>
        <p:pic>
          <p:nvPicPr>
            <p:cNvPr id="202" name="Graphic 201">
              <a:extLst>
                <a:ext uri="{FF2B5EF4-FFF2-40B4-BE49-F238E27FC236}">
                  <a16:creationId xmlns:a16="http://schemas.microsoft.com/office/drawing/2014/main" id="{803E2006-4F63-4281-9DBD-5E43626328F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566422" y="1613174"/>
              <a:ext cx="197316" cy="197316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14116126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advTm="7632">
        <p159:morph option="byObject"/>
      </p:transition>
    </mc:Choice>
    <mc:Fallback>
      <p:transition advTm="763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6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7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0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1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4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5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8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9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22" dur="16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23" dur="16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16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26" dur="13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27" dur="13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13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30" dur="22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1" dur="22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" dur="22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34" dur="9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5" dur="9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" dur="9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0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60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Rectangle: Rounded Corners 241">
            <a:extLst>
              <a:ext uri="{FF2B5EF4-FFF2-40B4-BE49-F238E27FC236}">
                <a16:creationId xmlns:a16="http://schemas.microsoft.com/office/drawing/2014/main" id="{E02A3B78-FAAD-400E-AB29-226E856B05EE}"/>
              </a:ext>
            </a:extLst>
          </p:cNvPr>
          <p:cNvSpPr/>
          <p:nvPr/>
        </p:nvSpPr>
        <p:spPr>
          <a:xfrm>
            <a:off x="2320151" y="4741238"/>
            <a:ext cx="946436" cy="914400"/>
          </a:xfrm>
          <a:prstGeom prst="roundRect">
            <a:avLst>
              <a:gd name="adj" fmla="val 26579"/>
            </a:avLst>
          </a:prstGeom>
          <a:noFill/>
          <a:ln w="28575">
            <a:solidFill>
              <a:schemeClr val="bg1">
                <a:lumMod val="75000"/>
              </a:schemeClr>
            </a:solidFill>
            <a:prstDash val="sysDash"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Node1</a:t>
            </a:r>
            <a:endParaRPr lang="fr-BE" sz="2000" dirty="0">
              <a:solidFill>
                <a:schemeClr val="bg1">
                  <a:lumMod val="6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43" name="Rectangle: Rounded Corners 242">
            <a:extLst>
              <a:ext uri="{FF2B5EF4-FFF2-40B4-BE49-F238E27FC236}">
                <a16:creationId xmlns:a16="http://schemas.microsoft.com/office/drawing/2014/main" id="{CFD213C2-B8BE-4F23-9396-B0E17B4F3768}"/>
              </a:ext>
            </a:extLst>
          </p:cNvPr>
          <p:cNvSpPr/>
          <p:nvPr/>
        </p:nvSpPr>
        <p:spPr>
          <a:xfrm>
            <a:off x="3912762" y="2914745"/>
            <a:ext cx="1618057" cy="914400"/>
          </a:xfrm>
          <a:prstGeom prst="roundRect">
            <a:avLst>
              <a:gd name="adj" fmla="val 26579"/>
            </a:avLst>
          </a:prstGeom>
          <a:solidFill>
            <a:srgbClr val="78B83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New Node</a:t>
            </a:r>
            <a:endParaRPr lang="fr-BE" sz="2000" dirty="0">
              <a:solidFill>
                <a:schemeClr val="bg1">
                  <a:lumMod val="9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5FD3D961-A8E3-4C6A-A4EE-7DD68B18E42C}"/>
              </a:ext>
            </a:extLst>
          </p:cNvPr>
          <p:cNvGrpSpPr/>
          <p:nvPr/>
        </p:nvGrpSpPr>
        <p:grpSpPr>
          <a:xfrm>
            <a:off x="8594509" y="-243840"/>
            <a:ext cx="3800673" cy="1136390"/>
            <a:chOff x="8594509" y="5937504"/>
            <a:chExt cx="3800673" cy="1136390"/>
          </a:xfrm>
        </p:grpSpPr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BFCD429D-CD0C-4067-B74F-46ED0273003D}"/>
                </a:ext>
              </a:extLst>
            </p:cNvPr>
            <p:cNvSpPr/>
            <p:nvPr/>
          </p:nvSpPr>
          <p:spPr>
            <a:xfrm>
              <a:off x="8594509" y="5937504"/>
              <a:ext cx="3800673" cy="1136390"/>
            </a:xfrm>
            <a:prstGeom prst="roundRect">
              <a:avLst/>
            </a:prstGeom>
            <a:solidFill>
              <a:schemeClr val="bg1"/>
            </a:solidFill>
            <a:ln w="571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pic>
          <p:nvPicPr>
            <p:cNvPr id="57" name="Graphic 56">
              <a:extLst>
                <a:ext uri="{FF2B5EF4-FFF2-40B4-BE49-F238E27FC236}">
                  <a16:creationId xmlns:a16="http://schemas.microsoft.com/office/drawing/2014/main" id="{852DB212-A014-4990-869E-0DD9B426A5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8924852" y="6303054"/>
              <a:ext cx="593582" cy="593582"/>
            </a:xfrm>
            <a:prstGeom prst="rect">
              <a:avLst/>
            </a:prstGeom>
          </p:spPr>
        </p:pic>
        <p:pic>
          <p:nvPicPr>
            <p:cNvPr id="58" name="Graphic 57">
              <a:extLst>
                <a:ext uri="{FF2B5EF4-FFF2-40B4-BE49-F238E27FC236}">
                  <a16:creationId xmlns:a16="http://schemas.microsoft.com/office/drawing/2014/main" id="{8E548813-E3B9-46AF-8789-AC4B184425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151216" y="6303054"/>
              <a:ext cx="593582" cy="593582"/>
            </a:xfrm>
            <a:prstGeom prst="rect">
              <a:avLst/>
            </a:prstGeom>
          </p:spPr>
        </p:pic>
        <p:pic>
          <p:nvPicPr>
            <p:cNvPr id="59" name="Graphic 58">
              <a:extLst>
                <a:ext uri="{FF2B5EF4-FFF2-40B4-BE49-F238E27FC236}">
                  <a16:creationId xmlns:a16="http://schemas.microsoft.com/office/drawing/2014/main" id="{56002167-1A27-496B-8268-1F270E0FD00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11349540" y="6303054"/>
              <a:ext cx="593582" cy="593582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EC2C4A4D-4BDC-4727-846A-2BA2A114B58E}"/>
                </a:ext>
              </a:extLst>
            </p:cNvPr>
            <p:cNvSpPr txBox="1"/>
            <p:nvPr/>
          </p:nvSpPr>
          <p:spPr>
            <a:xfrm>
              <a:off x="9526874" y="6143693"/>
              <a:ext cx="60474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/>
                <a:t>&lt;</a:t>
              </a:r>
              <a:endParaRPr lang="fr-BE" sz="4800" b="1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DB020B64-0390-4BDF-9D6C-46E53C19B916}"/>
                </a:ext>
              </a:extLst>
            </p:cNvPr>
            <p:cNvSpPr txBox="1"/>
            <p:nvPr/>
          </p:nvSpPr>
          <p:spPr>
            <a:xfrm>
              <a:off x="10747221" y="6147288"/>
              <a:ext cx="60474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/>
                <a:t>&lt;</a:t>
              </a:r>
              <a:endParaRPr lang="fr-BE" sz="4800" b="1" dirty="0"/>
            </a:p>
          </p:txBody>
        </p:sp>
      </p:grp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498E5345-F6A7-46B8-B51A-F214D2E3A208}"/>
              </a:ext>
            </a:extLst>
          </p:cNvPr>
          <p:cNvSpPr/>
          <p:nvPr/>
        </p:nvSpPr>
        <p:spPr>
          <a:xfrm>
            <a:off x="2444900" y="2915417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E0303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LA</a:t>
            </a:r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3AB02E44-3147-4F5B-B6CC-B24F648E947C}"/>
              </a:ext>
            </a:extLst>
          </p:cNvPr>
          <p:cNvSpPr/>
          <p:nvPr/>
        </p:nvSpPr>
        <p:spPr>
          <a:xfrm>
            <a:off x="6108419" y="2915417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3584CB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 1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66631AAC-EA21-42CF-B91F-874E03F19699}"/>
              </a:ext>
            </a:extLst>
          </p:cNvPr>
          <p:cNvSpPr/>
          <p:nvPr/>
        </p:nvSpPr>
        <p:spPr>
          <a:xfrm>
            <a:off x="8308403" y="2910537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78B83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 2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B548A3FA-D96A-4015-B070-B055F56EFFFC}"/>
              </a:ext>
            </a:extLst>
          </p:cNvPr>
          <p:cNvSpPr/>
          <p:nvPr/>
        </p:nvSpPr>
        <p:spPr>
          <a:xfrm>
            <a:off x="3312817" y="2886631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9C8A8B11-F563-4526-B9EB-45B5C17BBBBB}"/>
              </a:ext>
            </a:extLst>
          </p:cNvPr>
          <p:cNvSpPr/>
          <p:nvPr/>
        </p:nvSpPr>
        <p:spPr>
          <a:xfrm>
            <a:off x="10476141" y="2918042"/>
            <a:ext cx="946436" cy="914400"/>
          </a:xfrm>
          <a:prstGeom prst="roundRect">
            <a:avLst>
              <a:gd name="adj" fmla="val 26579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D44E73AB-F84A-40EC-93D0-687D06693101}"/>
              </a:ext>
            </a:extLst>
          </p:cNvPr>
          <p:cNvSpPr/>
          <p:nvPr/>
        </p:nvSpPr>
        <p:spPr>
          <a:xfrm>
            <a:off x="10476998" y="2917082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3584CB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RA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83F40CC4-A5D4-4387-9D65-22A7FED42D19}"/>
              </a:ext>
            </a:extLst>
          </p:cNvPr>
          <p:cNvSpPr/>
          <p:nvPr/>
        </p:nvSpPr>
        <p:spPr>
          <a:xfrm>
            <a:off x="7680301" y="2909265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3DBAC1DD-4305-43CF-8C78-D48785A5364F}"/>
              </a:ext>
            </a:extLst>
          </p:cNvPr>
          <p:cNvSpPr/>
          <p:nvPr/>
        </p:nvSpPr>
        <p:spPr>
          <a:xfrm>
            <a:off x="9877018" y="2904712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93EFD55F-2DE2-49CA-A03D-C3DB8CD5AB4A}"/>
              </a:ext>
            </a:extLst>
          </p:cNvPr>
          <p:cNvSpPr/>
          <p:nvPr/>
        </p:nvSpPr>
        <p:spPr>
          <a:xfrm rot="10800000">
            <a:off x="9821601" y="3710901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D880F619-E66D-471F-87EE-5A97DB8FF725}"/>
              </a:ext>
            </a:extLst>
          </p:cNvPr>
          <p:cNvSpPr/>
          <p:nvPr/>
        </p:nvSpPr>
        <p:spPr>
          <a:xfrm rot="10800000">
            <a:off x="7659974" y="3653283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A8AFBF1F-0C0C-4834-905F-0D7C05CB4ECD}"/>
              </a:ext>
            </a:extLst>
          </p:cNvPr>
          <p:cNvSpPr/>
          <p:nvPr/>
        </p:nvSpPr>
        <p:spPr>
          <a:xfrm rot="10800000">
            <a:off x="5425981" y="3658164"/>
            <a:ext cx="817666" cy="173317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B78D5782-5769-43BC-9C26-D37FDB2BA26E}"/>
              </a:ext>
            </a:extLst>
          </p:cNvPr>
          <p:cNvGrpSpPr/>
          <p:nvPr/>
        </p:nvGrpSpPr>
        <p:grpSpPr>
          <a:xfrm>
            <a:off x="292200" y="673796"/>
            <a:ext cx="1077932" cy="1076788"/>
            <a:chOff x="4322454" y="2326306"/>
            <a:chExt cx="2121384" cy="2119132"/>
          </a:xfrm>
        </p:grpSpPr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BDB21855-249C-4A6B-8805-798EF97B8B32}"/>
                </a:ext>
              </a:extLst>
            </p:cNvPr>
            <p:cNvGrpSpPr/>
            <p:nvPr/>
          </p:nvGrpSpPr>
          <p:grpSpPr>
            <a:xfrm>
              <a:off x="4871096" y="2326306"/>
              <a:ext cx="1080000" cy="156845"/>
              <a:chOff x="4860000" y="2304000"/>
              <a:chExt cx="1080000" cy="156845"/>
            </a:xfrm>
          </p:grpSpPr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99AE82B2-FB5A-400B-B56E-E214E1EEA7A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5707F36A-7B86-418D-9751-B2B7C232120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54AA6B68-67F3-4975-A95E-F341ED9EF553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>
                <a:extLst>
                  <a:ext uri="{FF2B5EF4-FFF2-40B4-BE49-F238E27FC236}">
                    <a16:creationId xmlns:a16="http://schemas.microsoft.com/office/drawing/2014/main" id="{A671943C-6EF4-42AA-975F-45EF9C6A3B3A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3C7E93C7-7C2E-4EC7-BFA1-117A2F7947F1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id="{57878A0D-3480-4FE6-A54D-773553020ADE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4CA2D378-19F2-4F42-9700-024996AC8052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CCF2165B-3FF0-4410-B1BC-F80C39793C92}"/>
                </a:ext>
              </a:extLst>
            </p:cNvPr>
            <p:cNvGrpSpPr/>
            <p:nvPr/>
          </p:nvGrpSpPr>
          <p:grpSpPr>
            <a:xfrm rot="5400000">
              <a:off x="5825416" y="3285860"/>
              <a:ext cx="1080000" cy="156845"/>
              <a:chOff x="4860000" y="2304000"/>
              <a:chExt cx="1080000" cy="156845"/>
            </a:xfrm>
          </p:grpSpPr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922AF6D0-1B88-4D17-AE68-2B30DE90D34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CEEF48AB-87B1-4233-AECE-9C6D6DACE25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8E1D08FC-7904-492D-8D78-FB99259B0DC1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08E836E3-2E6D-4775-8425-C8267C2838AD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503C5DEB-3D5B-4B5E-93D8-6108EDE85082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159FED89-604C-4C6C-A6A0-83FBA3C1530B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A56467B4-3F60-4827-9971-473045E824E8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5A70AE02-8A23-45B5-B4A8-38B98D3373D5}"/>
                </a:ext>
              </a:extLst>
            </p:cNvPr>
            <p:cNvGrpSpPr/>
            <p:nvPr/>
          </p:nvGrpSpPr>
          <p:grpSpPr>
            <a:xfrm>
              <a:off x="4844370" y="4288593"/>
              <a:ext cx="1080000" cy="156845"/>
              <a:chOff x="4860000" y="2304000"/>
              <a:chExt cx="1080000" cy="156845"/>
            </a:xfrm>
          </p:grpSpPr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91A280ED-8867-4F75-8170-92C1ABF252E2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8FE6FEEC-A959-4ADE-BA6E-40EA267EA747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6D220034-E194-4AF6-B161-026C01376DDD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71B42F67-1064-46AF-877F-CCAA7E848371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7FC2A320-3D2A-4CDB-B3BC-383F77088540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B5526348-8D55-4E1D-8977-B74088C6D144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C006205E-8F27-4669-B9ED-D4CBB65ECABD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BBC8BF8A-F44F-4EBE-BF8B-7D55B84E699A}"/>
                </a:ext>
              </a:extLst>
            </p:cNvPr>
            <p:cNvGrpSpPr/>
            <p:nvPr/>
          </p:nvGrpSpPr>
          <p:grpSpPr>
            <a:xfrm rot="5400000">
              <a:off x="3860877" y="3307603"/>
              <a:ext cx="1080000" cy="156845"/>
              <a:chOff x="4860000" y="2304000"/>
              <a:chExt cx="1080000" cy="156845"/>
            </a:xfrm>
          </p:grpSpPr>
          <p:cxnSp>
            <p:nvCxnSpPr>
              <p:cNvPr id="136" name="Straight Connector 135">
                <a:extLst>
                  <a:ext uri="{FF2B5EF4-FFF2-40B4-BE49-F238E27FC236}">
                    <a16:creationId xmlns:a16="http://schemas.microsoft.com/office/drawing/2014/main" id="{B56432A2-B755-4430-9C35-AE2AF065A5D3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0870B305-1837-4900-AE75-EB23D6341A1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2F8F7747-9D14-4150-8BC0-DFF532B680EF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563770AD-CF2C-48B1-A7D0-6286F8A3DD63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131083F2-1F1B-4034-9F62-33ACE5B1F759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E5C0BF2D-FD57-4271-B28B-115E241CD7CD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FDCEE0F7-F70E-4D45-ACFD-E84BBC070EB9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D2AE1C21-40A0-44FF-8349-41CC19614C90}"/>
                </a:ext>
              </a:extLst>
            </p:cNvPr>
            <p:cNvSpPr/>
            <p:nvPr/>
          </p:nvSpPr>
          <p:spPr>
            <a:xfrm>
              <a:off x="4484370" y="2486025"/>
              <a:ext cx="1800000" cy="1800000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solidFill>
              <a:srgbClr val="4CAF50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  <p:sp>
        <p:nvSpPr>
          <p:cNvPr id="164" name="Freeform: Shape 163">
            <a:extLst>
              <a:ext uri="{FF2B5EF4-FFF2-40B4-BE49-F238E27FC236}">
                <a16:creationId xmlns:a16="http://schemas.microsoft.com/office/drawing/2014/main" id="{5A39D777-590E-43AC-A3E7-71099F3EF366}"/>
              </a:ext>
            </a:extLst>
          </p:cNvPr>
          <p:cNvSpPr/>
          <p:nvPr/>
        </p:nvSpPr>
        <p:spPr>
          <a:xfrm>
            <a:off x="504611" y="884870"/>
            <a:ext cx="659567" cy="659567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66BB6A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B2F56CB3-C8B5-4079-84B7-49C1F8665C6C}"/>
              </a:ext>
            </a:extLst>
          </p:cNvPr>
          <p:cNvGrpSpPr/>
          <p:nvPr/>
        </p:nvGrpSpPr>
        <p:grpSpPr>
          <a:xfrm>
            <a:off x="525574" y="1317281"/>
            <a:ext cx="240902" cy="45719"/>
            <a:chOff x="3494087" y="1512707"/>
            <a:chExt cx="460682" cy="143545"/>
          </a:xfrm>
        </p:grpSpPr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9A4659CB-12AA-4567-96FB-0EE0F7131F92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3494087" y="1512707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94BD9989-C454-4066-98D0-E611E4DD2244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512708"/>
              <a:ext cx="0" cy="143544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FD9050D7-A2E3-4649-98E5-1CB74B16638B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656252"/>
              <a:ext cx="14026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9" name="Oval 168">
            <a:extLst>
              <a:ext uri="{FF2B5EF4-FFF2-40B4-BE49-F238E27FC236}">
                <a16:creationId xmlns:a16="http://schemas.microsoft.com/office/drawing/2014/main" id="{5C8D347F-0D1E-48B7-B40B-E7BB6DF38495}"/>
              </a:ext>
            </a:extLst>
          </p:cNvPr>
          <p:cNvSpPr/>
          <p:nvPr/>
        </p:nvSpPr>
        <p:spPr>
          <a:xfrm rot="10800000">
            <a:off x="766505" y="1318808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242D19F2-83EA-4838-8367-B2E4A32D9129}"/>
              </a:ext>
            </a:extLst>
          </p:cNvPr>
          <p:cNvGrpSpPr/>
          <p:nvPr/>
        </p:nvGrpSpPr>
        <p:grpSpPr>
          <a:xfrm>
            <a:off x="1056555" y="1370372"/>
            <a:ext cx="91463" cy="140928"/>
            <a:chOff x="4439732" y="1735257"/>
            <a:chExt cx="249650" cy="266260"/>
          </a:xfrm>
        </p:grpSpPr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AC8A2788-B4A9-4C69-987C-C1F8DBD68F8C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C0A02C94-8373-4008-9879-AB1AD0DF85B5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3" name="Oval 172">
            <a:extLst>
              <a:ext uri="{FF2B5EF4-FFF2-40B4-BE49-F238E27FC236}">
                <a16:creationId xmlns:a16="http://schemas.microsoft.com/office/drawing/2014/main" id="{9B5C56EA-D52E-4B6C-A709-CDC09BCC9EE1}"/>
              </a:ext>
            </a:extLst>
          </p:cNvPr>
          <p:cNvSpPr/>
          <p:nvPr/>
        </p:nvSpPr>
        <p:spPr>
          <a:xfrm rot="5400000">
            <a:off x="1011296" y="1284709"/>
            <a:ext cx="90515" cy="91465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D7B6C123-4A1C-4FA0-A91F-3F9952E97B60}"/>
              </a:ext>
            </a:extLst>
          </p:cNvPr>
          <p:cNvGrpSpPr/>
          <p:nvPr/>
        </p:nvGrpSpPr>
        <p:grpSpPr>
          <a:xfrm rot="16200000">
            <a:off x="747100" y="898922"/>
            <a:ext cx="150485" cy="140928"/>
            <a:chOff x="4439732" y="1735257"/>
            <a:chExt cx="249650" cy="266260"/>
          </a:xfrm>
        </p:grpSpPr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A524254A-1069-4035-AE1F-7A5430A125B4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C88BE510-C0D8-4224-982F-9FE6DFC6F404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7" name="Oval 176">
            <a:extLst>
              <a:ext uri="{FF2B5EF4-FFF2-40B4-BE49-F238E27FC236}">
                <a16:creationId xmlns:a16="http://schemas.microsoft.com/office/drawing/2014/main" id="{07B9720A-634B-46E9-B078-B9ED515F0869}"/>
              </a:ext>
            </a:extLst>
          </p:cNvPr>
          <p:cNvSpPr/>
          <p:nvPr/>
        </p:nvSpPr>
        <p:spPr>
          <a:xfrm>
            <a:off x="665748" y="1001456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81FD4B09-9E03-4A7D-B7CF-8D825D3269D5}"/>
              </a:ext>
            </a:extLst>
          </p:cNvPr>
          <p:cNvGrpSpPr/>
          <p:nvPr/>
        </p:nvGrpSpPr>
        <p:grpSpPr>
          <a:xfrm>
            <a:off x="892807" y="1069228"/>
            <a:ext cx="258856" cy="90000"/>
            <a:chOff x="4268071" y="1075055"/>
            <a:chExt cx="482298" cy="197661"/>
          </a:xfrm>
        </p:grpSpPr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D1E7384D-0398-4062-9E94-C5219D6E49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29947" y="1075055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1A250AE0-EC43-48E8-A106-18D07E9601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68071" y="1075055"/>
              <a:ext cx="161876" cy="197661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1" name="Oval 180">
            <a:extLst>
              <a:ext uri="{FF2B5EF4-FFF2-40B4-BE49-F238E27FC236}">
                <a16:creationId xmlns:a16="http://schemas.microsoft.com/office/drawing/2014/main" id="{5DF51640-6235-4941-9DDE-9F630A4D8DB1}"/>
              </a:ext>
            </a:extLst>
          </p:cNvPr>
          <p:cNvSpPr/>
          <p:nvPr/>
        </p:nvSpPr>
        <p:spPr>
          <a:xfrm>
            <a:off x="826404" y="1130271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82" name="Oval 181">
            <a:extLst>
              <a:ext uri="{FF2B5EF4-FFF2-40B4-BE49-F238E27FC236}">
                <a16:creationId xmlns:a16="http://schemas.microsoft.com/office/drawing/2014/main" id="{0ECEF9C9-13C1-48A0-97BF-A9148C2C376F}"/>
              </a:ext>
            </a:extLst>
          </p:cNvPr>
          <p:cNvSpPr/>
          <p:nvPr/>
        </p:nvSpPr>
        <p:spPr>
          <a:xfrm>
            <a:off x="595928" y="1197339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3" name="Oval 182">
            <a:extLst>
              <a:ext uri="{FF2B5EF4-FFF2-40B4-BE49-F238E27FC236}">
                <a16:creationId xmlns:a16="http://schemas.microsoft.com/office/drawing/2014/main" id="{D7156E56-768F-452B-BA63-F02628FA0DD7}"/>
              </a:ext>
            </a:extLst>
          </p:cNvPr>
          <p:cNvSpPr/>
          <p:nvPr/>
        </p:nvSpPr>
        <p:spPr>
          <a:xfrm>
            <a:off x="979688" y="968240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4" name="Oval 183">
            <a:extLst>
              <a:ext uri="{FF2B5EF4-FFF2-40B4-BE49-F238E27FC236}">
                <a16:creationId xmlns:a16="http://schemas.microsoft.com/office/drawing/2014/main" id="{BF4172B0-EB09-48AC-BADB-2A6C274421D3}"/>
              </a:ext>
            </a:extLst>
          </p:cNvPr>
          <p:cNvSpPr/>
          <p:nvPr/>
        </p:nvSpPr>
        <p:spPr>
          <a:xfrm>
            <a:off x="1029675" y="1168751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5" name="Oval 184">
            <a:extLst>
              <a:ext uri="{FF2B5EF4-FFF2-40B4-BE49-F238E27FC236}">
                <a16:creationId xmlns:a16="http://schemas.microsoft.com/office/drawing/2014/main" id="{6CB1E73C-4500-4227-9182-BD9A76FA2AF9}"/>
              </a:ext>
            </a:extLst>
          </p:cNvPr>
          <p:cNvSpPr/>
          <p:nvPr/>
        </p:nvSpPr>
        <p:spPr>
          <a:xfrm>
            <a:off x="664073" y="1454550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263" name="Group 262">
            <a:extLst>
              <a:ext uri="{FF2B5EF4-FFF2-40B4-BE49-F238E27FC236}">
                <a16:creationId xmlns:a16="http://schemas.microsoft.com/office/drawing/2014/main" id="{339F95F0-4AAC-42E0-8D12-64291F18A851}"/>
              </a:ext>
            </a:extLst>
          </p:cNvPr>
          <p:cNvGrpSpPr/>
          <p:nvPr/>
        </p:nvGrpSpPr>
        <p:grpSpPr>
          <a:xfrm>
            <a:off x="296349" y="4684130"/>
            <a:ext cx="1077933" cy="1076788"/>
            <a:chOff x="4322455" y="2326306"/>
            <a:chExt cx="2121387" cy="2119132"/>
          </a:xfrm>
        </p:grpSpPr>
        <p:grpSp>
          <p:nvGrpSpPr>
            <p:cNvPr id="264" name="Group 263">
              <a:extLst>
                <a:ext uri="{FF2B5EF4-FFF2-40B4-BE49-F238E27FC236}">
                  <a16:creationId xmlns:a16="http://schemas.microsoft.com/office/drawing/2014/main" id="{7581B607-498D-42BF-AFEC-4C693901E41D}"/>
                </a:ext>
              </a:extLst>
            </p:cNvPr>
            <p:cNvGrpSpPr/>
            <p:nvPr/>
          </p:nvGrpSpPr>
          <p:grpSpPr>
            <a:xfrm>
              <a:off x="4871100" y="2326306"/>
              <a:ext cx="1080001" cy="156845"/>
              <a:chOff x="4860000" y="2304000"/>
              <a:chExt cx="1080000" cy="156845"/>
            </a:xfrm>
          </p:grpSpPr>
          <p:cxnSp>
            <p:nvCxnSpPr>
              <p:cNvPr id="290" name="Straight Connector 289">
                <a:extLst>
                  <a:ext uri="{FF2B5EF4-FFF2-40B4-BE49-F238E27FC236}">
                    <a16:creationId xmlns:a16="http://schemas.microsoft.com/office/drawing/2014/main" id="{F8DAF817-8EAD-4134-8CDE-FD907AAFA5F5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Straight Connector 290">
                <a:extLst>
                  <a:ext uri="{FF2B5EF4-FFF2-40B4-BE49-F238E27FC236}">
                    <a16:creationId xmlns:a16="http://schemas.microsoft.com/office/drawing/2014/main" id="{3B83845F-45D4-4CC1-BB76-EA6990CB71B3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Straight Connector 291">
                <a:extLst>
                  <a:ext uri="{FF2B5EF4-FFF2-40B4-BE49-F238E27FC236}">
                    <a16:creationId xmlns:a16="http://schemas.microsoft.com/office/drawing/2014/main" id="{DCE74B10-D5B2-4569-B910-5D9458DDB157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Straight Connector 292">
                <a:extLst>
                  <a:ext uri="{FF2B5EF4-FFF2-40B4-BE49-F238E27FC236}">
                    <a16:creationId xmlns:a16="http://schemas.microsoft.com/office/drawing/2014/main" id="{B197A162-70ED-4F03-B6EF-69206F76CC08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Straight Connector 293">
                <a:extLst>
                  <a:ext uri="{FF2B5EF4-FFF2-40B4-BE49-F238E27FC236}">
                    <a16:creationId xmlns:a16="http://schemas.microsoft.com/office/drawing/2014/main" id="{4ED3EF85-10FA-40F8-9B24-A8A79D746E14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Straight Connector 294">
                <a:extLst>
                  <a:ext uri="{FF2B5EF4-FFF2-40B4-BE49-F238E27FC236}">
                    <a16:creationId xmlns:a16="http://schemas.microsoft.com/office/drawing/2014/main" id="{E78DBF5C-3FC9-4F4B-B6DB-3B9BC7345491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Straight Connector 295">
                <a:extLst>
                  <a:ext uri="{FF2B5EF4-FFF2-40B4-BE49-F238E27FC236}">
                    <a16:creationId xmlns:a16="http://schemas.microsoft.com/office/drawing/2014/main" id="{108BD20D-49BF-4C64-9914-171A99F1E045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5" name="Group 264">
              <a:extLst>
                <a:ext uri="{FF2B5EF4-FFF2-40B4-BE49-F238E27FC236}">
                  <a16:creationId xmlns:a16="http://schemas.microsoft.com/office/drawing/2014/main" id="{DBD10DDD-EC30-47B9-B857-9D6AAAFBD639}"/>
                </a:ext>
              </a:extLst>
            </p:cNvPr>
            <p:cNvGrpSpPr/>
            <p:nvPr/>
          </p:nvGrpSpPr>
          <p:grpSpPr>
            <a:xfrm rot="5400000">
              <a:off x="5825420" y="3285860"/>
              <a:ext cx="1080000" cy="156845"/>
              <a:chOff x="4860000" y="2304000"/>
              <a:chExt cx="1080000" cy="156845"/>
            </a:xfrm>
          </p:grpSpPr>
          <p:cxnSp>
            <p:nvCxnSpPr>
              <p:cNvPr id="283" name="Straight Connector 282">
                <a:extLst>
                  <a:ext uri="{FF2B5EF4-FFF2-40B4-BE49-F238E27FC236}">
                    <a16:creationId xmlns:a16="http://schemas.microsoft.com/office/drawing/2014/main" id="{45BD1978-F9BD-471C-BBED-BE9E09CF997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Straight Connector 283">
                <a:extLst>
                  <a:ext uri="{FF2B5EF4-FFF2-40B4-BE49-F238E27FC236}">
                    <a16:creationId xmlns:a16="http://schemas.microsoft.com/office/drawing/2014/main" id="{384A9E1E-6BB6-4224-91CA-0916BD2C837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Straight Connector 284">
                <a:extLst>
                  <a:ext uri="{FF2B5EF4-FFF2-40B4-BE49-F238E27FC236}">
                    <a16:creationId xmlns:a16="http://schemas.microsoft.com/office/drawing/2014/main" id="{3965C42E-D8A5-4AEC-B10A-DBB44AB43BE6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Straight Connector 285">
                <a:extLst>
                  <a:ext uri="{FF2B5EF4-FFF2-40B4-BE49-F238E27FC236}">
                    <a16:creationId xmlns:a16="http://schemas.microsoft.com/office/drawing/2014/main" id="{078B962F-4BC1-4F1A-98CA-38CE0230A75D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Straight Connector 286">
                <a:extLst>
                  <a:ext uri="{FF2B5EF4-FFF2-40B4-BE49-F238E27FC236}">
                    <a16:creationId xmlns:a16="http://schemas.microsoft.com/office/drawing/2014/main" id="{11E956C7-2527-4BF7-91CD-0D1B30A5B265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Straight Connector 287">
                <a:extLst>
                  <a:ext uri="{FF2B5EF4-FFF2-40B4-BE49-F238E27FC236}">
                    <a16:creationId xmlns:a16="http://schemas.microsoft.com/office/drawing/2014/main" id="{3872049F-12D3-4A11-A6A8-4D0AFB15F8D4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Straight Connector 288">
                <a:extLst>
                  <a:ext uri="{FF2B5EF4-FFF2-40B4-BE49-F238E27FC236}">
                    <a16:creationId xmlns:a16="http://schemas.microsoft.com/office/drawing/2014/main" id="{44592C49-1DF9-4087-9486-36B9604206BA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6" name="Group 265">
              <a:extLst>
                <a:ext uri="{FF2B5EF4-FFF2-40B4-BE49-F238E27FC236}">
                  <a16:creationId xmlns:a16="http://schemas.microsoft.com/office/drawing/2014/main" id="{327B9869-963C-44BB-AB9B-1EC417D9F7A6}"/>
                </a:ext>
              </a:extLst>
            </p:cNvPr>
            <p:cNvGrpSpPr/>
            <p:nvPr/>
          </p:nvGrpSpPr>
          <p:grpSpPr>
            <a:xfrm>
              <a:off x="4844372" y="4288593"/>
              <a:ext cx="1080001" cy="156845"/>
              <a:chOff x="4860000" y="2304000"/>
              <a:chExt cx="1080000" cy="156845"/>
            </a:xfrm>
          </p:grpSpPr>
          <p:cxnSp>
            <p:nvCxnSpPr>
              <p:cNvPr id="276" name="Straight Connector 275">
                <a:extLst>
                  <a:ext uri="{FF2B5EF4-FFF2-40B4-BE49-F238E27FC236}">
                    <a16:creationId xmlns:a16="http://schemas.microsoft.com/office/drawing/2014/main" id="{ADB7BB5E-B7C8-41D1-BC17-BFD0F2D238DC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Straight Connector 276">
                <a:extLst>
                  <a:ext uri="{FF2B5EF4-FFF2-40B4-BE49-F238E27FC236}">
                    <a16:creationId xmlns:a16="http://schemas.microsoft.com/office/drawing/2014/main" id="{765730AE-4D03-458C-9B28-3FEB4D16D45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Straight Connector 277">
                <a:extLst>
                  <a:ext uri="{FF2B5EF4-FFF2-40B4-BE49-F238E27FC236}">
                    <a16:creationId xmlns:a16="http://schemas.microsoft.com/office/drawing/2014/main" id="{504FC0CA-4F1A-453F-8301-A9C7325CB303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Straight Connector 278">
                <a:extLst>
                  <a:ext uri="{FF2B5EF4-FFF2-40B4-BE49-F238E27FC236}">
                    <a16:creationId xmlns:a16="http://schemas.microsoft.com/office/drawing/2014/main" id="{0ED92517-3A06-4570-8E0B-59F832DB8B60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Straight Connector 279">
                <a:extLst>
                  <a:ext uri="{FF2B5EF4-FFF2-40B4-BE49-F238E27FC236}">
                    <a16:creationId xmlns:a16="http://schemas.microsoft.com/office/drawing/2014/main" id="{B7846209-AA67-4D65-8073-876DFC97381E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Straight Connector 280">
                <a:extLst>
                  <a:ext uri="{FF2B5EF4-FFF2-40B4-BE49-F238E27FC236}">
                    <a16:creationId xmlns:a16="http://schemas.microsoft.com/office/drawing/2014/main" id="{C661235E-1F9C-493E-9BB3-CE4A2226A567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Straight Connector 281">
                <a:extLst>
                  <a:ext uri="{FF2B5EF4-FFF2-40B4-BE49-F238E27FC236}">
                    <a16:creationId xmlns:a16="http://schemas.microsoft.com/office/drawing/2014/main" id="{DFED1690-518B-4B01-AFCD-34C2765BF952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7" name="Group 266">
              <a:extLst>
                <a:ext uri="{FF2B5EF4-FFF2-40B4-BE49-F238E27FC236}">
                  <a16:creationId xmlns:a16="http://schemas.microsoft.com/office/drawing/2014/main" id="{DA81371C-6B4D-4E30-988A-2EBEEFA87316}"/>
                </a:ext>
              </a:extLst>
            </p:cNvPr>
            <p:cNvGrpSpPr/>
            <p:nvPr/>
          </p:nvGrpSpPr>
          <p:grpSpPr>
            <a:xfrm rot="5400000">
              <a:off x="3860878" y="3307602"/>
              <a:ext cx="1080000" cy="156845"/>
              <a:chOff x="4860000" y="2304000"/>
              <a:chExt cx="1080000" cy="156845"/>
            </a:xfrm>
          </p:grpSpPr>
          <p:cxnSp>
            <p:nvCxnSpPr>
              <p:cNvPr id="269" name="Straight Connector 268">
                <a:extLst>
                  <a:ext uri="{FF2B5EF4-FFF2-40B4-BE49-F238E27FC236}">
                    <a16:creationId xmlns:a16="http://schemas.microsoft.com/office/drawing/2014/main" id="{AACAB981-54CA-4FBF-885D-967CB1A649D2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Straight Connector 269">
                <a:extLst>
                  <a:ext uri="{FF2B5EF4-FFF2-40B4-BE49-F238E27FC236}">
                    <a16:creationId xmlns:a16="http://schemas.microsoft.com/office/drawing/2014/main" id="{2522EAC3-7199-4721-8B86-64DE15454E0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Straight Connector 270">
                <a:extLst>
                  <a:ext uri="{FF2B5EF4-FFF2-40B4-BE49-F238E27FC236}">
                    <a16:creationId xmlns:a16="http://schemas.microsoft.com/office/drawing/2014/main" id="{1FD4128D-D5B1-4A94-AF93-7F84268C7365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Straight Connector 271">
                <a:extLst>
                  <a:ext uri="{FF2B5EF4-FFF2-40B4-BE49-F238E27FC236}">
                    <a16:creationId xmlns:a16="http://schemas.microsoft.com/office/drawing/2014/main" id="{B00FC6D5-BB30-46C7-A657-4EC6E8ECCA31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Straight Connector 272">
                <a:extLst>
                  <a:ext uri="{FF2B5EF4-FFF2-40B4-BE49-F238E27FC236}">
                    <a16:creationId xmlns:a16="http://schemas.microsoft.com/office/drawing/2014/main" id="{8F02D8DA-F40B-4F05-9AD2-E79A8E52BF1A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Straight Connector 273">
                <a:extLst>
                  <a:ext uri="{FF2B5EF4-FFF2-40B4-BE49-F238E27FC236}">
                    <a16:creationId xmlns:a16="http://schemas.microsoft.com/office/drawing/2014/main" id="{F00AA142-57E6-4F2C-813E-880CC97A793D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Straight Connector 274">
                <a:extLst>
                  <a:ext uri="{FF2B5EF4-FFF2-40B4-BE49-F238E27FC236}">
                    <a16:creationId xmlns:a16="http://schemas.microsoft.com/office/drawing/2014/main" id="{1928C8B5-A864-4B97-AEC6-73DA6B246FF1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000B2003-B18E-4B1E-8018-FA0249B0EC80}"/>
                </a:ext>
              </a:extLst>
            </p:cNvPr>
            <p:cNvSpPr/>
            <p:nvPr/>
          </p:nvSpPr>
          <p:spPr>
            <a:xfrm>
              <a:off x="4484370" y="2486026"/>
              <a:ext cx="1800000" cy="1799999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solidFill>
              <a:srgbClr val="FF9800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  <p:sp>
        <p:nvSpPr>
          <p:cNvPr id="297" name="Freeform: Shape 296">
            <a:extLst>
              <a:ext uri="{FF2B5EF4-FFF2-40B4-BE49-F238E27FC236}">
                <a16:creationId xmlns:a16="http://schemas.microsoft.com/office/drawing/2014/main" id="{F27A4AC8-56ED-46A1-8FC6-288179375B8E}"/>
              </a:ext>
            </a:extLst>
          </p:cNvPr>
          <p:cNvSpPr/>
          <p:nvPr/>
        </p:nvSpPr>
        <p:spPr>
          <a:xfrm>
            <a:off x="504611" y="4896557"/>
            <a:ext cx="659567" cy="659567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FFA726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grpSp>
        <p:nvGrpSpPr>
          <p:cNvPr id="298" name="Group 297">
            <a:extLst>
              <a:ext uri="{FF2B5EF4-FFF2-40B4-BE49-F238E27FC236}">
                <a16:creationId xmlns:a16="http://schemas.microsoft.com/office/drawing/2014/main" id="{AEA4FD24-88AF-49B0-BDA0-8DA9E9784EE1}"/>
              </a:ext>
            </a:extLst>
          </p:cNvPr>
          <p:cNvGrpSpPr/>
          <p:nvPr/>
        </p:nvGrpSpPr>
        <p:grpSpPr>
          <a:xfrm>
            <a:off x="525574" y="5328968"/>
            <a:ext cx="240902" cy="45719"/>
            <a:chOff x="3494087" y="1512707"/>
            <a:chExt cx="460682" cy="143545"/>
          </a:xfrm>
        </p:grpSpPr>
        <p:cxnSp>
          <p:nvCxnSpPr>
            <p:cNvPr id="299" name="Straight Connector 298">
              <a:extLst>
                <a:ext uri="{FF2B5EF4-FFF2-40B4-BE49-F238E27FC236}">
                  <a16:creationId xmlns:a16="http://schemas.microsoft.com/office/drawing/2014/main" id="{38F30B64-079C-4F5B-B802-72E7D6666664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3494087" y="1512707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>
              <a:extLst>
                <a:ext uri="{FF2B5EF4-FFF2-40B4-BE49-F238E27FC236}">
                  <a16:creationId xmlns:a16="http://schemas.microsoft.com/office/drawing/2014/main" id="{2748C512-598F-4260-A3EC-64815CCE2808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512708"/>
              <a:ext cx="0" cy="143544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Connector 300">
              <a:extLst>
                <a:ext uri="{FF2B5EF4-FFF2-40B4-BE49-F238E27FC236}">
                  <a16:creationId xmlns:a16="http://schemas.microsoft.com/office/drawing/2014/main" id="{CA24865F-EA18-4B1A-81E4-7875B1AF7C3C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656252"/>
              <a:ext cx="14026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2" name="Oval 301">
            <a:extLst>
              <a:ext uri="{FF2B5EF4-FFF2-40B4-BE49-F238E27FC236}">
                <a16:creationId xmlns:a16="http://schemas.microsoft.com/office/drawing/2014/main" id="{743C8347-8833-478A-84E2-920FA6BCFB7A}"/>
              </a:ext>
            </a:extLst>
          </p:cNvPr>
          <p:cNvSpPr/>
          <p:nvPr/>
        </p:nvSpPr>
        <p:spPr>
          <a:xfrm rot="10800000">
            <a:off x="766505" y="5330495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303" name="Group 302">
            <a:extLst>
              <a:ext uri="{FF2B5EF4-FFF2-40B4-BE49-F238E27FC236}">
                <a16:creationId xmlns:a16="http://schemas.microsoft.com/office/drawing/2014/main" id="{1D13511A-1FC1-405F-8056-EF289FF613AB}"/>
              </a:ext>
            </a:extLst>
          </p:cNvPr>
          <p:cNvGrpSpPr/>
          <p:nvPr/>
        </p:nvGrpSpPr>
        <p:grpSpPr>
          <a:xfrm>
            <a:off x="1056555" y="5382059"/>
            <a:ext cx="91463" cy="140928"/>
            <a:chOff x="4439732" y="1735257"/>
            <a:chExt cx="249650" cy="266260"/>
          </a:xfrm>
        </p:grpSpPr>
        <p:cxnSp>
          <p:nvCxnSpPr>
            <p:cNvPr id="304" name="Straight Connector 303">
              <a:extLst>
                <a:ext uri="{FF2B5EF4-FFF2-40B4-BE49-F238E27FC236}">
                  <a16:creationId xmlns:a16="http://schemas.microsoft.com/office/drawing/2014/main" id="{D26449F3-4EC0-466B-9A1A-B0272BE47139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Connector 304">
              <a:extLst>
                <a:ext uri="{FF2B5EF4-FFF2-40B4-BE49-F238E27FC236}">
                  <a16:creationId xmlns:a16="http://schemas.microsoft.com/office/drawing/2014/main" id="{0D168BF3-5906-4CA8-B8E1-F4EB001F086B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6" name="Oval 305">
            <a:extLst>
              <a:ext uri="{FF2B5EF4-FFF2-40B4-BE49-F238E27FC236}">
                <a16:creationId xmlns:a16="http://schemas.microsoft.com/office/drawing/2014/main" id="{613D157F-BE40-43D5-89C6-F316A1B9C0AF}"/>
              </a:ext>
            </a:extLst>
          </p:cNvPr>
          <p:cNvSpPr/>
          <p:nvPr/>
        </p:nvSpPr>
        <p:spPr>
          <a:xfrm rot="5400000">
            <a:off x="1011296" y="5296396"/>
            <a:ext cx="90515" cy="91465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307" name="Group 306">
            <a:extLst>
              <a:ext uri="{FF2B5EF4-FFF2-40B4-BE49-F238E27FC236}">
                <a16:creationId xmlns:a16="http://schemas.microsoft.com/office/drawing/2014/main" id="{2C6A5289-2269-4058-A270-3ED161E4BFFA}"/>
              </a:ext>
            </a:extLst>
          </p:cNvPr>
          <p:cNvGrpSpPr/>
          <p:nvPr/>
        </p:nvGrpSpPr>
        <p:grpSpPr>
          <a:xfrm rot="16200000">
            <a:off x="747100" y="4910609"/>
            <a:ext cx="150485" cy="140928"/>
            <a:chOff x="4439732" y="1735257"/>
            <a:chExt cx="249650" cy="266260"/>
          </a:xfrm>
        </p:grpSpPr>
        <p:cxnSp>
          <p:nvCxnSpPr>
            <p:cNvPr id="308" name="Straight Connector 307">
              <a:extLst>
                <a:ext uri="{FF2B5EF4-FFF2-40B4-BE49-F238E27FC236}">
                  <a16:creationId xmlns:a16="http://schemas.microsoft.com/office/drawing/2014/main" id="{30B7E6AE-98CC-4A86-9C5D-1DA623441B13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>
              <a:extLst>
                <a:ext uri="{FF2B5EF4-FFF2-40B4-BE49-F238E27FC236}">
                  <a16:creationId xmlns:a16="http://schemas.microsoft.com/office/drawing/2014/main" id="{887C9E52-25A4-4D95-A12A-6FD7F81613E1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0" name="Oval 309">
            <a:extLst>
              <a:ext uri="{FF2B5EF4-FFF2-40B4-BE49-F238E27FC236}">
                <a16:creationId xmlns:a16="http://schemas.microsoft.com/office/drawing/2014/main" id="{C220A086-4308-44F1-926D-5C186F2F7BA6}"/>
              </a:ext>
            </a:extLst>
          </p:cNvPr>
          <p:cNvSpPr/>
          <p:nvPr/>
        </p:nvSpPr>
        <p:spPr>
          <a:xfrm>
            <a:off x="665748" y="5013143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311" name="Group 310">
            <a:extLst>
              <a:ext uri="{FF2B5EF4-FFF2-40B4-BE49-F238E27FC236}">
                <a16:creationId xmlns:a16="http://schemas.microsoft.com/office/drawing/2014/main" id="{A4EBAED6-E57D-46A0-8A49-45B31C65B442}"/>
              </a:ext>
            </a:extLst>
          </p:cNvPr>
          <p:cNvGrpSpPr/>
          <p:nvPr/>
        </p:nvGrpSpPr>
        <p:grpSpPr>
          <a:xfrm>
            <a:off x="892807" y="5080915"/>
            <a:ext cx="258856" cy="90000"/>
            <a:chOff x="4268071" y="1075055"/>
            <a:chExt cx="482298" cy="197661"/>
          </a:xfrm>
        </p:grpSpPr>
        <p:cxnSp>
          <p:nvCxnSpPr>
            <p:cNvPr id="312" name="Straight Connector 311">
              <a:extLst>
                <a:ext uri="{FF2B5EF4-FFF2-40B4-BE49-F238E27FC236}">
                  <a16:creationId xmlns:a16="http://schemas.microsoft.com/office/drawing/2014/main" id="{E792B92F-BB72-42FC-B1FA-0A0C285AC3F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29947" y="1075055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>
              <a:extLst>
                <a:ext uri="{FF2B5EF4-FFF2-40B4-BE49-F238E27FC236}">
                  <a16:creationId xmlns:a16="http://schemas.microsoft.com/office/drawing/2014/main" id="{7373B656-5E3D-483A-897F-B8570DE656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68071" y="1075055"/>
              <a:ext cx="161876" cy="197661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4" name="Oval 313">
            <a:extLst>
              <a:ext uri="{FF2B5EF4-FFF2-40B4-BE49-F238E27FC236}">
                <a16:creationId xmlns:a16="http://schemas.microsoft.com/office/drawing/2014/main" id="{169DC0C7-C26E-4A98-B62A-3BD5D93AED7B}"/>
              </a:ext>
            </a:extLst>
          </p:cNvPr>
          <p:cNvSpPr/>
          <p:nvPr/>
        </p:nvSpPr>
        <p:spPr>
          <a:xfrm>
            <a:off x="826404" y="5141958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315" name="Oval 314">
            <a:extLst>
              <a:ext uri="{FF2B5EF4-FFF2-40B4-BE49-F238E27FC236}">
                <a16:creationId xmlns:a16="http://schemas.microsoft.com/office/drawing/2014/main" id="{1425C4AB-2998-4222-99AF-E1AC034A9AFC}"/>
              </a:ext>
            </a:extLst>
          </p:cNvPr>
          <p:cNvSpPr/>
          <p:nvPr/>
        </p:nvSpPr>
        <p:spPr>
          <a:xfrm>
            <a:off x="595928" y="5209026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16" name="Oval 315">
            <a:extLst>
              <a:ext uri="{FF2B5EF4-FFF2-40B4-BE49-F238E27FC236}">
                <a16:creationId xmlns:a16="http://schemas.microsoft.com/office/drawing/2014/main" id="{9903513A-1044-4C63-879F-14F7D4165FA3}"/>
              </a:ext>
            </a:extLst>
          </p:cNvPr>
          <p:cNvSpPr/>
          <p:nvPr/>
        </p:nvSpPr>
        <p:spPr>
          <a:xfrm>
            <a:off x="979688" y="4979927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17" name="Oval 316">
            <a:extLst>
              <a:ext uri="{FF2B5EF4-FFF2-40B4-BE49-F238E27FC236}">
                <a16:creationId xmlns:a16="http://schemas.microsoft.com/office/drawing/2014/main" id="{30D097EF-9711-41E5-A664-66D46519915E}"/>
              </a:ext>
            </a:extLst>
          </p:cNvPr>
          <p:cNvSpPr/>
          <p:nvPr/>
        </p:nvSpPr>
        <p:spPr>
          <a:xfrm>
            <a:off x="1029675" y="5180438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18" name="Oval 317">
            <a:extLst>
              <a:ext uri="{FF2B5EF4-FFF2-40B4-BE49-F238E27FC236}">
                <a16:creationId xmlns:a16="http://schemas.microsoft.com/office/drawing/2014/main" id="{58FD79AE-A3AE-44DB-A494-431A5C6D4651}"/>
              </a:ext>
            </a:extLst>
          </p:cNvPr>
          <p:cNvSpPr/>
          <p:nvPr/>
        </p:nvSpPr>
        <p:spPr>
          <a:xfrm>
            <a:off x="664073" y="5466237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21" name="Rectangle: Rounded Corners 320">
            <a:extLst>
              <a:ext uri="{FF2B5EF4-FFF2-40B4-BE49-F238E27FC236}">
                <a16:creationId xmlns:a16="http://schemas.microsoft.com/office/drawing/2014/main" id="{762E2346-E8C5-47D9-BBA2-CD81ECCB2824}"/>
              </a:ext>
            </a:extLst>
          </p:cNvPr>
          <p:cNvSpPr/>
          <p:nvPr/>
        </p:nvSpPr>
        <p:spPr>
          <a:xfrm>
            <a:off x="216059" y="5769792"/>
            <a:ext cx="1244008" cy="58543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POP LEFT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APPLY</a:t>
            </a:r>
          </a:p>
        </p:txBody>
      </p:sp>
      <p:sp>
        <p:nvSpPr>
          <p:cNvPr id="186" name="Freeform: Shape 185">
            <a:extLst>
              <a:ext uri="{FF2B5EF4-FFF2-40B4-BE49-F238E27FC236}">
                <a16:creationId xmlns:a16="http://schemas.microsoft.com/office/drawing/2014/main" id="{4A70CC43-DB9D-4E69-BE1F-C9C1B5F5DE47}"/>
              </a:ext>
            </a:extLst>
          </p:cNvPr>
          <p:cNvSpPr/>
          <p:nvPr/>
        </p:nvSpPr>
        <p:spPr>
          <a:xfrm rot="282301">
            <a:off x="5423256" y="2949566"/>
            <a:ext cx="809241" cy="135965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7" name="Freeform: Shape 186">
            <a:extLst>
              <a:ext uri="{FF2B5EF4-FFF2-40B4-BE49-F238E27FC236}">
                <a16:creationId xmlns:a16="http://schemas.microsoft.com/office/drawing/2014/main" id="{AA75CD9E-07A3-4540-86FB-8E3D6D0848F0}"/>
              </a:ext>
            </a:extLst>
          </p:cNvPr>
          <p:cNvSpPr/>
          <p:nvPr/>
        </p:nvSpPr>
        <p:spPr>
          <a:xfrm rot="10800000">
            <a:off x="3264248" y="3710898"/>
            <a:ext cx="704688" cy="146360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D0646F56-F537-4B3A-BFE1-AB3F2A70885A}"/>
              </a:ext>
            </a:extLst>
          </p:cNvPr>
          <p:cNvGrpSpPr/>
          <p:nvPr/>
        </p:nvGrpSpPr>
        <p:grpSpPr>
          <a:xfrm>
            <a:off x="5074811" y="2739561"/>
            <a:ext cx="277188" cy="325716"/>
            <a:chOff x="1493069" y="1510037"/>
            <a:chExt cx="343716" cy="403892"/>
          </a:xfrm>
        </p:grpSpPr>
        <p:grpSp>
          <p:nvGrpSpPr>
            <p:cNvPr id="189" name="Group 188">
              <a:extLst>
                <a:ext uri="{FF2B5EF4-FFF2-40B4-BE49-F238E27FC236}">
                  <a16:creationId xmlns:a16="http://schemas.microsoft.com/office/drawing/2014/main" id="{3EE14A6E-E700-40AB-8C05-25C76FB724AA}"/>
                </a:ext>
              </a:extLst>
            </p:cNvPr>
            <p:cNvGrpSpPr/>
            <p:nvPr/>
          </p:nvGrpSpPr>
          <p:grpSpPr>
            <a:xfrm>
              <a:off x="1493069" y="1510037"/>
              <a:ext cx="343716" cy="403892"/>
              <a:chOff x="517156" y="363265"/>
              <a:chExt cx="2295542" cy="2697436"/>
            </a:xfrm>
          </p:grpSpPr>
          <p:sp>
            <p:nvSpPr>
              <p:cNvPr id="191" name="Freeform: Shape 190">
                <a:extLst>
                  <a:ext uri="{FF2B5EF4-FFF2-40B4-BE49-F238E27FC236}">
                    <a16:creationId xmlns:a16="http://schemas.microsoft.com/office/drawing/2014/main" id="{C19CC39A-3B25-427F-BFF4-AC7F69FAB192}"/>
                  </a:ext>
                </a:extLst>
              </p:cNvPr>
              <p:cNvSpPr/>
              <p:nvPr/>
            </p:nvSpPr>
            <p:spPr>
              <a:xfrm>
                <a:off x="517156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FFA72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192" name="Freeform: Shape 191">
                <a:extLst>
                  <a:ext uri="{FF2B5EF4-FFF2-40B4-BE49-F238E27FC236}">
                    <a16:creationId xmlns:a16="http://schemas.microsoft.com/office/drawing/2014/main" id="{7872267C-27FF-4C7D-85C4-2F393EE69398}"/>
                  </a:ext>
                </a:extLst>
              </p:cNvPr>
              <p:cNvSpPr/>
              <p:nvPr/>
            </p:nvSpPr>
            <p:spPr>
              <a:xfrm flipH="1">
                <a:off x="1658724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FF980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193" name="Freeform: Shape 192">
                <a:extLst>
                  <a:ext uri="{FF2B5EF4-FFF2-40B4-BE49-F238E27FC236}">
                    <a16:creationId xmlns:a16="http://schemas.microsoft.com/office/drawing/2014/main" id="{F82956AC-FE26-4A26-ABD4-D5D16A1B4CBD}"/>
                  </a:ext>
                </a:extLst>
              </p:cNvPr>
              <p:cNvSpPr/>
              <p:nvPr/>
            </p:nvSpPr>
            <p:spPr>
              <a:xfrm>
                <a:off x="517156" y="363265"/>
                <a:ext cx="2295542" cy="2697436"/>
              </a:xfrm>
              <a:custGeom>
                <a:avLst/>
                <a:gdLst>
                  <a:gd name="connsiteX0" fmla="*/ 2491740 w 4587240"/>
                  <a:gd name="connsiteY0" fmla="*/ 0 h 5372100"/>
                  <a:gd name="connsiteX1" fmla="*/ 4091940 w 4587240"/>
                  <a:gd name="connsiteY1" fmla="*/ 678180 h 5372100"/>
                  <a:gd name="connsiteX2" fmla="*/ 4587240 w 4587240"/>
                  <a:gd name="connsiteY2" fmla="*/ 1135380 h 5372100"/>
                  <a:gd name="connsiteX3" fmla="*/ 4320540 w 4587240"/>
                  <a:gd name="connsiteY3" fmla="*/ 3642360 h 5372100"/>
                  <a:gd name="connsiteX4" fmla="*/ 2301240 w 4587240"/>
                  <a:gd name="connsiteY4" fmla="*/ 5372100 h 5372100"/>
                  <a:gd name="connsiteX5" fmla="*/ 304800 w 4587240"/>
                  <a:gd name="connsiteY5" fmla="*/ 3794760 h 5372100"/>
                  <a:gd name="connsiteX6" fmla="*/ 0 w 4587240"/>
                  <a:gd name="connsiteY6" fmla="*/ 1127760 h 5372100"/>
                  <a:gd name="connsiteX7" fmla="*/ 502920 w 4587240"/>
                  <a:gd name="connsiteY7" fmla="*/ 670560 h 5372100"/>
                  <a:gd name="connsiteX8" fmla="*/ 2095500 w 4587240"/>
                  <a:gd name="connsiteY8" fmla="*/ 0 h 5372100"/>
                  <a:gd name="connsiteX9" fmla="*/ 2491740 w 4587240"/>
                  <a:gd name="connsiteY9" fmla="*/ 0 h 5372100"/>
                  <a:gd name="connsiteX0" fmla="*/ 2491740 w 4587240"/>
                  <a:gd name="connsiteY0" fmla="*/ 59266 h 5431366"/>
                  <a:gd name="connsiteX1" fmla="*/ 4091940 w 4587240"/>
                  <a:gd name="connsiteY1" fmla="*/ 737446 h 5431366"/>
                  <a:gd name="connsiteX2" fmla="*/ 4587240 w 4587240"/>
                  <a:gd name="connsiteY2" fmla="*/ 1194646 h 5431366"/>
                  <a:gd name="connsiteX3" fmla="*/ 4320540 w 4587240"/>
                  <a:gd name="connsiteY3" fmla="*/ 3701626 h 5431366"/>
                  <a:gd name="connsiteX4" fmla="*/ 2301240 w 4587240"/>
                  <a:gd name="connsiteY4" fmla="*/ 5431366 h 5431366"/>
                  <a:gd name="connsiteX5" fmla="*/ 304800 w 4587240"/>
                  <a:gd name="connsiteY5" fmla="*/ 3854026 h 5431366"/>
                  <a:gd name="connsiteX6" fmla="*/ 0 w 4587240"/>
                  <a:gd name="connsiteY6" fmla="*/ 1187026 h 5431366"/>
                  <a:gd name="connsiteX7" fmla="*/ 502920 w 4587240"/>
                  <a:gd name="connsiteY7" fmla="*/ 729826 h 5431366"/>
                  <a:gd name="connsiteX8" fmla="*/ 2095500 w 4587240"/>
                  <a:gd name="connsiteY8" fmla="*/ 59266 h 5431366"/>
                  <a:gd name="connsiteX9" fmla="*/ 2491740 w 4587240"/>
                  <a:gd name="connsiteY9" fmla="*/ 59266 h 5431366"/>
                  <a:gd name="connsiteX0" fmla="*/ 2491740 w 4587240"/>
                  <a:gd name="connsiteY0" fmla="*/ 76256 h 5448356"/>
                  <a:gd name="connsiteX1" fmla="*/ 4091940 w 4587240"/>
                  <a:gd name="connsiteY1" fmla="*/ 754436 h 5448356"/>
                  <a:gd name="connsiteX2" fmla="*/ 4587240 w 4587240"/>
                  <a:gd name="connsiteY2" fmla="*/ 1211636 h 5448356"/>
                  <a:gd name="connsiteX3" fmla="*/ 4320540 w 4587240"/>
                  <a:gd name="connsiteY3" fmla="*/ 3718616 h 5448356"/>
                  <a:gd name="connsiteX4" fmla="*/ 2301240 w 4587240"/>
                  <a:gd name="connsiteY4" fmla="*/ 5448356 h 5448356"/>
                  <a:gd name="connsiteX5" fmla="*/ 304800 w 4587240"/>
                  <a:gd name="connsiteY5" fmla="*/ 3871016 h 5448356"/>
                  <a:gd name="connsiteX6" fmla="*/ 0 w 4587240"/>
                  <a:gd name="connsiteY6" fmla="*/ 1204016 h 5448356"/>
                  <a:gd name="connsiteX7" fmla="*/ 502920 w 4587240"/>
                  <a:gd name="connsiteY7" fmla="*/ 746816 h 5448356"/>
                  <a:gd name="connsiteX8" fmla="*/ 2095500 w 4587240"/>
                  <a:gd name="connsiteY8" fmla="*/ 76256 h 5448356"/>
                  <a:gd name="connsiteX9" fmla="*/ 2491740 w 4587240"/>
                  <a:gd name="connsiteY9" fmla="*/ 76256 h 5448356"/>
                  <a:gd name="connsiteX0" fmla="*/ 2491740 w 4587240"/>
                  <a:gd name="connsiteY0" fmla="*/ 66256 h 5438356"/>
                  <a:gd name="connsiteX1" fmla="*/ 4091940 w 4587240"/>
                  <a:gd name="connsiteY1" fmla="*/ 744436 h 5438356"/>
                  <a:gd name="connsiteX2" fmla="*/ 4587240 w 4587240"/>
                  <a:gd name="connsiteY2" fmla="*/ 1201636 h 5438356"/>
                  <a:gd name="connsiteX3" fmla="*/ 4320540 w 4587240"/>
                  <a:gd name="connsiteY3" fmla="*/ 3708616 h 5438356"/>
                  <a:gd name="connsiteX4" fmla="*/ 2301240 w 4587240"/>
                  <a:gd name="connsiteY4" fmla="*/ 5438356 h 5438356"/>
                  <a:gd name="connsiteX5" fmla="*/ 304800 w 4587240"/>
                  <a:gd name="connsiteY5" fmla="*/ 3861016 h 5438356"/>
                  <a:gd name="connsiteX6" fmla="*/ 0 w 4587240"/>
                  <a:gd name="connsiteY6" fmla="*/ 1194016 h 5438356"/>
                  <a:gd name="connsiteX7" fmla="*/ 502920 w 4587240"/>
                  <a:gd name="connsiteY7" fmla="*/ 736816 h 5438356"/>
                  <a:gd name="connsiteX8" fmla="*/ 2095500 w 4587240"/>
                  <a:gd name="connsiteY8" fmla="*/ 66256 h 5438356"/>
                  <a:gd name="connsiteX9" fmla="*/ 2491740 w 4587240"/>
                  <a:gd name="connsiteY9" fmla="*/ 66256 h 5438356"/>
                  <a:gd name="connsiteX0" fmla="*/ 2491740 w 4587240"/>
                  <a:gd name="connsiteY0" fmla="*/ 68601 h 5440701"/>
                  <a:gd name="connsiteX1" fmla="*/ 4091940 w 4587240"/>
                  <a:gd name="connsiteY1" fmla="*/ 746781 h 5440701"/>
                  <a:gd name="connsiteX2" fmla="*/ 4587240 w 4587240"/>
                  <a:gd name="connsiteY2" fmla="*/ 1203981 h 5440701"/>
                  <a:gd name="connsiteX3" fmla="*/ 4320540 w 4587240"/>
                  <a:gd name="connsiteY3" fmla="*/ 3710961 h 5440701"/>
                  <a:gd name="connsiteX4" fmla="*/ 2301240 w 4587240"/>
                  <a:gd name="connsiteY4" fmla="*/ 5440701 h 5440701"/>
                  <a:gd name="connsiteX5" fmla="*/ 304800 w 4587240"/>
                  <a:gd name="connsiteY5" fmla="*/ 3863361 h 5440701"/>
                  <a:gd name="connsiteX6" fmla="*/ 0 w 4587240"/>
                  <a:gd name="connsiteY6" fmla="*/ 1196361 h 5440701"/>
                  <a:gd name="connsiteX7" fmla="*/ 502920 w 4587240"/>
                  <a:gd name="connsiteY7" fmla="*/ 739161 h 5440701"/>
                  <a:gd name="connsiteX8" fmla="*/ 2095500 w 4587240"/>
                  <a:gd name="connsiteY8" fmla="*/ 68601 h 5440701"/>
                  <a:gd name="connsiteX9" fmla="*/ 2491740 w 4587240"/>
                  <a:gd name="connsiteY9" fmla="*/ 68601 h 5440701"/>
                  <a:gd name="connsiteX0" fmla="*/ 2491740 w 4587240"/>
                  <a:gd name="connsiteY0" fmla="*/ 72660 h 5444760"/>
                  <a:gd name="connsiteX1" fmla="*/ 4091940 w 4587240"/>
                  <a:gd name="connsiteY1" fmla="*/ 750840 h 5444760"/>
                  <a:gd name="connsiteX2" fmla="*/ 4587240 w 4587240"/>
                  <a:gd name="connsiteY2" fmla="*/ 1208040 h 5444760"/>
                  <a:gd name="connsiteX3" fmla="*/ 4320540 w 4587240"/>
                  <a:gd name="connsiteY3" fmla="*/ 3715020 h 5444760"/>
                  <a:gd name="connsiteX4" fmla="*/ 2301240 w 4587240"/>
                  <a:gd name="connsiteY4" fmla="*/ 5444760 h 5444760"/>
                  <a:gd name="connsiteX5" fmla="*/ 304800 w 4587240"/>
                  <a:gd name="connsiteY5" fmla="*/ 3867420 h 5444760"/>
                  <a:gd name="connsiteX6" fmla="*/ 0 w 4587240"/>
                  <a:gd name="connsiteY6" fmla="*/ 1200420 h 5444760"/>
                  <a:gd name="connsiteX7" fmla="*/ 502920 w 4587240"/>
                  <a:gd name="connsiteY7" fmla="*/ 743220 h 5444760"/>
                  <a:gd name="connsiteX8" fmla="*/ 2095500 w 4587240"/>
                  <a:gd name="connsiteY8" fmla="*/ 72660 h 5444760"/>
                  <a:gd name="connsiteX9" fmla="*/ 2491740 w 4587240"/>
                  <a:gd name="connsiteY9" fmla="*/ 72660 h 5444760"/>
                  <a:gd name="connsiteX0" fmla="*/ 2491740 w 4587240"/>
                  <a:gd name="connsiteY0" fmla="*/ 64732 h 5436832"/>
                  <a:gd name="connsiteX1" fmla="*/ 4091940 w 4587240"/>
                  <a:gd name="connsiteY1" fmla="*/ 742912 h 5436832"/>
                  <a:gd name="connsiteX2" fmla="*/ 4587240 w 4587240"/>
                  <a:gd name="connsiteY2" fmla="*/ 1200112 h 5436832"/>
                  <a:gd name="connsiteX3" fmla="*/ 4320540 w 4587240"/>
                  <a:gd name="connsiteY3" fmla="*/ 3707092 h 5436832"/>
                  <a:gd name="connsiteX4" fmla="*/ 2301240 w 4587240"/>
                  <a:gd name="connsiteY4" fmla="*/ 5436832 h 5436832"/>
                  <a:gd name="connsiteX5" fmla="*/ 304800 w 4587240"/>
                  <a:gd name="connsiteY5" fmla="*/ 3859492 h 5436832"/>
                  <a:gd name="connsiteX6" fmla="*/ 0 w 4587240"/>
                  <a:gd name="connsiteY6" fmla="*/ 1192492 h 5436832"/>
                  <a:gd name="connsiteX7" fmla="*/ 502920 w 4587240"/>
                  <a:gd name="connsiteY7" fmla="*/ 735292 h 5436832"/>
                  <a:gd name="connsiteX8" fmla="*/ 2095500 w 4587240"/>
                  <a:gd name="connsiteY8" fmla="*/ 64732 h 5436832"/>
                  <a:gd name="connsiteX9" fmla="*/ 2491740 w 4587240"/>
                  <a:gd name="connsiteY9" fmla="*/ 64732 h 5436832"/>
                  <a:gd name="connsiteX0" fmla="*/ 2491740 w 4587240"/>
                  <a:gd name="connsiteY0" fmla="*/ 66731 h 5438831"/>
                  <a:gd name="connsiteX1" fmla="*/ 4091940 w 4587240"/>
                  <a:gd name="connsiteY1" fmla="*/ 744911 h 5438831"/>
                  <a:gd name="connsiteX2" fmla="*/ 4587240 w 4587240"/>
                  <a:gd name="connsiteY2" fmla="*/ 1202111 h 5438831"/>
                  <a:gd name="connsiteX3" fmla="*/ 4320540 w 4587240"/>
                  <a:gd name="connsiteY3" fmla="*/ 3709091 h 5438831"/>
                  <a:gd name="connsiteX4" fmla="*/ 2301240 w 4587240"/>
                  <a:gd name="connsiteY4" fmla="*/ 5438831 h 5438831"/>
                  <a:gd name="connsiteX5" fmla="*/ 304800 w 4587240"/>
                  <a:gd name="connsiteY5" fmla="*/ 3861491 h 5438831"/>
                  <a:gd name="connsiteX6" fmla="*/ 0 w 4587240"/>
                  <a:gd name="connsiteY6" fmla="*/ 1194491 h 5438831"/>
                  <a:gd name="connsiteX7" fmla="*/ 502920 w 4587240"/>
                  <a:gd name="connsiteY7" fmla="*/ 737291 h 5438831"/>
                  <a:gd name="connsiteX8" fmla="*/ 2095500 w 4587240"/>
                  <a:gd name="connsiteY8" fmla="*/ 66731 h 5438831"/>
                  <a:gd name="connsiteX9" fmla="*/ 2491740 w 4587240"/>
                  <a:gd name="connsiteY9" fmla="*/ 66731 h 543883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6678 h 5436397"/>
                  <a:gd name="connsiteX1" fmla="*/ 4091940 w 4587240"/>
                  <a:gd name="connsiteY1" fmla="*/ 742477 h 5436397"/>
                  <a:gd name="connsiteX2" fmla="*/ 4587240 w 4587240"/>
                  <a:gd name="connsiteY2" fmla="*/ 1199677 h 5436397"/>
                  <a:gd name="connsiteX3" fmla="*/ 4320540 w 4587240"/>
                  <a:gd name="connsiteY3" fmla="*/ 3706657 h 5436397"/>
                  <a:gd name="connsiteX4" fmla="*/ 2301240 w 4587240"/>
                  <a:gd name="connsiteY4" fmla="*/ 5436397 h 5436397"/>
                  <a:gd name="connsiteX5" fmla="*/ 304800 w 4587240"/>
                  <a:gd name="connsiteY5" fmla="*/ 3859057 h 5436397"/>
                  <a:gd name="connsiteX6" fmla="*/ 0 w 4587240"/>
                  <a:gd name="connsiteY6" fmla="*/ 1192057 h 5436397"/>
                  <a:gd name="connsiteX7" fmla="*/ 502920 w 4587240"/>
                  <a:gd name="connsiteY7" fmla="*/ 734857 h 5436397"/>
                  <a:gd name="connsiteX8" fmla="*/ 2095500 w 4587240"/>
                  <a:gd name="connsiteY8" fmla="*/ 64297 h 5436397"/>
                  <a:gd name="connsiteX9" fmla="*/ 2486977 w 4587240"/>
                  <a:gd name="connsiteY9" fmla="*/ 66678 h 5436397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95292"/>
                  <a:gd name="connsiteY0" fmla="*/ 65686 h 5435405"/>
                  <a:gd name="connsiteX1" fmla="*/ 4091940 w 4595292"/>
                  <a:gd name="connsiteY1" fmla="*/ 741485 h 5435405"/>
                  <a:gd name="connsiteX2" fmla="*/ 4587240 w 4595292"/>
                  <a:gd name="connsiteY2" fmla="*/ 1198685 h 5435405"/>
                  <a:gd name="connsiteX3" fmla="*/ 4320540 w 4595292"/>
                  <a:gd name="connsiteY3" fmla="*/ 3705665 h 5435405"/>
                  <a:gd name="connsiteX4" fmla="*/ 2301240 w 4595292"/>
                  <a:gd name="connsiteY4" fmla="*/ 5435405 h 5435405"/>
                  <a:gd name="connsiteX5" fmla="*/ 304800 w 4595292"/>
                  <a:gd name="connsiteY5" fmla="*/ 3858065 h 5435405"/>
                  <a:gd name="connsiteX6" fmla="*/ 0 w 4595292"/>
                  <a:gd name="connsiteY6" fmla="*/ 1191065 h 5435405"/>
                  <a:gd name="connsiteX7" fmla="*/ 502920 w 4595292"/>
                  <a:gd name="connsiteY7" fmla="*/ 733865 h 5435405"/>
                  <a:gd name="connsiteX8" fmla="*/ 2095500 w 4595292"/>
                  <a:gd name="connsiteY8" fmla="*/ 63305 h 5435405"/>
                  <a:gd name="connsiteX9" fmla="*/ 2486977 w 4595292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511909 w 4631396"/>
                  <a:gd name="connsiteY0" fmla="*/ 65686 h 5435405"/>
                  <a:gd name="connsiteX1" fmla="*/ 4116872 w 4631396"/>
                  <a:gd name="connsiteY1" fmla="*/ 741485 h 5435405"/>
                  <a:gd name="connsiteX2" fmla="*/ 4612172 w 4631396"/>
                  <a:gd name="connsiteY2" fmla="*/ 1198685 h 5435405"/>
                  <a:gd name="connsiteX3" fmla="*/ 4345472 w 4631396"/>
                  <a:gd name="connsiteY3" fmla="*/ 3705665 h 5435405"/>
                  <a:gd name="connsiteX4" fmla="*/ 2326172 w 4631396"/>
                  <a:gd name="connsiteY4" fmla="*/ 5435405 h 5435405"/>
                  <a:gd name="connsiteX5" fmla="*/ 329732 w 4631396"/>
                  <a:gd name="connsiteY5" fmla="*/ 3858065 h 5435405"/>
                  <a:gd name="connsiteX6" fmla="*/ 24932 w 4631396"/>
                  <a:gd name="connsiteY6" fmla="*/ 1191065 h 5435405"/>
                  <a:gd name="connsiteX7" fmla="*/ 527852 w 4631396"/>
                  <a:gd name="connsiteY7" fmla="*/ 733865 h 5435405"/>
                  <a:gd name="connsiteX8" fmla="*/ 2120432 w 4631396"/>
                  <a:gd name="connsiteY8" fmla="*/ 63305 h 5435405"/>
                  <a:gd name="connsiteX9" fmla="*/ 2511909 w 4631396"/>
                  <a:gd name="connsiteY9" fmla="*/ 65686 h 5435405"/>
                  <a:gd name="connsiteX0" fmla="*/ 2524166 w 4643653"/>
                  <a:gd name="connsiteY0" fmla="*/ 65686 h 5435405"/>
                  <a:gd name="connsiteX1" fmla="*/ 4129129 w 4643653"/>
                  <a:gd name="connsiteY1" fmla="*/ 741485 h 5435405"/>
                  <a:gd name="connsiteX2" fmla="*/ 4624429 w 4643653"/>
                  <a:gd name="connsiteY2" fmla="*/ 1198685 h 5435405"/>
                  <a:gd name="connsiteX3" fmla="*/ 4357729 w 4643653"/>
                  <a:gd name="connsiteY3" fmla="*/ 3705665 h 5435405"/>
                  <a:gd name="connsiteX4" fmla="*/ 2338429 w 4643653"/>
                  <a:gd name="connsiteY4" fmla="*/ 5435405 h 5435405"/>
                  <a:gd name="connsiteX5" fmla="*/ 341989 w 4643653"/>
                  <a:gd name="connsiteY5" fmla="*/ 3858065 h 5435405"/>
                  <a:gd name="connsiteX6" fmla="*/ 37189 w 4643653"/>
                  <a:gd name="connsiteY6" fmla="*/ 1191065 h 5435405"/>
                  <a:gd name="connsiteX7" fmla="*/ 540109 w 4643653"/>
                  <a:gd name="connsiteY7" fmla="*/ 733865 h 5435405"/>
                  <a:gd name="connsiteX8" fmla="*/ 2132689 w 4643653"/>
                  <a:gd name="connsiteY8" fmla="*/ 63305 h 5435405"/>
                  <a:gd name="connsiteX9" fmla="*/ 2524166 w 4643653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625577" h="5435405">
                    <a:moveTo>
                      <a:pt x="2506090" y="65686"/>
                    </a:moveTo>
                    <a:cubicBezTo>
                      <a:pt x="3183953" y="757677"/>
                      <a:pt x="3942777" y="725769"/>
                      <a:pt x="4111053" y="741485"/>
                    </a:cubicBezTo>
                    <a:cubicBezTo>
                      <a:pt x="4490466" y="817685"/>
                      <a:pt x="4555553" y="1060573"/>
                      <a:pt x="4606353" y="1198685"/>
                    </a:cubicBezTo>
                    <a:cubicBezTo>
                      <a:pt x="4660328" y="2081970"/>
                      <a:pt x="4609528" y="3089080"/>
                      <a:pt x="4339653" y="3705665"/>
                    </a:cubicBezTo>
                    <a:cubicBezTo>
                      <a:pt x="3885628" y="4753732"/>
                      <a:pt x="2922015" y="5330313"/>
                      <a:pt x="2320353" y="5435405"/>
                    </a:cubicBezTo>
                    <a:cubicBezTo>
                      <a:pt x="1707261" y="5347775"/>
                      <a:pt x="760793" y="4788658"/>
                      <a:pt x="323913" y="3858065"/>
                    </a:cubicBezTo>
                    <a:cubicBezTo>
                      <a:pt x="-72962" y="2845240"/>
                      <a:pt x="-3112" y="2065778"/>
                      <a:pt x="19113" y="1191065"/>
                    </a:cubicBezTo>
                    <a:cubicBezTo>
                      <a:pt x="110553" y="833878"/>
                      <a:pt x="354393" y="762440"/>
                      <a:pt x="522033" y="733865"/>
                    </a:cubicBezTo>
                    <a:cubicBezTo>
                      <a:pt x="1486280" y="705608"/>
                      <a:pt x="1807591" y="301113"/>
                      <a:pt x="2114613" y="63305"/>
                    </a:cubicBezTo>
                    <a:cubicBezTo>
                      <a:pt x="2175255" y="3774"/>
                      <a:pt x="2354960" y="-43851"/>
                      <a:pt x="2506090" y="65686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dirty="0"/>
              </a:p>
            </p:txBody>
          </p:sp>
        </p:grpSp>
        <p:pic>
          <p:nvPicPr>
            <p:cNvPr id="190" name="Graphic 189">
              <a:extLst>
                <a:ext uri="{FF2B5EF4-FFF2-40B4-BE49-F238E27FC236}">
                  <a16:creationId xmlns:a16="http://schemas.microsoft.com/office/drawing/2014/main" id="{895EEB1E-B19A-4438-8A0B-25302E75637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566422" y="1613174"/>
              <a:ext cx="197316" cy="197316"/>
            </a:xfrm>
            <a:prstGeom prst="rect">
              <a:avLst/>
            </a:prstGeom>
          </p:spPr>
        </p:pic>
      </p:grpSp>
      <p:grpSp>
        <p:nvGrpSpPr>
          <p:cNvPr id="194" name="Group 193">
            <a:extLst>
              <a:ext uri="{FF2B5EF4-FFF2-40B4-BE49-F238E27FC236}">
                <a16:creationId xmlns:a16="http://schemas.microsoft.com/office/drawing/2014/main" id="{CBFDCD27-4359-4F69-A970-16A298891B73}"/>
              </a:ext>
            </a:extLst>
          </p:cNvPr>
          <p:cNvGrpSpPr/>
          <p:nvPr/>
        </p:nvGrpSpPr>
        <p:grpSpPr>
          <a:xfrm>
            <a:off x="2965012" y="2746407"/>
            <a:ext cx="277188" cy="325716"/>
            <a:chOff x="1493069" y="1510037"/>
            <a:chExt cx="343716" cy="403892"/>
          </a:xfrm>
        </p:grpSpPr>
        <p:grpSp>
          <p:nvGrpSpPr>
            <p:cNvPr id="195" name="Group 194">
              <a:extLst>
                <a:ext uri="{FF2B5EF4-FFF2-40B4-BE49-F238E27FC236}">
                  <a16:creationId xmlns:a16="http://schemas.microsoft.com/office/drawing/2014/main" id="{1DB24C98-D828-453F-B6CE-65FC9DF135CC}"/>
                </a:ext>
              </a:extLst>
            </p:cNvPr>
            <p:cNvGrpSpPr/>
            <p:nvPr/>
          </p:nvGrpSpPr>
          <p:grpSpPr>
            <a:xfrm>
              <a:off x="1493069" y="1510037"/>
              <a:ext cx="343716" cy="403892"/>
              <a:chOff x="517156" y="363265"/>
              <a:chExt cx="2295542" cy="2697436"/>
            </a:xfrm>
          </p:grpSpPr>
          <p:sp>
            <p:nvSpPr>
              <p:cNvPr id="197" name="Freeform: Shape 196">
                <a:extLst>
                  <a:ext uri="{FF2B5EF4-FFF2-40B4-BE49-F238E27FC236}">
                    <a16:creationId xmlns:a16="http://schemas.microsoft.com/office/drawing/2014/main" id="{DFC64391-01D6-4539-8AC3-F0787AA13DB0}"/>
                  </a:ext>
                </a:extLst>
              </p:cNvPr>
              <p:cNvSpPr/>
              <p:nvPr/>
            </p:nvSpPr>
            <p:spPr>
              <a:xfrm>
                <a:off x="517156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FFA72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198" name="Freeform: Shape 197">
                <a:extLst>
                  <a:ext uri="{FF2B5EF4-FFF2-40B4-BE49-F238E27FC236}">
                    <a16:creationId xmlns:a16="http://schemas.microsoft.com/office/drawing/2014/main" id="{0612C0B8-D958-4346-982D-1CE799E647FE}"/>
                  </a:ext>
                </a:extLst>
              </p:cNvPr>
              <p:cNvSpPr/>
              <p:nvPr/>
            </p:nvSpPr>
            <p:spPr>
              <a:xfrm flipH="1">
                <a:off x="1658724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FF980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199" name="Freeform: Shape 198">
                <a:extLst>
                  <a:ext uri="{FF2B5EF4-FFF2-40B4-BE49-F238E27FC236}">
                    <a16:creationId xmlns:a16="http://schemas.microsoft.com/office/drawing/2014/main" id="{15C00F30-9E92-4F76-BDBC-92EAF52D32C9}"/>
                  </a:ext>
                </a:extLst>
              </p:cNvPr>
              <p:cNvSpPr/>
              <p:nvPr/>
            </p:nvSpPr>
            <p:spPr>
              <a:xfrm>
                <a:off x="517156" y="363265"/>
                <a:ext cx="2295542" cy="2697436"/>
              </a:xfrm>
              <a:custGeom>
                <a:avLst/>
                <a:gdLst>
                  <a:gd name="connsiteX0" fmla="*/ 2491740 w 4587240"/>
                  <a:gd name="connsiteY0" fmla="*/ 0 h 5372100"/>
                  <a:gd name="connsiteX1" fmla="*/ 4091940 w 4587240"/>
                  <a:gd name="connsiteY1" fmla="*/ 678180 h 5372100"/>
                  <a:gd name="connsiteX2" fmla="*/ 4587240 w 4587240"/>
                  <a:gd name="connsiteY2" fmla="*/ 1135380 h 5372100"/>
                  <a:gd name="connsiteX3" fmla="*/ 4320540 w 4587240"/>
                  <a:gd name="connsiteY3" fmla="*/ 3642360 h 5372100"/>
                  <a:gd name="connsiteX4" fmla="*/ 2301240 w 4587240"/>
                  <a:gd name="connsiteY4" fmla="*/ 5372100 h 5372100"/>
                  <a:gd name="connsiteX5" fmla="*/ 304800 w 4587240"/>
                  <a:gd name="connsiteY5" fmla="*/ 3794760 h 5372100"/>
                  <a:gd name="connsiteX6" fmla="*/ 0 w 4587240"/>
                  <a:gd name="connsiteY6" fmla="*/ 1127760 h 5372100"/>
                  <a:gd name="connsiteX7" fmla="*/ 502920 w 4587240"/>
                  <a:gd name="connsiteY7" fmla="*/ 670560 h 5372100"/>
                  <a:gd name="connsiteX8" fmla="*/ 2095500 w 4587240"/>
                  <a:gd name="connsiteY8" fmla="*/ 0 h 5372100"/>
                  <a:gd name="connsiteX9" fmla="*/ 2491740 w 4587240"/>
                  <a:gd name="connsiteY9" fmla="*/ 0 h 5372100"/>
                  <a:gd name="connsiteX0" fmla="*/ 2491740 w 4587240"/>
                  <a:gd name="connsiteY0" fmla="*/ 59266 h 5431366"/>
                  <a:gd name="connsiteX1" fmla="*/ 4091940 w 4587240"/>
                  <a:gd name="connsiteY1" fmla="*/ 737446 h 5431366"/>
                  <a:gd name="connsiteX2" fmla="*/ 4587240 w 4587240"/>
                  <a:gd name="connsiteY2" fmla="*/ 1194646 h 5431366"/>
                  <a:gd name="connsiteX3" fmla="*/ 4320540 w 4587240"/>
                  <a:gd name="connsiteY3" fmla="*/ 3701626 h 5431366"/>
                  <a:gd name="connsiteX4" fmla="*/ 2301240 w 4587240"/>
                  <a:gd name="connsiteY4" fmla="*/ 5431366 h 5431366"/>
                  <a:gd name="connsiteX5" fmla="*/ 304800 w 4587240"/>
                  <a:gd name="connsiteY5" fmla="*/ 3854026 h 5431366"/>
                  <a:gd name="connsiteX6" fmla="*/ 0 w 4587240"/>
                  <a:gd name="connsiteY6" fmla="*/ 1187026 h 5431366"/>
                  <a:gd name="connsiteX7" fmla="*/ 502920 w 4587240"/>
                  <a:gd name="connsiteY7" fmla="*/ 729826 h 5431366"/>
                  <a:gd name="connsiteX8" fmla="*/ 2095500 w 4587240"/>
                  <a:gd name="connsiteY8" fmla="*/ 59266 h 5431366"/>
                  <a:gd name="connsiteX9" fmla="*/ 2491740 w 4587240"/>
                  <a:gd name="connsiteY9" fmla="*/ 59266 h 5431366"/>
                  <a:gd name="connsiteX0" fmla="*/ 2491740 w 4587240"/>
                  <a:gd name="connsiteY0" fmla="*/ 76256 h 5448356"/>
                  <a:gd name="connsiteX1" fmla="*/ 4091940 w 4587240"/>
                  <a:gd name="connsiteY1" fmla="*/ 754436 h 5448356"/>
                  <a:gd name="connsiteX2" fmla="*/ 4587240 w 4587240"/>
                  <a:gd name="connsiteY2" fmla="*/ 1211636 h 5448356"/>
                  <a:gd name="connsiteX3" fmla="*/ 4320540 w 4587240"/>
                  <a:gd name="connsiteY3" fmla="*/ 3718616 h 5448356"/>
                  <a:gd name="connsiteX4" fmla="*/ 2301240 w 4587240"/>
                  <a:gd name="connsiteY4" fmla="*/ 5448356 h 5448356"/>
                  <a:gd name="connsiteX5" fmla="*/ 304800 w 4587240"/>
                  <a:gd name="connsiteY5" fmla="*/ 3871016 h 5448356"/>
                  <a:gd name="connsiteX6" fmla="*/ 0 w 4587240"/>
                  <a:gd name="connsiteY6" fmla="*/ 1204016 h 5448356"/>
                  <a:gd name="connsiteX7" fmla="*/ 502920 w 4587240"/>
                  <a:gd name="connsiteY7" fmla="*/ 746816 h 5448356"/>
                  <a:gd name="connsiteX8" fmla="*/ 2095500 w 4587240"/>
                  <a:gd name="connsiteY8" fmla="*/ 76256 h 5448356"/>
                  <a:gd name="connsiteX9" fmla="*/ 2491740 w 4587240"/>
                  <a:gd name="connsiteY9" fmla="*/ 76256 h 5448356"/>
                  <a:gd name="connsiteX0" fmla="*/ 2491740 w 4587240"/>
                  <a:gd name="connsiteY0" fmla="*/ 66256 h 5438356"/>
                  <a:gd name="connsiteX1" fmla="*/ 4091940 w 4587240"/>
                  <a:gd name="connsiteY1" fmla="*/ 744436 h 5438356"/>
                  <a:gd name="connsiteX2" fmla="*/ 4587240 w 4587240"/>
                  <a:gd name="connsiteY2" fmla="*/ 1201636 h 5438356"/>
                  <a:gd name="connsiteX3" fmla="*/ 4320540 w 4587240"/>
                  <a:gd name="connsiteY3" fmla="*/ 3708616 h 5438356"/>
                  <a:gd name="connsiteX4" fmla="*/ 2301240 w 4587240"/>
                  <a:gd name="connsiteY4" fmla="*/ 5438356 h 5438356"/>
                  <a:gd name="connsiteX5" fmla="*/ 304800 w 4587240"/>
                  <a:gd name="connsiteY5" fmla="*/ 3861016 h 5438356"/>
                  <a:gd name="connsiteX6" fmla="*/ 0 w 4587240"/>
                  <a:gd name="connsiteY6" fmla="*/ 1194016 h 5438356"/>
                  <a:gd name="connsiteX7" fmla="*/ 502920 w 4587240"/>
                  <a:gd name="connsiteY7" fmla="*/ 736816 h 5438356"/>
                  <a:gd name="connsiteX8" fmla="*/ 2095500 w 4587240"/>
                  <a:gd name="connsiteY8" fmla="*/ 66256 h 5438356"/>
                  <a:gd name="connsiteX9" fmla="*/ 2491740 w 4587240"/>
                  <a:gd name="connsiteY9" fmla="*/ 66256 h 5438356"/>
                  <a:gd name="connsiteX0" fmla="*/ 2491740 w 4587240"/>
                  <a:gd name="connsiteY0" fmla="*/ 68601 h 5440701"/>
                  <a:gd name="connsiteX1" fmla="*/ 4091940 w 4587240"/>
                  <a:gd name="connsiteY1" fmla="*/ 746781 h 5440701"/>
                  <a:gd name="connsiteX2" fmla="*/ 4587240 w 4587240"/>
                  <a:gd name="connsiteY2" fmla="*/ 1203981 h 5440701"/>
                  <a:gd name="connsiteX3" fmla="*/ 4320540 w 4587240"/>
                  <a:gd name="connsiteY3" fmla="*/ 3710961 h 5440701"/>
                  <a:gd name="connsiteX4" fmla="*/ 2301240 w 4587240"/>
                  <a:gd name="connsiteY4" fmla="*/ 5440701 h 5440701"/>
                  <a:gd name="connsiteX5" fmla="*/ 304800 w 4587240"/>
                  <a:gd name="connsiteY5" fmla="*/ 3863361 h 5440701"/>
                  <a:gd name="connsiteX6" fmla="*/ 0 w 4587240"/>
                  <a:gd name="connsiteY6" fmla="*/ 1196361 h 5440701"/>
                  <a:gd name="connsiteX7" fmla="*/ 502920 w 4587240"/>
                  <a:gd name="connsiteY7" fmla="*/ 739161 h 5440701"/>
                  <a:gd name="connsiteX8" fmla="*/ 2095500 w 4587240"/>
                  <a:gd name="connsiteY8" fmla="*/ 68601 h 5440701"/>
                  <a:gd name="connsiteX9" fmla="*/ 2491740 w 4587240"/>
                  <a:gd name="connsiteY9" fmla="*/ 68601 h 5440701"/>
                  <a:gd name="connsiteX0" fmla="*/ 2491740 w 4587240"/>
                  <a:gd name="connsiteY0" fmla="*/ 72660 h 5444760"/>
                  <a:gd name="connsiteX1" fmla="*/ 4091940 w 4587240"/>
                  <a:gd name="connsiteY1" fmla="*/ 750840 h 5444760"/>
                  <a:gd name="connsiteX2" fmla="*/ 4587240 w 4587240"/>
                  <a:gd name="connsiteY2" fmla="*/ 1208040 h 5444760"/>
                  <a:gd name="connsiteX3" fmla="*/ 4320540 w 4587240"/>
                  <a:gd name="connsiteY3" fmla="*/ 3715020 h 5444760"/>
                  <a:gd name="connsiteX4" fmla="*/ 2301240 w 4587240"/>
                  <a:gd name="connsiteY4" fmla="*/ 5444760 h 5444760"/>
                  <a:gd name="connsiteX5" fmla="*/ 304800 w 4587240"/>
                  <a:gd name="connsiteY5" fmla="*/ 3867420 h 5444760"/>
                  <a:gd name="connsiteX6" fmla="*/ 0 w 4587240"/>
                  <a:gd name="connsiteY6" fmla="*/ 1200420 h 5444760"/>
                  <a:gd name="connsiteX7" fmla="*/ 502920 w 4587240"/>
                  <a:gd name="connsiteY7" fmla="*/ 743220 h 5444760"/>
                  <a:gd name="connsiteX8" fmla="*/ 2095500 w 4587240"/>
                  <a:gd name="connsiteY8" fmla="*/ 72660 h 5444760"/>
                  <a:gd name="connsiteX9" fmla="*/ 2491740 w 4587240"/>
                  <a:gd name="connsiteY9" fmla="*/ 72660 h 5444760"/>
                  <a:gd name="connsiteX0" fmla="*/ 2491740 w 4587240"/>
                  <a:gd name="connsiteY0" fmla="*/ 64732 h 5436832"/>
                  <a:gd name="connsiteX1" fmla="*/ 4091940 w 4587240"/>
                  <a:gd name="connsiteY1" fmla="*/ 742912 h 5436832"/>
                  <a:gd name="connsiteX2" fmla="*/ 4587240 w 4587240"/>
                  <a:gd name="connsiteY2" fmla="*/ 1200112 h 5436832"/>
                  <a:gd name="connsiteX3" fmla="*/ 4320540 w 4587240"/>
                  <a:gd name="connsiteY3" fmla="*/ 3707092 h 5436832"/>
                  <a:gd name="connsiteX4" fmla="*/ 2301240 w 4587240"/>
                  <a:gd name="connsiteY4" fmla="*/ 5436832 h 5436832"/>
                  <a:gd name="connsiteX5" fmla="*/ 304800 w 4587240"/>
                  <a:gd name="connsiteY5" fmla="*/ 3859492 h 5436832"/>
                  <a:gd name="connsiteX6" fmla="*/ 0 w 4587240"/>
                  <a:gd name="connsiteY6" fmla="*/ 1192492 h 5436832"/>
                  <a:gd name="connsiteX7" fmla="*/ 502920 w 4587240"/>
                  <a:gd name="connsiteY7" fmla="*/ 735292 h 5436832"/>
                  <a:gd name="connsiteX8" fmla="*/ 2095500 w 4587240"/>
                  <a:gd name="connsiteY8" fmla="*/ 64732 h 5436832"/>
                  <a:gd name="connsiteX9" fmla="*/ 2491740 w 4587240"/>
                  <a:gd name="connsiteY9" fmla="*/ 64732 h 5436832"/>
                  <a:gd name="connsiteX0" fmla="*/ 2491740 w 4587240"/>
                  <a:gd name="connsiteY0" fmla="*/ 66731 h 5438831"/>
                  <a:gd name="connsiteX1" fmla="*/ 4091940 w 4587240"/>
                  <a:gd name="connsiteY1" fmla="*/ 744911 h 5438831"/>
                  <a:gd name="connsiteX2" fmla="*/ 4587240 w 4587240"/>
                  <a:gd name="connsiteY2" fmla="*/ 1202111 h 5438831"/>
                  <a:gd name="connsiteX3" fmla="*/ 4320540 w 4587240"/>
                  <a:gd name="connsiteY3" fmla="*/ 3709091 h 5438831"/>
                  <a:gd name="connsiteX4" fmla="*/ 2301240 w 4587240"/>
                  <a:gd name="connsiteY4" fmla="*/ 5438831 h 5438831"/>
                  <a:gd name="connsiteX5" fmla="*/ 304800 w 4587240"/>
                  <a:gd name="connsiteY5" fmla="*/ 3861491 h 5438831"/>
                  <a:gd name="connsiteX6" fmla="*/ 0 w 4587240"/>
                  <a:gd name="connsiteY6" fmla="*/ 1194491 h 5438831"/>
                  <a:gd name="connsiteX7" fmla="*/ 502920 w 4587240"/>
                  <a:gd name="connsiteY7" fmla="*/ 737291 h 5438831"/>
                  <a:gd name="connsiteX8" fmla="*/ 2095500 w 4587240"/>
                  <a:gd name="connsiteY8" fmla="*/ 66731 h 5438831"/>
                  <a:gd name="connsiteX9" fmla="*/ 2491740 w 4587240"/>
                  <a:gd name="connsiteY9" fmla="*/ 66731 h 543883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6678 h 5436397"/>
                  <a:gd name="connsiteX1" fmla="*/ 4091940 w 4587240"/>
                  <a:gd name="connsiteY1" fmla="*/ 742477 h 5436397"/>
                  <a:gd name="connsiteX2" fmla="*/ 4587240 w 4587240"/>
                  <a:gd name="connsiteY2" fmla="*/ 1199677 h 5436397"/>
                  <a:gd name="connsiteX3" fmla="*/ 4320540 w 4587240"/>
                  <a:gd name="connsiteY3" fmla="*/ 3706657 h 5436397"/>
                  <a:gd name="connsiteX4" fmla="*/ 2301240 w 4587240"/>
                  <a:gd name="connsiteY4" fmla="*/ 5436397 h 5436397"/>
                  <a:gd name="connsiteX5" fmla="*/ 304800 w 4587240"/>
                  <a:gd name="connsiteY5" fmla="*/ 3859057 h 5436397"/>
                  <a:gd name="connsiteX6" fmla="*/ 0 w 4587240"/>
                  <a:gd name="connsiteY6" fmla="*/ 1192057 h 5436397"/>
                  <a:gd name="connsiteX7" fmla="*/ 502920 w 4587240"/>
                  <a:gd name="connsiteY7" fmla="*/ 734857 h 5436397"/>
                  <a:gd name="connsiteX8" fmla="*/ 2095500 w 4587240"/>
                  <a:gd name="connsiteY8" fmla="*/ 64297 h 5436397"/>
                  <a:gd name="connsiteX9" fmla="*/ 2486977 w 4587240"/>
                  <a:gd name="connsiteY9" fmla="*/ 66678 h 5436397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95292"/>
                  <a:gd name="connsiteY0" fmla="*/ 65686 h 5435405"/>
                  <a:gd name="connsiteX1" fmla="*/ 4091940 w 4595292"/>
                  <a:gd name="connsiteY1" fmla="*/ 741485 h 5435405"/>
                  <a:gd name="connsiteX2" fmla="*/ 4587240 w 4595292"/>
                  <a:gd name="connsiteY2" fmla="*/ 1198685 h 5435405"/>
                  <a:gd name="connsiteX3" fmla="*/ 4320540 w 4595292"/>
                  <a:gd name="connsiteY3" fmla="*/ 3705665 h 5435405"/>
                  <a:gd name="connsiteX4" fmla="*/ 2301240 w 4595292"/>
                  <a:gd name="connsiteY4" fmla="*/ 5435405 h 5435405"/>
                  <a:gd name="connsiteX5" fmla="*/ 304800 w 4595292"/>
                  <a:gd name="connsiteY5" fmla="*/ 3858065 h 5435405"/>
                  <a:gd name="connsiteX6" fmla="*/ 0 w 4595292"/>
                  <a:gd name="connsiteY6" fmla="*/ 1191065 h 5435405"/>
                  <a:gd name="connsiteX7" fmla="*/ 502920 w 4595292"/>
                  <a:gd name="connsiteY7" fmla="*/ 733865 h 5435405"/>
                  <a:gd name="connsiteX8" fmla="*/ 2095500 w 4595292"/>
                  <a:gd name="connsiteY8" fmla="*/ 63305 h 5435405"/>
                  <a:gd name="connsiteX9" fmla="*/ 2486977 w 4595292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511909 w 4631396"/>
                  <a:gd name="connsiteY0" fmla="*/ 65686 h 5435405"/>
                  <a:gd name="connsiteX1" fmla="*/ 4116872 w 4631396"/>
                  <a:gd name="connsiteY1" fmla="*/ 741485 h 5435405"/>
                  <a:gd name="connsiteX2" fmla="*/ 4612172 w 4631396"/>
                  <a:gd name="connsiteY2" fmla="*/ 1198685 h 5435405"/>
                  <a:gd name="connsiteX3" fmla="*/ 4345472 w 4631396"/>
                  <a:gd name="connsiteY3" fmla="*/ 3705665 h 5435405"/>
                  <a:gd name="connsiteX4" fmla="*/ 2326172 w 4631396"/>
                  <a:gd name="connsiteY4" fmla="*/ 5435405 h 5435405"/>
                  <a:gd name="connsiteX5" fmla="*/ 329732 w 4631396"/>
                  <a:gd name="connsiteY5" fmla="*/ 3858065 h 5435405"/>
                  <a:gd name="connsiteX6" fmla="*/ 24932 w 4631396"/>
                  <a:gd name="connsiteY6" fmla="*/ 1191065 h 5435405"/>
                  <a:gd name="connsiteX7" fmla="*/ 527852 w 4631396"/>
                  <a:gd name="connsiteY7" fmla="*/ 733865 h 5435405"/>
                  <a:gd name="connsiteX8" fmla="*/ 2120432 w 4631396"/>
                  <a:gd name="connsiteY8" fmla="*/ 63305 h 5435405"/>
                  <a:gd name="connsiteX9" fmla="*/ 2511909 w 4631396"/>
                  <a:gd name="connsiteY9" fmla="*/ 65686 h 5435405"/>
                  <a:gd name="connsiteX0" fmla="*/ 2524166 w 4643653"/>
                  <a:gd name="connsiteY0" fmla="*/ 65686 h 5435405"/>
                  <a:gd name="connsiteX1" fmla="*/ 4129129 w 4643653"/>
                  <a:gd name="connsiteY1" fmla="*/ 741485 h 5435405"/>
                  <a:gd name="connsiteX2" fmla="*/ 4624429 w 4643653"/>
                  <a:gd name="connsiteY2" fmla="*/ 1198685 h 5435405"/>
                  <a:gd name="connsiteX3" fmla="*/ 4357729 w 4643653"/>
                  <a:gd name="connsiteY3" fmla="*/ 3705665 h 5435405"/>
                  <a:gd name="connsiteX4" fmla="*/ 2338429 w 4643653"/>
                  <a:gd name="connsiteY4" fmla="*/ 5435405 h 5435405"/>
                  <a:gd name="connsiteX5" fmla="*/ 341989 w 4643653"/>
                  <a:gd name="connsiteY5" fmla="*/ 3858065 h 5435405"/>
                  <a:gd name="connsiteX6" fmla="*/ 37189 w 4643653"/>
                  <a:gd name="connsiteY6" fmla="*/ 1191065 h 5435405"/>
                  <a:gd name="connsiteX7" fmla="*/ 540109 w 4643653"/>
                  <a:gd name="connsiteY7" fmla="*/ 733865 h 5435405"/>
                  <a:gd name="connsiteX8" fmla="*/ 2132689 w 4643653"/>
                  <a:gd name="connsiteY8" fmla="*/ 63305 h 5435405"/>
                  <a:gd name="connsiteX9" fmla="*/ 2524166 w 4643653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625577" h="5435405">
                    <a:moveTo>
                      <a:pt x="2506090" y="65686"/>
                    </a:moveTo>
                    <a:cubicBezTo>
                      <a:pt x="3183953" y="757677"/>
                      <a:pt x="3942777" y="725769"/>
                      <a:pt x="4111053" y="741485"/>
                    </a:cubicBezTo>
                    <a:cubicBezTo>
                      <a:pt x="4490466" y="817685"/>
                      <a:pt x="4555553" y="1060573"/>
                      <a:pt x="4606353" y="1198685"/>
                    </a:cubicBezTo>
                    <a:cubicBezTo>
                      <a:pt x="4660328" y="2081970"/>
                      <a:pt x="4609528" y="3089080"/>
                      <a:pt x="4339653" y="3705665"/>
                    </a:cubicBezTo>
                    <a:cubicBezTo>
                      <a:pt x="3885628" y="4753732"/>
                      <a:pt x="2922015" y="5330313"/>
                      <a:pt x="2320353" y="5435405"/>
                    </a:cubicBezTo>
                    <a:cubicBezTo>
                      <a:pt x="1707261" y="5347775"/>
                      <a:pt x="760793" y="4788658"/>
                      <a:pt x="323913" y="3858065"/>
                    </a:cubicBezTo>
                    <a:cubicBezTo>
                      <a:pt x="-72962" y="2845240"/>
                      <a:pt x="-3112" y="2065778"/>
                      <a:pt x="19113" y="1191065"/>
                    </a:cubicBezTo>
                    <a:cubicBezTo>
                      <a:pt x="110553" y="833878"/>
                      <a:pt x="354393" y="762440"/>
                      <a:pt x="522033" y="733865"/>
                    </a:cubicBezTo>
                    <a:cubicBezTo>
                      <a:pt x="1486280" y="705608"/>
                      <a:pt x="1807591" y="301113"/>
                      <a:pt x="2114613" y="63305"/>
                    </a:cubicBezTo>
                    <a:cubicBezTo>
                      <a:pt x="2175255" y="3774"/>
                      <a:pt x="2354960" y="-43851"/>
                      <a:pt x="2506090" y="65686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dirty="0"/>
              </a:p>
            </p:txBody>
          </p:sp>
        </p:grpSp>
        <p:pic>
          <p:nvPicPr>
            <p:cNvPr id="196" name="Graphic 195">
              <a:extLst>
                <a:ext uri="{FF2B5EF4-FFF2-40B4-BE49-F238E27FC236}">
                  <a16:creationId xmlns:a16="http://schemas.microsoft.com/office/drawing/2014/main" id="{AEDA1975-49C9-4610-9FD8-C65807A4310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566422" y="1613174"/>
              <a:ext cx="197316" cy="197316"/>
            </a:xfrm>
            <a:prstGeom prst="rect">
              <a:avLst/>
            </a:prstGeom>
          </p:spPr>
        </p:pic>
      </p:grpSp>
      <p:grpSp>
        <p:nvGrpSpPr>
          <p:cNvPr id="200" name="Group 199">
            <a:extLst>
              <a:ext uri="{FF2B5EF4-FFF2-40B4-BE49-F238E27FC236}">
                <a16:creationId xmlns:a16="http://schemas.microsoft.com/office/drawing/2014/main" id="{498B6DB3-0FE3-42E8-B412-DBEABB8D32FA}"/>
              </a:ext>
            </a:extLst>
          </p:cNvPr>
          <p:cNvGrpSpPr/>
          <p:nvPr/>
        </p:nvGrpSpPr>
        <p:grpSpPr>
          <a:xfrm>
            <a:off x="7323707" y="2723773"/>
            <a:ext cx="277188" cy="325716"/>
            <a:chOff x="1493069" y="1510037"/>
            <a:chExt cx="343716" cy="403892"/>
          </a:xfrm>
        </p:grpSpPr>
        <p:grpSp>
          <p:nvGrpSpPr>
            <p:cNvPr id="201" name="Group 200">
              <a:extLst>
                <a:ext uri="{FF2B5EF4-FFF2-40B4-BE49-F238E27FC236}">
                  <a16:creationId xmlns:a16="http://schemas.microsoft.com/office/drawing/2014/main" id="{97FC3A2F-104D-4F00-BD74-13D9C8F86250}"/>
                </a:ext>
              </a:extLst>
            </p:cNvPr>
            <p:cNvGrpSpPr/>
            <p:nvPr/>
          </p:nvGrpSpPr>
          <p:grpSpPr>
            <a:xfrm>
              <a:off x="1493069" y="1510037"/>
              <a:ext cx="343716" cy="403892"/>
              <a:chOff x="517156" y="363265"/>
              <a:chExt cx="2295542" cy="2697436"/>
            </a:xfrm>
          </p:grpSpPr>
          <p:sp>
            <p:nvSpPr>
              <p:cNvPr id="203" name="Freeform: Shape 202">
                <a:extLst>
                  <a:ext uri="{FF2B5EF4-FFF2-40B4-BE49-F238E27FC236}">
                    <a16:creationId xmlns:a16="http://schemas.microsoft.com/office/drawing/2014/main" id="{3C46ECCE-979B-4D8F-B11A-A245AA665305}"/>
                  </a:ext>
                </a:extLst>
              </p:cNvPr>
              <p:cNvSpPr/>
              <p:nvPr/>
            </p:nvSpPr>
            <p:spPr>
              <a:xfrm>
                <a:off x="517156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FFA72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04" name="Freeform: Shape 203">
                <a:extLst>
                  <a:ext uri="{FF2B5EF4-FFF2-40B4-BE49-F238E27FC236}">
                    <a16:creationId xmlns:a16="http://schemas.microsoft.com/office/drawing/2014/main" id="{2F775D97-8F00-4751-AEA4-E414B438354A}"/>
                  </a:ext>
                </a:extLst>
              </p:cNvPr>
              <p:cNvSpPr/>
              <p:nvPr/>
            </p:nvSpPr>
            <p:spPr>
              <a:xfrm flipH="1">
                <a:off x="1658724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FF980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05" name="Freeform: Shape 204">
                <a:extLst>
                  <a:ext uri="{FF2B5EF4-FFF2-40B4-BE49-F238E27FC236}">
                    <a16:creationId xmlns:a16="http://schemas.microsoft.com/office/drawing/2014/main" id="{4FE51358-B6D6-4098-BD4F-20661701BDC8}"/>
                  </a:ext>
                </a:extLst>
              </p:cNvPr>
              <p:cNvSpPr/>
              <p:nvPr/>
            </p:nvSpPr>
            <p:spPr>
              <a:xfrm>
                <a:off x="517156" y="363265"/>
                <a:ext cx="2295542" cy="2697436"/>
              </a:xfrm>
              <a:custGeom>
                <a:avLst/>
                <a:gdLst>
                  <a:gd name="connsiteX0" fmla="*/ 2491740 w 4587240"/>
                  <a:gd name="connsiteY0" fmla="*/ 0 h 5372100"/>
                  <a:gd name="connsiteX1" fmla="*/ 4091940 w 4587240"/>
                  <a:gd name="connsiteY1" fmla="*/ 678180 h 5372100"/>
                  <a:gd name="connsiteX2" fmla="*/ 4587240 w 4587240"/>
                  <a:gd name="connsiteY2" fmla="*/ 1135380 h 5372100"/>
                  <a:gd name="connsiteX3" fmla="*/ 4320540 w 4587240"/>
                  <a:gd name="connsiteY3" fmla="*/ 3642360 h 5372100"/>
                  <a:gd name="connsiteX4" fmla="*/ 2301240 w 4587240"/>
                  <a:gd name="connsiteY4" fmla="*/ 5372100 h 5372100"/>
                  <a:gd name="connsiteX5" fmla="*/ 304800 w 4587240"/>
                  <a:gd name="connsiteY5" fmla="*/ 3794760 h 5372100"/>
                  <a:gd name="connsiteX6" fmla="*/ 0 w 4587240"/>
                  <a:gd name="connsiteY6" fmla="*/ 1127760 h 5372100"/>
                  <a:gd name="connsiteX7" fmla="*/ 502920 w 4587240"/>
                  <a:gd name="connsiteY7" fmla="*/ 670560 h 5372100"/>
                  <a:gd name="connsiteX8" fmla="*/ 2095500 w 4587240"/>
                  <a:gd name="connsiteY8" fmla="*/ 0 h 5372100"/>
                  <a:gd name="connsiteX9" fmla="*/ 2491740 w 4587240"/>
                  <a:gd name="connsiteY9" fmla="*/ 0 h 5372100"/>
                  <a:gd name="connsiteX0" fmla="*/ 2491740 w 4587240"/>
                  <a:gd name="connsiteY0" fmla="*/ 59266 h 5431366"/>
                  <a:gd name="connsiteX1" fmla="*/ 4091940 w 4587240"/>
                  <a:gd name="connsiteY1" fmla="*/ 737446 h 5431366"/>
                  <a:gd name="connsiteX2" fmla="*/ 4587240 w 4587240"/>
                  <a:gd name="connsiteY2" fmla="*/ 1194646 h 5431366"/>
                  <a:gd name="connsiteX3" fmla="*/ 4320540 w 4587240"/>
                  <a:gd name="connsiteY3" fmla="*/ 3701626 h 5431366"/>
                  <a:gd name="connsiteX4" fmla="*/ 2301240 w 4587240"/>
                  <a:gd name="connsiteY4" fmla="*/ 5431366 h 5431366"/>
                  <a:gd name="connsiteX5" fmla="*/ 304800 w 4587240"/>
                  <a:gd name="connsiteY5" fmla="*/ 3854026 h 5431366"/>
                  <a:gd name="connsiteX6" fmla="*/ 0 w 4587240"/>
                  <a:gd name="connsiteY6" fmla="*/ 1187026 h 5431366"/>
                  <a:gd name="connsiteX7" fmla="*/ 502920 w 4587240"/>
                  <a:gd name="connsiteY7" fmla="*/ 729826 h 5431366"/>
                  <a:gd name="connsiteX8" fmla="*/ 2095500 w 4587240"/>
                  <a:gd name="connsiteY8" fmla="*/ 59266 h 5431366"/>
                  <a:gd name="connsiteX9" fmla="*/ 2491740 w 4587240"/>
                  <a:gd name="connsiteY9" fmla="*/ 59266 h 5431366"/>
                  <a:gd name="connsiteX0" fmla="*/ 2491740 w 4587240"/>
                  <a:gd name="connsiteY0" fmla="*/ 76256 h 5448356"/>
                  <a:gd name="connsiteX1" fmla="*/ 4091940 w 4587240"/>
                  <a:gd name="connsiteY1" fmla="*/ 754436 h 5448356"/>
                  <a:gd name="connsiteX2" fmla="*/ 4587240 w 4587240"/>
                  <a:gd name="connsiteY2" fmla="*/ 1211636 h 5448356"/>
                  <a:gd name="connsiteX3" fmla="*/ 4320540 w 4587240"/>
                  <a:gd name="connsiteY3" fmla="*/ 3718616 h 5448356"/>
                  <a:gd name="connsiteX4" fmla="*/ 2301240 w 4587240"/>
                  <a:gd name="connsiteY4" fmla="*/ 5448356 h 5448356"/>
                  <a:gd name="connsiteX5" fmla="*/ 304800 w 4587240"/>
                  <a:gd name="connsiteY5" fmla="*/ 3871016 h 5448356"/>
                  <a:gd name="connsiteX6" fmla="*/ 0 w 4587240"/>
                  <a:gd name="connsiteY6" fmla="*/ 1204016 h 5448356"/>
                  <a:gd name="connsiteX7" fmla="*/ 502920 w 4587240"/>
                  <a:gd name="connsiteY7" fmla="*/ 746816 h 5448356"/>
                  <a:gd name="connsiteX8" fmla="*/ 2095500 w 4587240"/>
                  <a:gd name="connsiteY8" fmla="*/ 76256 h 5448356"/>
                  <a:gd name="connsiteX9" fmla="*/ 2491740 w 4587240"/>
                  <a:gd name="connsiteY9" fmla="*/ 76256 h 5448356"/>
                  <a:gd name="connsiteX0" fmla="*/ 2491740 w 4587240"/>
                  <a:gd name="connsiteY0" fmla="*/ 66256 h 5438356"/>
                  <a:gd name="connsiteX1" fmla="*/ 4091940 w 4587240"/>
                  <a:gd name="connsiteY1" fmla="*/ 744436 h 5438356"/>
                  <a:gd name="connsiteX2" fmla="*/ 4587240 w 4587240"/>
                  <a:gd name="connsiteY2" fmla="*/ 1201636 h 5438356"/>
                  <a:gd name="connsiteX3" fmla="*/ 4320540 w 4587240"/>
                  <a:gd name="connsiteY3" fmla="*/ 3708616 h 5438356"/>
                  <a:gd name="connsiteX4" fmla="*/ 2301240 w 4587240"/>
                  <a:gd name="connsiteY4" fmla="*/ 5438356 h 5438356"/>
                  <a:gd name="connsiteX5" fmla="*/ 304800 w 4587240"/>
                  <a:gd name="connsiteY5" fmla="*/ 3861016 h 5438356"/>
                  <a:gd name="connsiteX6" fmla="*/ 0 w 4587240"/>
                  <a:gd name="connsiteY6" fmla="*/ 1194016 h 5438356"/>
                  <a:gd name="connsiteX7" fmla="*/ 502920 w 4587240"/>
                  <a:gd name="connsiteY7" fmla="*/ 736816 h 5438356"/>
                  <a:gd name="connsiteX8" fmla="*/ 2095500 w 4587240"/>
                  <a:gd name="connsiteY8" fmla="*/ 66256 h 5438356"/>
                  <a:gd name="connsiteX9" fmla="*/ 2491740 w 4587240"/>
                  <a:gd name="connsiteY9" fmla="*/ 66256 h 5438356"/>
                  <a:gd name="connsiteX0" fmla="*/ 2491740 w 4587240"/>
                  <a:gd name="connsiteY0" fmla="*/ 68601 h 5440701"/>
                  <a:gd name="connsiteX1" fmla="*/ 4091940 w 4587240"/>
                  <a:gd name="connsiteY1" fmla="*/ 746781 h 5440701"/>
                  <a:gd name="connsiteX2" fmla="*/ 4587240 w 4587240"/>
                  <a:gd name="connsiteY2" fmla="*/ 1203981 h 5440701"/>
                  <a:gd name="connsiteX3" fmla="*/ 4320540 w 4587240"/>
                  <a:gd name="connsiteY3" fmla="*/ 3710961 h 5440701"/>
                  <a:gd name="connsiteX4" fmla="*/ 2301240 w 4587240"/>
                  <a:gd name="connsiteY4" fmla="*/ 5440701 h 5440701"/>
                  <a:gd name="connsiteX5" fmla="*/ 304800 w 4587240"/>
                  <a:gd name="connsiteY5" fmla="*/ 3863361 h 5440701"/>
                  <a:gd name="connsiteX6" fmla="*/ 0 w 4587240"/>
                  <a:gd name="connsiteY6" fmla="*/ 1196361 h 5440701"/>
                  <a:gd name="connsiteX7" fmla="*/ 502920 w 4587240"/>
                  <a:gd name="connsiteY7" fmla="*/ 739161 h 5440701"/>
                  <a:gd name="connsiteX8" fmla="*/ 2095500 w 4587240"/>
                  <a:gd name="connsiteY8" fmla="*/ 68601 h 5440701"/>
                  <a:gd name="connsiteX9" fmla="*/ 2491740 w 4587240"/>
                  <a:gd name="connsiteY9" fmla="*/ 68601 h 5440701"/>
                  <a:gd name="connsiteX0" fmla="*/ 2491740 w 4587240"/>
                  <a:gd name="connsiteY0" fmla="*/ 72660 h 5444760"/>
                  <a:gd name="connsiteX1" fmla="*/ 4091940 w 4587240"/>
                  <a:gd name="connsiteY1" fmla="*/ 750840 h 5444760"/>
                  <a:gd name="connsiteX2" fmla="*/ 4587240 w 4587240"/>
                  <a:gd name="connsiteY2" fmla="*/ 1208040 h 5444760"/>
                  <a:gd name="connsiteX3" fmla="*/ 4320540 w 4587240"/>
                  <a:gd name="connsiteY3" fmla="*/ 3715020 h 5444760"/>
                  <a:gd name="connsiteX4" fmla="*/ 2301240 w 4587240"/>
                  <a:gd name="connsiteY4" fmla="*/ 5444760 h 5444760"/>
                  <a:gd name="connsiteX5" fmla="*/ 304800 w 4587240"/>
                  <a:gd name="connsiteY5" fmla="*/ 3867420 h 5444760"/>
                  <a:gd name="connsiteX6" fmla="*/ 0 w 4587240"/>
                  <a:gd name="connsiteY6" fmla="*/ 1200420 h 5444760"/>
                  <a:gd name="connsiteX7" fmla="*/ 502920 w 4587240"/>
                  <a:gd name="connsiteY7" fmla="*/ 743220 h 5444760"/>
                  <a:gd name="connsiteX8" fmla="*/ 2095500 w 4587240"/>
                  <a:gd name="connsiteY8" fmla="*/ 72660 h 5444760"/>
                  <a:gd name="connsiteX9" fmla="*/ 2491740 w 4587240"/>
                  <a:gd name="connsiteY9" fmla="*/ 72660 h 5444760"/>
                  <a:gd name="connsiteX0" fmla="*/ 2491740 w 4587240"/>
                  <a:gd name="connsiteY0" fmla="*/ 64732 h 5436832"/>
                  <a:gd name="connsiteX1" fmla="*/ 4091940 w 4587240"/>
                  <a:gd name="connsiteY1" fmla="*/ 742912 h 5436832"/>
                  <a:gd name="connsiteX2" fmla="*/ 4587240 w 4587240"/>
                  <a:gd name="connsiteY2" fmla="*/ 1200112 h 5436832"/>
                  <a:gd name="connsiteX3" fmla="*/ 4320540 w 4587240"/>
                  <a:gd name="connsiteY3" fmla="*/ 3707092 h 5436832"/>
                  <a:gd name="connsiteX4" fmla="*/ 2301240 w 4587240"/>
                  <a:gd name="connsiteY4" fmla="*/ 5436832 h 5436832"/>
                  <a:gd name="connsiteX5" fmla="*/ 304800 w 4587240"/>
                  <a:gd name="connsiteY5" fmla="*/ 3859492 h 5436832"/>
                  <a:gd name="connsiteX6" fmla="*/ 0 w 4587240"/>
                  <a:gd name="connsiteY6" fmla="*/ 1192492 h 5436832"/>
                  <a:gd name="connsiteX7" fmla="*/ 502920 w 4587240"/>
                  <a:gd name="connsiteY7" fmla="*/ 735292 h 5436832"/>
                  <a:gd name="connsiteX8" fmla="*/ 2095500 w 4587240"/>
                  <a:gd name="connsiteY8" fmla="*/ 64732 h 5436832"/>
                  <a:gd name="connsiteX9" fmla="*/ 2491740 w 4587240"/>
                  <a:gd name="connsiteY9" fmla="*/ 64732 h 5436832"/>
                  <a:gd name="connsiteX0" fmla="*/ 2491740 w 4587240"/>
                  <a:gd name="connsiteY0" fmla="*/ 66731 h 5438831"/>
                  <a:gd name="connsiteX1" fmla="*/ 4091940 w 4587240"/>
                  <a:gd name="connsiteY1" fmla="*/ 744911 h 5438831"/>
                  <a:gd name="connsiteX2" fmla="*/ 4587240 w 4587240"/>
                  <a:gd name="connsiteY2" fmla="*/ 1202111 h 5438831"/>
                  <a:gd name="connsiteX3" fmla="*/ 4320540 w 4587240"/>
                  <a:gd name="connsiteY3" fmla="*/ 3709091 h 5438831"/>
                  <a:gd name="connsiteX4" fmla="*/ 2301240 w 4587240"/>
                  <a:gd name="connsiteY4" fmla="*/ 5438831 h 5438831"/>
                  <a:gd name="connsiteX5" fmla="*/ 304800 w 4587240"/>
                  <a:gd name="connsiteY5" fmla="*/ 3861491 h 5438831"/>
                  <a:gd name="connsiteX6" fmla="*/ 0 w 4587240"/>
                  <a:gd name="connsiteY6" fmla="*/ 1194491 h 5438831"/>
                  <a:gd name="connsiteX7" fmla="*/ 502920 w 4587240"/>
                  <a:gd name="connsiteY7" fmla="*/ 737291 h 5438831"/>
                  <a:gd name="connsiteX8" fmla="*/ 2095500 w 4587240"/>
                  <a:gd name="connsiteY8" fmla="*/ 66731 h 5438831"/>
                  <a:gd name="connsiteX9" fmla="*/ 2491740 w 4587240"/>
                  <a:gd name="connsiteY9" fmla="*/ 66731 h 543883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6678 h 5436397"/>
                  <a:gd name="connsiteX1" fmla="*/ 4091940 w 4587240"/>
                  <a:gd name="connsiteY1" fmla="*/ 742477 h 5436397"/>
                  <a:gd name="connsiteX2" fmla="*/ 4587240 w 4587240"/>
                  <a:gd name="connsiteY2" fmla="*/ 1199677 h 5436397"/>
                  <a:gd name="connsiteX3" fmla="*/ 4320540 w 4587240"/>
                  <a:gd name="connsiteY3" fmla="*/ 3706657 h 5436397"/>
                  <a:gd name="connsiteX4" fmla="*/ 2301240 w 4587240"/>
                  <a:gd name="connsiteY4" fmla="*/ 5436397 h 5436397"/>
                  <a:gd name="connsiteX5" fmla="*/ 304800 w 4587240"/>
                  <a:gd name="connsiteY5" fmla="*/ 3859057 h 5436397"/>
                  <a:gd name="connsiteX6" fmla="*/ 0 w 4587240"/>
                  <a:gd name="connsiteY6" fmla="*/ 1192057 h 5436397"/>
                  <a:gd name="connsiteX7" fmla="*/ 502920 w 4587240"/>
                  <a:gd name="connsiteY7" fmla="*/ 734857 h 5436397"/>
                  <a:gd name="connsiteX8" fmla="*/ 2095500 w 4587240"/>
                  <a:gd name="connsiteY8" fmla="*/ 64297 h 5436397"/>
                  <a:gd name="connsiteX9" fmla="*/ 2486977 w 4587240"/>
                  <a:gd name="connsiteY9" fmla="*/ 66678 h 5436397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95292"/>
                  <a:gd name="connsiteY0" fmla="*/ 65686 h 5435405"/>
                  <a:gd name="connsiteX1" fmla="*/ 4091940 w 4595292"/>
                  <a:gd name="connsiteY1" fmla="*/ 741485 h 5435405"/>
                  <a:gd name="connsiteX2" fmla="*/ 4587240 w 4595292"/>
                  <a:gd name="connsiteY2" fmla="*/ 1198685 h 5435405"/>
                  <a:gd name="connsiteX3" fmla="*/ 4320540 w 4595292"/>
                  <a:gd name="connsiteY3" fmla="*/ 3705665 h 5435405"/>
                  <a:gd name="connsiteX4" fmla="*/ 2301240 w 4595292"/>
                  <a:gd name="connsiteY4" fmla="*/ 5435405 h 5435405"/>
                  <a:gd name="connsiteX5" fmla="*/ 304800 w 4595292"/>
                  <a:gd name="connsiteY5" fmla="*/ 3858065 h 5435405"/>
                  <a:gd name="connsiteX6" fmla="*/ 0 w 4595292"/>
                  <a:gd name="connsiteY6" fmla="*/ 1191065 h 5435405"/>
                  <a:gd name="connsiteX7" fmla="*/ 502920 w 4595292"/>
                  <a:gd name="connsiteY7" fmla="*/ 733865 h 5435405"/>
                  <a:gd name="connsiteX8" fmla="*/ 2095500 w 4595292"/>
                  <a:gd name="connsiteY8" fmla="*/ 63305 h 5435405"/>
                  <a:gd name="connsiteX9" fmla="*/ 2486977 w 4595292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511909 w 4631396"/>
                  <a:gd name="connsiteY0" fmla="*/ 65686 h 5435405"/>
                  <a:gd name="connsiteX1" fmla="*/ 4116872 w 4631396"/>
                  <a:gd name="connsiteY1" fmla="*/ 741485 h 5435405"/>
                  <a:gd name="connsiteX2" fmla="*/ 4612172 w 4631396"/>
                  <a:gd name="connsiteY2" fmla="*/ 1198685 h 5435405"/>
                  <a:gd name="connsiteX3" fmla="*/ 4345472 w 4631396"/>
                  <a:gd name="connsiteY3" fmla="*/ 3705665 h 5435405"/>
                  <a:gd name="connsiteX4" fmla="*/ 2326172 w 4631396"/>
                  <a:gd name="connsiteY4" fmla="*/ 5435405 h 5435405"/>
                  <a:gd name="connsiteX5" fmla="*/ 329732 w 4631396"/>
                  <a:gd name="connsiteY5" fmla="*/ 3858065 h 5435405"/>
                  <a:gd name="connsiteX6" fmla="*/ 24932 w 4631396"/>
                  <a:gd name="connsiteY6" fmla="*/ 1191065 h 5435405"/>
                  <a:gd name="connsiteX7" fmla="*/ 527852 w 4631396"/>
                  <a:gd name="connsiteY7" fmla="*/ 733865 h 5435405"/>
                  <a:gd name="connsiteX8" fmla="*/ 2120432 w 4631396"/>
                  <a:gd name="connsiteY8" fmla="*/ 63305 h 5435405"/>
                  <a:gd name="connsiteX9" fmla="*/ 2511909 w 4631396"/>
                  <a:gd name="connsiteY9" fmla="*/ 65686 h 5435405"/>
                  <a:gd name="connsiteX0" fmla="*/ 2524166 w 4643653"/>
                  <a:gd name="connsiteY0" fmla="*/ 65686 h 5435405"/>
                  <a:gd name="connsiteX1" fmla="*/ 4129129 w 4643653"/>
                  <a:gd name="connsiteY1" fmla="*/ 741485 h 5435405"/>
                  <a:gd name="connsiteX2" fmla="*/ 4624429 w 4643653"/>
                  <a:gd name="connsiteY2" fmla="*/ 1198685 h 5435405"/>
                  <a:gd name="connsiteX3" fmla="*/ 4357729 w 4643653"/>
                  <a:gd name="connsiteY3" fmla="*/ 3705665 h 5435405"/>
                  <a:gd name="connsiteX4" fmla="*/ 2338429 w 4643653"/>
                  <a:gd name="connsiteY4" fmla="*/ 5435405 h 5435405"/>
                  <a:gd name="connsiteX5" fmla="*/ 341989 w 4643653"/>
                  <a:gd name="connsiteY5" fmla="*/ 3858065 h 5435405"/>
                  <a:gd name="connsiteX6" fmla="*/ 37189 w 4643653"/>
                  <a:gd name="connsiteY6" fmla="*/ 1191065 h 5435405"/>
                  <a:gd name="connsiteX7" fmla="*/ 540109 w 4643653"/>
                  <a:gd name="connsiteY7" fmla="*/ 733865 h 5435405"/>
                  <a:gd name="connsiteX8" fmla="*/ 2132689 w 4643653"/>
                  <a:gd name="connsiteY8" fmla="*/ 63305 h 5435405"/>
                  <a:gd name="connsiteX9" fmla="*/ 2524166 w 4643653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625577" h="5435405">
                    <a:moveTo>
                      <a:pt x="2506090" y="65686"/>
                    </a:moveTo>
                    <a:cubicBezTo>
                      <a:pt x="3183953" y="757677"/>
                      <a:pt x="3942777" y="725769"/>
                      <a:pt x="4111053" y="741485"/>
                    </a:cubicBezTo>
                    <a:cubicBezTo>
                      <a:pt x="4490466" y="817685"/>
                      <a:pt x="4555553" y="1060573"/>
                      <a:pt x="4606353" y="1198685"/>
                    </a:cubicBezTo>
                    <a:cubicBezTo>
                      <a:pt x="4660328" y="2081970"/>
                      <a:pt x="4609528" y="3089080"/>
                      <a:pt x="4339653" y="3705665"/>
                    </a:cubicBezTo>
                    <a:cubicBezTo>
                      <a:pt x="3885628" y="4753732"/>
                      <a:pt x="2922015" y="5330313"/>
                      <a:pt x="2320353" y="5435405"/>
                    </a:cubicBezTo>
                    <a:cubicBezTo>
                      <a:pt x="1707261" y="5347775"/>
                      <a:pt x="760793" y="4788658"/>
                      <a:pt x="323913" y="3858065"/>
                    </a:cubicBezTo>
                    <a:cubicBezTo>
                      <a:pt x="-72962" y="2845240"/>
                      <a:pt x="-3112" y="2065778"/>
                      <a:pt x="19113" y="1191065"/>
                    </a:cubicBezTo>
                    <a:cubicBezTo>
                      <a:pt x="110553" y="833878"/>
                      <a:pt x="354393" y="762440"/>
                      <a:pt x="522033" y="733865"/>
                    </a:cubicBezTo>
                    <a:cubicBezTo>
                      <a:pt x="1486280" y="705608"/>
                      <a:pt x="1807591" y="301113"/>
                      <a:pt x="2114613" y="63305"/>
                    </a:cubicBezTo>
                    <a:cubicBezTo>
                      <a:pt x="2175255" y="3774"/>
                      <a:pt x="2354960" y="-43851"/>
                      <a:pt x="2506090" y="65686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dirty="0"/>
              </a:p>
            </p:txBody>
          </p:sp>
        </p:grpSp>
        <p:pic>
          <p:nvPicPr>
            <p:cNvPr id="202" name="Graphic 201">
              <a:extLst>
                <a:ext uri="{FF2B5EF4-FFF2-40B4-BE49-F238E27FC236}">
                  <a16:creationId xmlns:a16="http://schemas.microsoft.com/office/drawing/2014/main" id="{803E2006-4F63-4281-9DBD-5E43626328F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566422" y="1613174"/>
              <a:ext cx="197316" cy="19731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0666272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advTm="2600">
        <p159:morph option="byObject"/>
      </p:transition>
    </mc:Choice>
    <mc:Fallback>
      <p:transition advTm="26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6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7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0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1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4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5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8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9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22" dur="16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23" dur="16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16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26" dur="13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27" dur="13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13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30" dur="22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1" dur="22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" dur="22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34" dur="9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5" dur="9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" dur="9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Rectangle: Rounded Corners 241">
            <a:extLst>
              <a:ext uri="{FF2B5EF4-FFF2-40B4-BE49-F238E27FC236}">
                <a16:creationId xmlns:a16="http://schemas.microsoft.com/office/drawing/2014/main" id="{E02A3B78-FAAD-400E-AB29-226E856B05EE}"/>
              </a:ext>
            </a:extLst>
          </p:cNvPr>
          <p:cNvSpPr/>
          <p:nvPr/>
        </p:nvSpPr>
        <p:spPr>
          <a:xfrm>
            <a:off x="2320151" y="4741238"/>
            <a:ext cx="946436" cy="914400"/>
          </a:xfrm>
          <a:prstGeom prst="roundRect">
            <a:avLst>
              <a:gd name="adj" fmla="val 26579"/>
            </a:avLst>
          </a:prstGeom>
          <a:noFill/>
          <a:ln w="28575">
            <a:solidFill>
              <a:schemeClr val="bg1">
                <a:lumMod val="75000"/>
              </a:schemeClr>
            </a:solidFill>
            <a:prstDash val="sysDash"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Node1</a:t>
            </a:r>
            <a:endParaRPr lang="fr-BE" sz="2000" dirty="0">
              <a:solidFill>
                <a:schemeClr val="bg1">
                  <a:lumMod val="6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43" name="Rectangle: Rounded Corners 242">
            <a:extLst>
              <a:ext uri="{FF2B5EF4-FFF2-40B4-BE49-F238E27FC236}">
                <a16:creationId xmlns:a16="http://schemas.microsoft.com/office/drawing/2014/main" id="{CFD213C2-B8BE-4F23-9396-B0E17B4F3768}"/>
              </a:ext>
            </a:extLst>
          </p:cNvPr>
          <p:cNvSpPr/>
          <p:nvPr/>
        </p:nvSpPr>
        <p:spPr>
          <a:xfrm>
            <a:off x="3912762" y="2914745"/>
            <a:ext cx="1618057" cy="914400"/>
          </a:xfrm>
          <a:prstGeom prst="roundRect">
            <a:avLst>
              <a:gd name="adj" fmla="val 26579"/>
            </a:avLst>
          </a:prstGeom>
          <a:solidFill>
            <a:srgbClr val="78B83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New Node</a:t>
            </a:r>
            <a:endParaRPr lang="fr-BE" sz="2000" dirty="0">
              <a:solidFill>
                <a:schemeClr val="bg1">
                  <a:lumMod val="9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5FD3D961-A8E3-4C6A-A4EE-7DD68B18E42C}"/>
              </a:ext>
            </a:extLst>
          </p:cNvPr>
          <p:cNvGrpSpPr/>
          <p:nvPr/>
        </p:nvGrpSpPr>
        <p:grpSpPr>
          <a:xfrm>
            <a:off x="8594509" y="-243840"/>
            <a:ext cx="3800673" cy="1136390"/>
            <a:chOff x="8594509" y="5937504"/>
            <a:chExt cx="3800673" cy="1136390"/>
          </a:xfrm>
        </p:grpSpPr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BFCD429D-CD0C-4067-B74F-46ED0273003D}"/>
                </a:ext>
              </a:extLst>
            </p:cNvPr>
            <p:cNvSpPr/>
            <p:nvPr/>
          </p:nvSpPr>
          <p:spPr>
            <a:xfrm>
              <a:off x="8594509" y="5937504"/>
              <a:ext cx="3800673" cy="1136390"/>
            </a:xfrm>
            <a:prstGeom prst="roundRect">
              <a:avLst/>
            </a:prstGeom>
            <a:solidFill>
              <a:schemeClr val="bg1"/>
            </a:solidFill>
            <a:ln w="571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pic>
          <p:nvPicPr>
            <p:cNvPr id="57" name="Graphic 56">
              <a:extLst>
                <a:ext uri="{FF2B5EF4-FFF2-40B4-BE49-F238E27FC236}">
                  <a16:creationId xmlns:a16="http://schemas.microsoft.com/office/drawing/2014/main" id="{852DB212-A014-4990-869E-0DD9B426A5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8924852" y="6303054"/>
              <a:ext cx="593582" cy="593582"/>
            </a:xfrm>
            <a:prstGeom prst="rect">
              <a:avLst/>
            </a:prstGeom>
          </p:spPr>
        </p:pic>
        <p:pic>
          <p:nvPicPr>
            <p:cNvPr id="58" name="Graphic 57">
              <a:extLst>
                <a:ext uri="{FF2B5EF4-FFF2-40B4-BE49-F238E27FC236}">
                  <a16:creationId xmlns:a16="http://schemas.microsoft.com/office/drawing/2014/main" id="{8E548813-E3B9-46AF-8789-AC4B184425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151216" y="6303054"/>
              <a:ext cx="593582" cy="593582"/>
            </a:xfrm>
            <a:prstGeom prst="rect">
              <a:avLst/>
            </a:prstGeom>
          </p:spPr>
        </p:pic>
        <p:pic>
          <p:nvPicPr>
            <p:cNvPr id="59" name="Graphic 58">
              <a:extLst>
                <a:ext uri="{FF2B5EF4-FFF2-40B4-BE49-F238E27FC236}">
                  <a16:creationId xmlns:a16="http://schemas.microsoft.com/office/drawing/2014/main" id="{56002167-1A27-496B-8268-1F270E0FD00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11349540" y="6303054"/>
              <a:ext cx="593582" cy="593582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EC2C4A4D-4BDC-4727-846A-2BA2A114B58E}"/>
                </a:ext>
              </a:extLst>
            </p:cNvPr>
            <p:cNvSpPr txBox="1"/>
            <p:nvPr/>
          </p:nvSpPr>
          <p:spPr>
            <a:xfrm>
              <a:off x="9526874" y="6143693"/>
              <a:ext cx="60474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/>
                <a:t>&lt;</a:t>
              </a:r>
              <a:endParaRPr lang="fr-BE" sz="4800" b="1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DB020B64-0390-4BDF-9D6C-46E53C19B916}"/>
                </a:ext>
              </a:extLst>
            </p:cNvPr>
            <p:cNvSpPr txBox="1"/>
            <p:nvPr/>
          </p:nvSpPr>
          <p:spPr>
            <a:xfrm>
              <a:off x="10747221" y="6147288"/>
              <a:ext cx="60474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/>
                <a:t>&lt;</a:t>
              </a:r>
              <a:endParaRPr lang="fr-BE" sz="4800" b="1" dirty="0"/>
            </a:p>
          </p:txBody>
        </p:sp>
      </p:grp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498E5345-F6A7-46B8-B51A-F214D2E3A208}"/>
              </a:ext>
            </a:extLst>
          </p:cNvPr>
          <p:cNvSpPr/>
          <p:nvPr/>
        </p:nvSpPr>
        <p:spPr>
          <a:xfrm>
            <a:off x="2444900" y="2915417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E0303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LA</a:t>
            </a:r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3AB02E44-3147-4F5B-B6CC-B24F648E947C}"/>
              </a:ext>
            </a:extLst>
          </p:cNvPr>
          <p:cNvSpPr/>
          <p:nvPr/>
        </p:nvSpPr>
        <p:spPr>
          <a:xfrm>
            <a:off x="6108419" y="2915417"/>
            <a:ext cx="1666910" cy="914400"/>
          </a:xfrm>
          <a:prstGeom prst="roundRect">
            <a:avLst>
              <a:gd name="adj" fmla="val 32829"/>
            </a:avLst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Node 1</a:t>
            </a:r>
            <a:endParaRPr lang="fr-BE" dirty="0">
              <a:solidFill>
                <a:schemeClr val="tx1">
                  <a:lumMod val="75000"/>
                  <a:lumOff val="2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66631AAC-EA21-42CF-B91F-874E03F19699}"/>
              </a:ext>
            </a:extLst>
          </p:cNvPr>
          <p:cNvSpPr/>
          <p:nvPr/>
        </p:nvSpPr>
        <p:spPr>
          <a:xfrm>
            <a:off x="8308403" y="2910537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78B83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 2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B548A3FA-D96A-4015-B070-B055F56EFFFC}"/>
              </a:ext>
            </a:extLst>
          </p:cNvPr>
          <p:cNvSpPr/>
          <p:nvPr/>
        </p:nvSpPr>
        <p:spPr>
          <a:xfrm>
            <a:off x="3312817" y="2886631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9C8A8B11-F563-4526-B9EB-45B5C17BBBBB}"/>
              </a:ext>
            </a:extLst>
          </p:cNvPr>
          <p:cNvSpPr/>
          <p:nvPr/>
        </p:nvSpPr>
        <p:spPr>
          <a:xfrm>
            <a:off x="10476141" y="2918042"/>
            <a:ext cx="946436" cy="914400"/>
          </a:xfrm>
          <a:prstGeom prst="roundRect">
            <a:avLst>
              <a:gd name="adj" fmla="val 26579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D44E73AB-F84A-40EC-93D0-687D06693101}"/>
              </a:ext>
            </a:extLst>
          </p:cNvPr>
          <p:cNvSpPr/>
          <p:nvPr/>
        </p:nvSpPr>
        <p:spPr>
          <a:xfrm>
            <a:off x="10476998" y="2917082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3584CB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RA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83F40CC4-A5D4-4387-9D65-22A7FED42D19}"/>
              </a:ext>
            </a:extLst>
          </p:cNvPr>
          <p:cNvSpPr/>
          <p:nvPr/>
        </p:nvSpPr>
        <p:spPr>
          <a:xfrm>
            <a:off x="7680301" y="2909265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3DBAC1DD-4305-43CF-8C78-D48785A5364F}"/>
              </a:ext>
            </a:extLst>
          </p:cNvPr>
          <p:cNvSpPr/>
          <p:nvPr/>
        </p:nvSpPr>
        <p:spPr>
          <a:xfrm>
            <a:off x="9877018" y="2904712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93EFD55F-2DE2-49CA-A03D-C3DB8CD5AB4A}"/>
              </a:ext>
            </a:extLst>
          </p:cNvPr>
          <p:cNvSpPr/>
          <p:nvPr/>
        </p:nvSpPr>
        <p:spPr>
          <a:xfrm rot="10800000">
            <a:off x="9821601" y="3710901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D880F619-E66D-471F-87EE-5A97DB8FF725}"/>
              </a:ext>
            </a:extLst>
          </p:cNvPr>
          <p:cNvSpPr/>
          <p:nvPr/>
        </p:nvSpPr>
        <p:spPr>
          <a:xfrm rot="10800000">
            <a:off x="7659974" y="3653283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A8AFBF1F-0C0C-4834-905F-0D7C05CB4ECD}"/>
              </a:ext>
            </a:extLst>
          </p:cNvPr>
          <p:cNvSpPr/>
          <p:nvPr/>
        </p:nvSpPr>
        <p:spPr>
          <a:xfrm rot="10800000">
            <a:off x="5425981" y="3658164"/>
            <a:ext cx="817666" cy="173317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B78D5782-5769-43BC-9C26-D37FDB2BA26E}"/>
              </a:ext>
            </a:extLst>
          </p:cNvPr>
          <p:cNvGrpSpPr/>
          <p:nvPr/>
        </p:nvGrpSpPr>
        <p:grpSpPr>
          <a:xfrm>
            <a:off x="292200" y="673796"/>
            <a:ext cx="1077932" cy="1076788"/>
            <a:chOff x="4322454" y="2326306"/>
            <a:chExt cx="2121384" cy="2119132"/>
          </a:xfrm>
        </p:grpSpPr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BDB21855-249C-4A6B-8805-798EF97B8B32}"/>
                </a:ext>
              </a:extLst>
            </p:cNvPr>
            <p:cNvGrpSpPr/>
            <p:nvPr/>
          </p:nvGrpSpPr>
          <p:grpSpPr>
            <a:xfrm>
              <a:off x="4871096" y="2326306"/>
              <a:ext cx="1080000" cy="156845"/>
              <a:chOff x="4860000" y="2304000"/>
              <a:chExt cx="1080000" cy="156845"/>
            </a:xfrm>
          </p:grpSpPr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99AE82B2-FB5A-400B-B56E-E214E1EEA7A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5707F36A-7B86-418D-9751-B2B7C232120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54AA6B68-67F3-4975-A95E-F341ED9EF553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>
                <a:extLst>
                  <a:ext uri="{FF2B5EF4-FFF2-40B4-BE49-F238E27FC236}">
                    <a16:creationId xmlns:a16="http://schemas.microsoft.com/office/drawing/2014/main" id="{A671943C-6EF4-42AA-975F-45EF9C6A3B3A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3C7E93C7-7C2E-4EC7-BFA1-117A2F7947F1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id="{57878A0D-3480-4FE6-A54D-773553020ADE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4CA2D378-19F2-4F42-9700-024996AC8052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CCF2165B-3FF0-4410-B1BC-F80C39793C92}"/>
                </a:ext>
              </a:extLst>
            </p:cNvPr>
            <p:cNvGrpSpPr/>
            <p:nvPr/>
          </p:nvGrpSpPr>
          <p:grpSpPr>
            <a:xfrm rot="5400000">
              <a:off x="5825416" y="3285860"/>
              <a:ext cx="1080000" cy="156845"/>
              <a:chOff x="4860000" y="2304000"/>
              <a:chExt cx="1080000" cy="156845"/>
            </a:xfrm>
          </p:grpSpPr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922AF6D0-1B88-4D17-AE68-2B30DE90D34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CEEF48AB-87B1-4233-AECE-9C6D6DACE25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8E1D08FC-7904-492D-8D78-FB99259B0DC1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08E836E3-2E6D-4775-8425-C8267C2838AD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503C5DEB-3D5B-4B5E-93D8-6108EDE85082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159FED89-604C-4C6C-A6A0-83FBA3C1530B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A56467B4-3F60-4827-9971-473045E824E8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5A70AE02-8A23-45B5-B4A8-38B98D3373D5}"/>
                </a:ext>
              </a:extLst>
            </p:cNvPr>
            <p:cNvGrpSpPr/>
            <p:nvPr/>
          </p:nvGrpSpPr>
          <p:grpSpPr>
            <a:xfrm>
              <a:off x="4844370" y="4288593"/>
              <a:ext cx="1080000" cy="156845"/>
              <a:chOff x="4860000" y="2304000"/>
              <a:chExt cx="1080000" cy="156845"/>
            </a:xfrm>
          </p:grpSpPr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91A280ED-8867-4F75-8170-92C1ABF252E2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8FE6FEEC-A959-4ADE-BA6E-40EA267EA747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6D220034-E194-4AF6-B161-026C01376DDD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71B42F67-1064-46AF-877F-CCAA7E848371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7FC2A320-3D2A-4CDB-B3BC-383F77088540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B5526348-8D55-4E1D-8977-B74088C6D144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C006205E-8F27-4669-B9ED-D4CBB65ECABD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BBC8BF8A-F44F-4EBE-BF8B-7D55B84E699A}"/>
                </a:ext>
              </a:extLst>
            </p:cNvPr>
            <p:cNvGrpSpPr/>
            <p:nvPr/>
          </p:nvGrpSpPr>
          <p:grpSpPr>
            <a:xfrm rot="5400000">
              <a:off x="3860877" y="3307603"/>
              <a:ext cx="1080000" cy="156845"/>
              <a:chOff x="4860000" y="2304000"/>
              <a:chExt cx="1080000" cy="156845"/>
            </a:xfrm>
          </p:grpSpPr>
          <p:cxnSp>
            <p:nvCxnSpPr>
              <p:cNvPr id="136" name="Straight Connector 135">
                <a:extLst>
                  <a:ext uri="{FF2B5EF4-FFF2-40B4-BE49-F238E27FC236}">
                    <a16:creationId xmlns:a16="http://schemas.microsoft.com/office/drawing/2014/main" id="{B56432A2-B755-4430-9C35-AE2AF065A5D3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0870B305-1837-4900-AE75-EB23D6341A1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2F8F7747-9D14-4150-8BC0-DFF532B680EF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563770AD-CF2C-48B1-A7D0-6286F8A3DD63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131083F2-1F1B-4034-9F62-33ACE5B1F759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E5C0BF2D-FD57-4271-B28B-115E241CD7CD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FDCEE0F7-F70E-4D45-ACFD-E84BBC070EB9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D2AE1C21-40A0-44FF-8349-41CC19614C90}"/>
                </a:ext>
              </a:extLst>
            </p:cNvPr>
            <p:cNvSpPr/>
            <p:nvPr/>
          </p:nvSpPr>
          <p:spPr>
            <a:xfrm>
              <a:off x="4484370" y="2486025"/>
              <a:ext cx="1800000" cy="1800000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solidFill>
              <a:srgbClr val="4CAF50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  <p:sp>
        <p:nvSpPr>
          <p:cNvPr id="164" name="Freeform: Shape 163">
            <a:extLst>
              <a:ext uri="{FF2B5EF4-FFF2-40B4-BE49-F238E27FC236}">
                <a16:creationId xmlns:a16="http://schemas.microsoft.com/office/drawing/2014/main" id="{5A39D777-590E-43AC-A3E7-71099F3EF366}"/>
              </a:ext>
            </a:extLst>
          </p:cNvPr>
          <p:cNvSpPr/>
          <p:nvPr/>
        </p:nvSpPr>
        <p:spPr>
          <a:xfrm>
            <a:off x="504611" y="884870"/>
            <a:ext cx="659567" cy="659567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66BB6A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B2F56CB3-C8B5-4079-84B7-49C1F8665C6C}"/>
              </a:ext>
            </a:extLst>
          </p:cNvPr>
          <p:cNvGrpSpPr/>
          <p:nvPr/>
        </p:nvGrpSpPr>
        <p:grpSpPr>
          <a:xfrm>
            <a:off x="525574" y="1317281"/>
            <a:ext cx="240902" cy="45719"/>
            <a:chOff x="3494087" y="1512707"/>
            <a:chExt cx="460682" cy="143545"/>
          </a:xfrm>
        </p:grpSpPr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9A4659CB-12AA-4567-96FB-0EE0F7131F92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3494087" y="1512707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94BD9989-C454-4066-98D0-E611E4DD2244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512708"/>
              <a:ext cx="0" cy="143544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FD9050D7-A2E3-4649-98E5-1CB74B16638B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656252"/>
              <a:ext cx="14026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9" name="Oval 168">
            <a:extLst>
              <a:ext uri="{FF2B5EF4-FFF2-40B4-BE49-F238E27FC236}">
                <a16:creationId xmlns:a16="http://schemas.microsoft.com/office/drawing/2014/main" id="{5C8D347F-0D1E-48B7-B40B-E7BB6DF38495}"/>
              </a:ext>
            </a:extLst>
          </p:cNvPr>
          <p:cNvSpPr/>
          <p:nvPr/>
        </p:nvSpPr>
        <p:spPr>
          <a:xfrm rot="10800000">
            <a:off x="766505" y="1318808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242D19F2-83EA-4838-8367-B2E4A32D9129}"/>
              </a:ext>
            </a:extLst>
          </p:cNvPr>
          <p:cNvGrpSpPr/>
          <p:nvPr/>
        </p:nvGrpSpPr>
        <p:grpSpPr>
          <a:xfrm>
            <a:off x="1056555" y="1370372"/>
            <a:ext cx="91463" cy="140928"/>
            <a:chOff x="4439732" y="1735257"/>
            <a:chExt cx="249650" cy="266260"/>
          </a:xfrm>
        </p:grpSpPr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AC8A2788-B4A9-4C69-987C-C1F8DBD68F8C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C0A02C94-8373-4008-9879-AB1AD0DF85B5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3" name="Oval 172">
            <a:extLst>
              <a:ext uri="{FF2B5EF4-FFF2-40B4-BE49-F238E27FC236}">
                <a16:creationId xmlns:a16="http://schemas.microsoft.com/office/drawing/2014/main" id="{9B5C56EA-D52E-4B6C-A709-CDC09BCC9EE1}"/>
              </a:ext>
            </a:extLst>
          </p:cNvPr>
          <p:cNvSpPr/>
          <p:nvPr/>
        </p:nvSpPr>
        <p:spPr>
          <a:xfrm rot="5400000">
            <a:off x="1011296" y="1284709"/>
            <a:ext cx="90515" cy="91465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D7B6C123-4A1C-4FA0-A91F-3F9952E97B60}"/>
              </a:ext>
            </a:extLst>
          </p:cNvPr>
          <p:cNvGrpSpPr/>
          <p:nvPr/>
        </p:nvGrpSpPr>
        <p:grpSpPr>
          <a:xfrm rot="16200000">
            <a:off x="747100" y="898922"/>
            <a:ext cx="150485" cy="140928"/>
            <a:chOff x="4439732" y="1735257"/>
            <a:chExt cx="249650" cy="266260"/>
          </a:xfrm>
        </p:grpSpPr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A524254A-1069-4035-AE1F-7A5430A125B4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C88BE510-C0D8-4224-982F-9FE6DFC6F404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7" name="Oval 176">
            <a:extLst>
              <a:ext uri="{FF2B5EF4-FFF2-40B4-BE49-F238E27FC236}">
                <a16:creationId xmlns:a16="http://schemas.microsoft.com/office/drawing/2014/main" id="{07B9720A-634B-46E9-B078-B9ED515F0869}"/>
              </a:ext>
            </a:extLst>
          </p:cNvPr>
          <p:cNvSpPr/>
          <p:nvPr/>
        </p:nvSpPr>
        <p:spPr>
          <a:xfrm>
            <a:off x="665748" y="1001456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81FD4B09-9E03-4A7D-B7CF-8D825D3269D5}"/>
              </a:ext>
            </a:extLst>
          </p:cNvPr>
          <p:cNvGrpSpPr/>
          <p:nvPr/>
        </p:nvGrpSpPr>
        <p:grpSpPr>
          <a:xfrm>
            <a:off x="892807" y="1069228"/>
            <a:ext cx="258856" cy="90000"/>
            <a:chOff x="4268071" y="1075055"/>
            <a:chExt cx="482298" cy="197661"/>
          </a:xfrm>
        </p:grpSpPr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D1E7384D-0398-4062-9E94-C5219D6E49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29947" y="1075055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1A250AE0-EC43-48E8-A106-18D07E9601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68071" y="1075055"/>
              <a:ext cx="161876" cy="197661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1" name="Oval 180">
            <a:extLst>
              <a:ext uri="{FF2B5EF4-FFF2-40B4-BE49-F238E27FC236}">
                <a16:creationId xmlns:a16="http://schemas.microsoft.com/office/drawing/2014/main" id="{5DF51640-6235-4941-9DDE-9F630A4D8DB1}"/>
              </a:ext>
            </a:extLst>
          </p:cNvPr>
          <p:cNvSpPr/>
          <p:nvPr/>
        </p:nvSpPr>
        <p:spPr>
          <a:xfrm>
            <a:off x="826404" y="1130271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82" name="Oval 181">
            <a:extLst>
              <a:ext uri="{FF2B5EF4-FFF2-40B4-BE49-F238E27FC236}">
                <a16:creationId xmlns:a16="http://schemas.microsoft.com/office/drawing/2014/main" id="{0ECEF9C9-13C1-48A0-97BF-A9148C2C376F}"/>
              </a:ext>
            </a:extLst>
          </p:cNvPr>
          <p:cNvSpPr/>
          <p:nvPr/>
        </p:nvSpPr>
        <p:spPr>
          <a:xfrm>
            <a:off x="595928" y="1197339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3" name="Oval 182">
            <a:extLst>
              <a:ext uri="{FF2B5EF4-FFF2-40B4-BE49-F238E27FC236}">
                <a16:creationId xmlns:a16="http://schemas.microsoft.com/office/drawing/2014/main" id="{D7156E56-768F-452B-BA63-F02628FA0DD7}"/>
              </a:ext>
            </a:extLst>
          </p:cNvPr>
          <p:cNvSpPr/>
          <p:nvPr/>
        </p:nvSpPr>
        <p:spPr>
          <a:xfrm>
            <a:off x="979688" y="968240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4" name="Oval 183">
            <a:extLst>
              <a:ext uri="{FF2B5EF4-FFF2-40B4-BE49-F238E27FC236}">
                <a16:creationId xmlns:a16="http://schemas.microsoft.com/office/drawing/2014/main" id="{BF4172B0-EB09-48AC-BADB-2A6C274421D3}"/>
              </a:ext>
            </a:extLst>
          </p:cNvPr>
          <p:cNvSpPr/>
          <p:nvPr/>
        </p:nvSpPr>
        <p:spPr>
          <a:xfrm>
            <a:off x="1029675" y="1168751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5" name="Oval 184">
            <a:extLst>
              <a:ext uri="{FF2B5EF4-FFF2-40B4-BE49-F238E27FC236}">
                <a16:creationId xmlns:a16="http://schemas.microsoft.com/office/drawing/2014/main" id="{6CB1E73C-4500-4227-9182-BD9A76FA2AF9}"/>
              </a:ext>
            </a:extLst>
          </p:cNvPr>
          <p:cNvSpPr/>
          <p:nvPr/>
        </p:nvSpPr>
        <p:spPr>
          <a:xfrm>
            <a:off x="664073" y="1454550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263" name="Group 262">
            <a:extLst>
              <a:ext uri="{FF2B5EF4-FFF2-40B4-BE49-F238E27FC236}">
                <a16:creationId xmlns:a16="http://schemas.microsoft.com/office/drawing/2014/main" id="{339F95F0-4AAC-42E0-8D12-64291F18A851}"/>
              </a:ext>
            </a:extLst>
          </p:cNvPr>
          <p:cNvGrpSpPr/>
          <p:nvPr/>
        </p:nvGrpSpPr>
        <p:grpSpPr>
          <a:xfrm>
            <a:off x="296349" y="4684130"/>
            <a:ext cx="1077933" cy="1076788"/>
            <a:chOff x="4322455" y="2326306"/>
            <a:chExt cx="2121387" cy="2119132"/>
          </a:xfrm>
        </p:grpSpPr>
        <p:grpSp>
          <p:nvGrpSpPr>
            <p:cNvPr id="264" name="Group 263">
              <a:extLst>
                <a:ext uri="{FF2B5EF4-FFF2-40B4-BE49-F238E27FC236}">
                  <a16:creationId xmlns:a16="http://schemas.microsoft.com/office/drawing/2014/main" id="{7581B607-498D-42BF-AFEC-4C693901E41D}"/>
                </a:ext>
              </a:extLst>
            </p:cNvPr>
            <p:cNvGrpSpPr/>
            <p:nvPr/>
          </p:nvGrpSpPr>
          <p:grpSpPr>
            <a:xfrm>
              <a:off x="4871100" y="2326306"/>
              <a:ext cx="1080001" cy="156845"/>
              <a:chOff x="4860000" y="2304000"/>
              <a:chExt cx="1080000" cy="156845"/>
            </a:xfrm>
          </p:grpSpPr>
          <p:cxnSp>
            <p:nvCxnSpPr>
              <p:cNvPr id="290" name="Straight Connector 289">
                <a:extLst>
                  <a:ext uri="{FF2B5EF4-FFF2-40B4-BE49-F238E27FC236}">
                    <a16:creationId xmlns:a16="http://schemas.microsoft.com/office/drawing/2014/main" id="{F8DAF817-8EAD-4134-8CDE-FD907AAFA5F5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Straight Connector 290">
                <a:extLst>
                  <a:ext uri="{FF2B5EF4-FFF2-40B4-BE49-F238E27FC236}">
                    <a16:creationId xmlns:a16="http://schemas.microsoft.com/office/drawing/2014/main" id="{3B83845F-45D4-4CC1-BB76-EA6990CB71B3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Straight Connector 291">
                <a:extLst>
                  <a:ext uri="{FF2B5EF4-FFF2-40B4-BE49-F238E27FC236}">
                    <a16:creationId xmlns:a16="http://schemas.microsoft.com/office/drawing/2014/main" id="{DCE74B10-D5B2-4569-B910-5D9458DDB157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Straight Connector 292">
                <a:extLst>
                  <a:ext uri="{FF2B5EF4-FFF2-40B4-BE49-F238E27FC236}">
                    <a16:creationId xmlns:a16="http://schemas.microsoft.com/office/drawing/2014/main" id="{B197A162-70ED-4F03-B6EF-69206F76CC08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Straight Connector 293">
                <a:extLst>
                  <a:ext uri="{FF2B5EF4-FFF2-40B4-BE49-F238E27FC236}">
                    <a16:creationId xmlns:a16="http://schemas.microsoft.com/office/drawing/2014/main" id="{4ED3EF85-10FA-40F8-9B24-A8A79D746E14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Straight Connector 294">
                <a:extLst>
                  <a:ext uri="{FF2B5EF4-FFF2-40B4-BE49-F238E27FC236}">
                    <a16:creationId xmlns:a16="http://schemas.microsoft.com/office/drawing/2014/main" id="{E78DBF5C-3FC9-4F4B-B6DB-3B9BC7345491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Straight Connector 295">
                <a:extLst>
                  <a:ext uri="{FF2B5EF4-FFF2-40B4-BE49-F238E27FC236}">
                    <a16:creationId xmlns:a16="http://schemas.microsoft.com/office/drawing/2014/main" id="{108BD20D-49BF-4C64-9914-171A99F1E045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5" name="Group 264">
              <a:extLst>
                <a:ext uri="{FF2B5EF4-FFF2-40B4-BE49-F238E27FC236}">
                  <a16:creationId xmlns:a16="http://schemas.microsoft.com/office/drawing/2014/main" id="{DBD10DDD-EC30-47B9-B857-9D6AAAFBD639}"/>
                </a:ext>
              </a:extLst>
            </p:cNvPr>
            <p:cNvGrpSpPr/>
            <p:nvPr/>
          </p:nvGrpSpPr>
          <p:grpSpPr>
            <a:xfrm rot="5400000">
              <a:off x="5825420" y="3285860"/>
              <a:ext cx="1080000" cy="156845"/>
              <a:chOff x="4860000" y="2304000"/>
              <a:chExt cx="1080000" cy="156845"/>
            </a:xfrm>
          </p:grpSpPr>
          <p:cxnSp>
            <p:nvCxnSpPr>
              <p:cNvPr id="283" name="Straight Connector 282">
                <a:extLst>
                  <a:ext uri="{FF2B5EF4-FFF2-40B4-BE49-F238E27FC236}">
                    <a16:creationId xmlns:a16="http://schemas.microsoft.com/office/drawing/2014/main" id="{45BD1978-F9BD-471C-BBED-BE9E09CF997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Straight Connector 283">
                <a:extLst>
                  <a:ext uri="{FF2B5EF4-FFF2-40B4-BE49-F238E27FC236}">
                    <a16:creationId xmlns:a16="http://schemas.microsoft.com/office/drawing/2014/main" id="{384A9E1E-6BB6-4224-91CA-0916BD2C837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Straight Connector 284">
                <a:extLst>
                  <a:ext uri="{FF2B5EF4-FFF2-40B4-BE49-F238E27FC236}">
                    <a16:creationId xmlns:a16="http://schemas.microsoft.com/office/drawing/2014/main" id="{3965C42E-D8A5-4AEC-B10A-DBB44AB43BE6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Straight Connector 285">
                <a:extLst>
                  <a:ext uri="{FF2B5EF4-FFF2-40B4-BE49-F238E27FC236}">
                    <a16:creationId xmlns:a16="http://schemas.microsoft.com/office/drawing/2014/main" id="{078B962F-4BC1-4F1A-98CA-38CE0230A75D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Straight Connector 286">
                <a:extLst>
                  <a:ext uri="{FF2B5EF4-FFF2-40B4-BE49-F238E27FC236}">
                    <a16:creationId xmlns:a16="http://schemas.microsoft.com/office/drawing/2014/main" id="{11E956C7-2527-4BF7-91CD-0D1B30A5B265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Straight Connector 287">
                <a:extLst>
                  <a:ext uri="{FF2B5EF4-FFF2-40B4-BE49-F238E27FC236}">
                    <a16:creationId xmlns:a16="http://schemas.microsoft.com/office/drawing/2014/main" id="{3872049F-12D3-4A11-A6A8-4D0AFB15F8D4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Straight Connector 288">
                <a:extLst>
                  <a:ext uri="{FF2B5EF4-FFF2-40B4-BE49-F238E27FC236}">
                    <a16:creationId xmlns:a16="http://schemas.microsoft.com/office/drawing/2014/main" id="{44592C49-1DF9-4087-9486-36B9604206BA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6" name="Group 265">
              <a:extLst>
                <a:ext uri="{FF2B5EF4-FFF2-40B4-BE49-F238E27FC236}">
                  <a16:creationId xmlns:a16="http://schemas.microsoft.com/office/drawing/2014/main" id="{327B9869-963C-44BB-AB9B-1EC417D9F7A6}"/>
                </a:ext>
              </a:extLst>
            </p:cNvPr>
            <p:cNvGrpSpPr/>
            <p:nvPr/>
          </p:nvGrpSpPr>
          <p:grpSpPr>
            <a:xfrm>
              <a:off x="4844372" y="4288593"/>
              <a:ext cx="1080001" cy="156845"/>
              <a:chOff x="4860000" y="2304000"/>
              <a:chExt cx="1080000" cy="156845"/>
            </a:xfrm>
          </p:grpSpPr>
          <p:cxnSp>
            <p:nvCxnSpPr>
              <p:cNvPr id="276" name="Straight Connector 275">
                <a:extLst>
                  <a:ext uri="{FF2B5EF4-FFF2-40B4-BE49-F238E27FC236}">
                    <a16:creationId xmlns:a16="http://schemas.microsoft.com/office/drawing/2014/main" id="{ADB7BB5E-B7C8-41D1-BC17-BFD0F2D238DC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Straight Connector 276">
                <a:extLst>
                  <a:ext uri="{FF2B5EF4-FFF2-40B4-BE49-F238E27FC236}">
                    <a16:creationId xmlns:a16="http://schemas.microsoft.com/office/drawing/2014/main" id="{765730AE-4D03-458C-9B28-3FEB4D16D45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Straight Connector 277">
                <a:extLst>
                  <a:ext uri="{FF2B5EF4-FFF2-40B4-BE49-F238E27FC236}">
                    <a16:creationId xmlns:a16="http://schemas.microsoft.com/office/drawing/2014/main" id="{504FC0CA-4F1A-453F-8301-A9C7325CB303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Straight Connector 278">
                <a:extLst>
                  <a:ext uri="{FF2B5EF4-FFF2-40B4-BE49-F238E27FC236}">
                    <a16:creationId xmlns:a16="http://schemas.microsoft.com/office/drawing/2014/main" id="{0ED92517-3A06-4570-8E0B-59F832DB8B60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Straight Connector 279">
                <a:extLst>
                  <a:ext uri="{FF2B5EF4-FFF2-40B4-BE49-F238E27FC236}">
                    <a16:creationId xmlns:a16="http://schemas.microsoft.com/office/drawing/2014/main" id="{B7846209-AA67-4D65-8073-876DFC97381E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Straight Connector 280">
                <a:extLst>
                  <a:ext uri="{FF2B5EF4-FFF2-40B4-BE49-F238E27FC236}">
                    <a16:creationId xmlns:a16="http://schemas.microsoft.com/office/drawing/2014/main" id="{C661235E-1F9C-493E-9BB3-CE4A2226A567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Straight Connector 281">
                <a:extLst>
                  <a:ext uri="{FF2B5EF4-FFF2-40B4-BE49-F238E27FC236}">
                    <a16:creationId xmlns:a16="http://schemas.microsoft.com/office/drawing/2014/main" id="{DFED1690-518B-4B01-AFCD-34C2765BF952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7" name="Group 266">
              <a:extLst>
                <a:ext uri="{FF2B5EF4-FFF2-40B4-BE49-F238E27FC236}">
                  <a16:creationId xmlns:a16="http://schemas.microsoft.com/office/drawing/2014/main" id="{DA81371C-6B4D-4E30-988A-2EBEEFA87316}"/>
                </a:ext>
              </a:extLst>
            </p:cNvPr>
            <p:cNvGrpSpPr/>
            <p:nvPr/>
          </p:nvGrpSpPr>
          <p:grpSpPr>
            <a:xfrm rot="5400000">
              <a:off x="3860878" y="3307602"/>
              <a:ext cx="1080000" cy="156845"/>
              <a:chOff x="4860000" y="2304000"/>
              <a:chExt cx="1080000" cy="156845"/>
            </a:xfrm>
          </p:grpSpPr>
          <p:cxnSp>
            <p:nvCxnSpPr>
              <p:cNvPr id="269" name="Straight Connector 268">
                <a:extLst>
                  <a:ext uri="{FF2B5EF4-FFF2-40B4-BE49-F238E27FC236}">
                    <a16:creationId xmlns:a16="http://schemas.microsoft.com/office/drawing/2014/main" id="{AACAB981-54CA-4FBF-885D-967CB1A649D2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Straight Connector 269">
                <a:extLst>
                  <a:ext uri="{FF2B5EF4-FFF2-40B4-BE49-F238E27FC236}">
                    <a16:creationId xmlns:a16="http://schemas.microsoft.com/office/drawing/2014/main" id="{2522EAC3-7199-4721-8B86-64DE15454E0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Straight Connector 270">
                <a:extLst>
                  <a:ext uri="{FF2B5EF4-FFF2-40B4-BE49-F238E27FC236}">
                    <a16:creationId xmlns:a16="http://schemas.microsoft.com/office/drawing/2014/main" id="{1FD4128D-D5B1-4A94-AF93-7F84268C7365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Straight Connector 271">
                <a:extLst>
                  <a:ext uri="{FF2B5EF4-FFF2-40B4-BE49-F238E27FC236}">
                    <a16:creationId xmlns:a16="http://schemas.microsoft.com/office/drawing/2014/main" id="{B00FC6D5-BB30-46C7-A657-4EC6E8ECCA31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Straight Connector 272">
                <a:extLst>
                  <a:ext uri="{FF2B5EF4-FFF2-40B4-BE49-F238E27FC236}">
                    <a16:creationId xmlns:a16="http://schemas.microsoft.com/office/drawing/2014/main" id="{8F02D8DA-F40B-4F05-9AD2-E79A8E52BF1A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Straight Connector 273">
                <a:extLst>
                  <a:ext uri="{FF2B5EF4-FFF2-40B4-BE49-F238E27FC236}">
                    <a16:creationId xmlns:a16="http://schemas.microsoft.com/office/drawing/2014/main" id="{F00AA142-57E6-4F2C-813E-880CC97A793D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Straight Connector 274">
                <a:extLst>
                  <a:ext uri="{FF2B5EF4-FFF2-40B4-BE49-F238E27FC236}">
                    <a16:creationId xmlns:a16="http://schemas.microsoft.com/office/drawing/2014/main" id="{1928C8B5-A864-4B97-AEC6-73DA6B246FF1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000B2003-B18E-4B1E-8018-FA0249B0EC80}"/>
                </a:ext>
              </a:extLst>
            </p:cNvPr>
            <p:cNvSpPr/>
            <p:nvPr/>
          </p:nvSpPr>
          <p:spPr>
            <a:xfrm>
              <a:off x="4484370" y="2486026"/>
              <a:ext cx="1800000" cy="1799999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solidFill>
              <a:srgbClr val="FF9800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  <p:sp>
        <p:nvSpPr>
          <p:cNvPr id="297" name="Freeform: Shape 296">
            <a:extLst>
              <a:ext uri="{FF2B5EF4-FFF2-40B4-BE49-F238E27FC236}">
                <a16:creationId xmlns:a16="http://schemas.microsoft.com/office/drawing/2014/main" id="{F27A4AC8-56ED-46A1-8FC6-288179375B8E}"/>
              </a:ext>
            </a:extLst>
          </p:cNvPr>
          <p:cNvSpPr/>
          <p:nvPr/>
        </p:nvSpPr>
        <p:spPr>
          <a:xfrm>
            <a:off x="504611" y="4896557"/>
            <a:ext cx="659567" cy="659567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FFA726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grpSp>
        <p:nvGrpSpPr>
          <p:cNvPr id="298" name="Group 297">
            <a:extLst>
              <a:ext uri="{FF2B5EF4-FFF2-40B4-BE49-F238E27FC236}">
                <a16:creationId xmlns:a16="http://schemas.microsoft.com/office/drawing/2014/main" id="{AEA4FD24-88AF-49B0-BDA0-8DA9E9784EE1}"/>
              </a:ext>
            </a:extLst>
          </p:cNvPr>
          <p:cNvGrpSpPr/>
          <p:nvPr/>
        </p:nvGrpSpPr>
        <p:grpSpPr>
          <a:xfrm>
            <a:off x="525574" y="5328968"/>
            <a:ext cx="240902" cy="45719"/>
            <a:chOff x="3494087" y="1512707"/>
            <a:chExt cx="460682" cy="143545"/>
          </a:xfrm>
        </p:grpSpPr>
        <p:cxnSp>
          <p:nvCxnSpPr>
            <p:cNvPr id="299" name="Straight Connector 298">
              <a:extLst>
                <a:ext uri="{FF2B5EF4-FFF2-40B4-BE49-F238E27FC236}">
                  <a16:creationId xmlns:a16="http://schemas.microsoft.com/office/drawing/2014/main" id="{38F30B64-079C-4F5B-B802-72E7D6666664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3494087" y="1512707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>
              <a:extLst>
                <a:ext uri="{FF2B5EF4-FFF2-40B4-BE49-F238E27FC236}">
                  <a16:creationId xmlns:a16="http://schemas.microsoft.com/office/drawing/2014/main" id="{2748C512-598F-4260-A3EC-64815CCE2808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512708"/>
              <a:ext cx="0" cy="143544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Connector 300">
              <a:extLst>
                <a:ext uri="{FF2B5EF4-FFF2-40B4-BE49-F238E27FC236}">
                  <a16:creationId xmlns:a16="http://schemas.microsoft.com/office/drawing/2014/main" id="{CA24865F-EA18-4B1A-81E4-7875B1AF7C3C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656252"/>
              <a:ext cx="14026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2" name="Oval 301">
            <a:extLst>
              <a:ext uri="{FF2B5EF4-FFF2-40B4-BE49-F238E27FC236}">
                <a16:creationId xmlns:a16="http://schemas.microsoft.com/office/drawing/2014/main" id="{743C8347-8833-478A-84E2-920FA6BCFB7A}"/>
              </a:ext>
            </a:extLst>
          </p:cNvPr>
          <p:cNvSpPr/>
          <p:nvPr/>
        </p:nvSpPr>
        <p:spPr>
          <a:xfrm rot="10800000">
            <a:off x="766505" y="5330495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303" name="Group 302">
            <a:extLst>
              <a:ext uri="{FF2B5EF4-FFF2-40B4-BE49-F238E27FC236}">
                <a16:creationId xmlns:a16="http://schemas.microsoft.com/office/drawing/2014/main" id="{1D13511A-1FC1-405F-8056-EF289FF613AB}"/>
              </a:ext>
            </a:extLst>
          </p:cNvPr>
          <p:cNvGrpSpPr/>
          <p:nvPr/>
        </p:nvGrpSpPr>
        <p:grpSpPr>
          <a:xfrm>
            <a:off x="1056555" y="5382059"/>
            <a:ext cx="91463" cy="140928"/>
            <a:chOff x="4439732" y="1735257"/>
            <a:chExt cx="249650" cy="266260"/>
          </a:xfrm>
        </p:grpSpPr>
        <p:cxnSp>
          <p:nvCxnSpPr>
            <p:cNvPr id="304" name="Straight Connector 303">
              <a:extLst>
                <a:ext uri="{FF2B5EF4-FFF2-40B4-BE49-F238E27FC236}">
                  <a16:creationId xmlns:a16="http://schemas.microsoft.com/office/drawing/2014/main" id="{D26449F3-4EC0-466B-9A1A-B0272BE47139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Connector 304">
              <a:extLst>
                <a:ext uri="{FF2B5EF4-FFF2-40B4-BE49-F238E27FC236}">
                  <a16:creationId xmlns:a16="http://schemas.microsoft.com/office/drawing/2014/main" id="{0D168BF3-5906-4CA8-B8E1-F4EB001F086B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6" name="Oval 305">
            <a:extLst>
              <a:ext uri="{FF2B5EF4-FFF2-40B4-BE49-F238E27FC236}">
                <a16:creationId xmlns:a16="http://schemas.microsoft.com/office/drawing/2014/main" id="{613D157F-BE40-43D5-89C6-F316A1B9C0AF}"/>
              </a:ext>
            </a:extLst>
          </p:cNvPr>
          <p:cNvSpPr/>
          <p:nvPr/>
        </p:nvSpPr>
        <p:spPr>
          <a:xfrm rot="5400000">
            <a:off x="1011296" y="5296396"/>
            <a:ext cx="90515" cy="91465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307" name="Group 306">
            <a:extLst>
              <a:ext uri="{FF2B5EF4-FFF2-40B4-BE49-F238E27FC236}">
                <a16:creationId xmlns:a16="http://schemas.microsoft.com/office/drawing/2014/main" id="{2C6A5289-2269-4058-A270-3ED161E4BFFA}"/>
              </a:ext>
            </a:extLst>
          </p:cNvPr>
          <p:cNvGrpSpPr/>
          <p:nvPr/>
        </p:nvGrpSpPr>
        <p:grpSpPr>
          <a:xfrm rot="16200000">
            <a:off x="747100" y="4910609"/>
            <a:ext cx="150485" cy="140928"/>
            <a:chOff x="4439732" y="1735257"/>
            <a:chExt cx="249650" cy="266260"/>
          </a:xfrm>
        </p:grpSpPr>
        <p:cxnSp>
          <p:nvCxnSpPr>
            <p:cNvPr id="308" name="Straight Connector 307">
              <a:extLst>
                <a:ext uri="{FF2B5EF4-FFF2-40B4-BE49-F238E27FC236}">
                  <a16:creationId xmlns:a16="http://schemas.microsoft.com/office/drawing/2014/main" id="{30B7E6AE-98CC-4A86-9C5D-1DA623441B13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>
              <a:extLst>
                <a:ext uri="{FF2B5EF4-FFF2-40B4-BE49-F238E27FC236}">
                  <a16:creationId xmlns:a16="http://schemas.microsoft.com/office/drawing/2014/main" id="{887C9E52-25A4-4D95-A12A-6FD7F81613E1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0" name="Oval 309">
            <a:extLst>
              <a:ext uri="{FF2B5EF4-FFF2-40B4-BE49-F238E27FC236}">
                <a16:creationId xmlns:a16="http://schemas.microsoft.com/office/drawing/2014/main" id="{C220A086-4308-44F1-926D-5C186F2F7BA6}"/>
              </a:ext>
            </a:extLst>
          </p:cNvPr>
          <p:cNvSpPr/>
          <p:nvPr/>
        </p:nvSpPr>
        <p:spPr>
          <a:xfrm>
            <a:off x="665748" y="5013143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311" name="Group 310">
            <a:extLst>
              <a:ext uri="{FF2B5EF4-FFF2-40B4-BE49-F238E27FC236}">
                <a16:creationId xmlns:a16="http://schemas.microsoft.com/office/drawing/2014/main" id="{A4EBAED6-E57D-46A0-8A49-45B31C65B442}"/>
              </a:ext>
            </a:extLst>
          </p:cNvPr>
          <p:cNvGrpSpPr/>
          <p:nvPr/>
        </p:nvGrpSpPr>
        <p:grpSpPr>
          <a:xfrm>
            <a:off x="892807" y="5080915"/>
            <a:ext cx="258856" cy="90000"/>
            <a:chOff x="4268071" y="1075055"/>
            <a:chExt cx="482298" cy="197661"/>
          </a:xfrm>
        </p:grpSpPr>
        <p:cxnSp>
          <p:nvCxnSpPr>
            <p:cNvPr id="312" name="Straight Connector 311">
              <a:extLst>
                <a:ext uri="{FF2B5EF4-FFF2-40B4-BE49-F238E27FC236}">
                  <a16:creationId xmlns:a16="http://schemas.microsoft.com/office/drawing/2014/main" id="{E792B92F-BB72-42FC-B1FA-0A0C285AC3F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29947" y="1075055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>
              <a:extLst>
                <a:ext uri="{FF2B5EF4-FFF2-40B4-BE49-F238E27FC236}">
                  <a16:creationId xmlns:a16="http://schemas.microsoft.com/office/drawing/2014/main" id="{7373B656-5E3D-483A-897F-B8570DE656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68071" y="1075055"/>
              <a:ext cx="161876" cy="197661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4" name="Oval 313">
            <a:extLst>
              <a:ext uri="{FF2B5EF4-FFF2-40B4-BE49-F238E27FC236}">
                <a16:creationId xmlns:a16="http://schemas.microsoft.com/office/drawing/2014/main" id="{169DC0C7-C26E-4A98-B62A-3BD5D93AED7B}"/>
              </a:ext>
            </a:extLst>
          </p:cNvPr>
          <p:cNvSpPr/>
          <p:nvPr/>
        </p:nvSpPr>
        <p:spPr>
          <a:xfrm>
            <a:off x="826404" y="5141958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315" name="Oval 314">
            <a:extLst>
              <a:ext uri="{FF2B5EF4-FFF2-40B4-BE49-F238E27FC236}">
                <a16:creationId xmlns:a16="http://schemas.microsoft.com/office/drawing/2014/main" id="{1425C4AB-2998-4222-99AF-E1AC034A9AFC}"/>
              </a:ext>
            </a:extLst>
          </p:cNvPr>
          <p:cNvSpPr/>
          <p:nvPr/>
        </p:nvSpPr>
        <p:spPr>
          <a:xfrm>
            <a:off x="595928" y="5209026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16" name="Oval 315">
            <a:extLst>
              <a:ext uri="{FF2B5EF4-FFF2-40B4-BE49-F238E27FC236}">
                <a16:creationId xmlns:a16="http://schemas.microsoft.com/office/drawing/2014/main" id="{9903513A-1044-4C63-879F-14F7D4165FA3}"/>
              </a:ext>
            </a:extLst>
          </p:cNvPr>
          <p:cNvSpPr/>
          <p:nvPr/>
        </p:nvSpPr>
        <p:spPr>
          <a:xfrm>
            <a:off x="979688" y="4979927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17" name="Oval 316">
            <a:extLst>
              <a:ext uri="{FF2B5EF4-FFF2-40B4-BE49-F238E27FC236}">
                <a16:creationId xmlns:a16="http://schemas.microsoft.com/office/drawing/2014/main" id="{30D097EF-9711-41E5-A664-66D46519915E}"/>
              </a:ext>
            </a:extLst>
          </p:cNvPr>
          <p:cNvSpPr/>
          <p:nvPr/>
        </p:nvSpPr>
        <p:spPr>
          <a:xfrm>
            <a:off x="1029675" y="5180438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18" name="Oval 317">
            <a:extLst>
              <a:ext uri="{FF2B5EF4-FFF2-40B4-BE49-F238E27FC236}">
                <a16:creationId xmlns:a16="http://schemas.microsoft.com/office/drawing/2014/main" id="{58FD79AE-A3AE-44DB-A494-431A5C6D4651}"/>
              </a:ext>
            </a:extLst>
          </p:cNvPr>
          <p:cNvSpPr/>
          <p:nvPr/>
        </p:nvSpPr>
        <p:spPr>
          <a:xfrm>
            <a:off x="664073" y="5466237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21" name="Rectangle: Rounded Corners 320">
            <a:extLst>
              <a:ext uri="{FF2B5EF4-FFF2-40B4-BE49-F238E27FC236}">
                <a16:creationId xmlns:a16="http://schemas.microsoft.com/office/drawing/2014/main" id="{762E2346-E8C5-47D9-BBA2-CD81ECCB2824}"/>
              </a:ext>
            </a:extLst>
          </p:cNvPr>
          <p:cNvSpPr/>
          <p:nvPr/>
        </p:nvSpPr>
        <p:spPr>
          <a:xfrm>
            <a:off x="216059" y="5769792"/>
            <a:ext cx="1244008" cy="58543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POP LEFT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APPLY</a:t>
            </a:r>
          </a:p>
        </p:txBody>
      </p:sp>
      <p:sp>
        <p:nvSpPr>
          <p:cNvPr id="186" name="Freeform: Shape 185">
            <a:extLst>
              <a:ext uri="{FF2B5EF4-FFF2-40B4-BE49-F238E27FC236}">
                <a16:creationId xmlns:a16="http://schemas.microsoft.com/office/drawing/2014/main" id="{4A70CC43-DB9D-4E69-BE1F-C9C1B5F5DE47}"/>
              </a:ext>
            </a:extLst>
          </p:cNvPr>
          <p:cNvSpPr/>
          <p:nvPr/>
        </p:nvSpPr>
        <p:spPr>
          <a:xfrm rot="282301">
            <a:off x="5423256" y="2949566"/>
            <a:ext cx="809241" cy="135965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7" name="Freeform: Shape 186">
            <a:extLst>
              <a:ext uri="{FF2B5EF4-FFF2-40B4-BE49-F238E27FC236}">
                <a16:creationId xmlns:a16="http://schemas.microsoft.com/office/drawing/2014/main" id="{AA75CD9E-07A3-4540-86FB-8E3D6D0848F0}"/>
              </a:ext>
            </a:extLst>
          </p:cNvPr>
          <p:cNvSpPr/>
          <p:nvPr/>
        </p:nvSpPr>
        <p:spPr>
          <a:xfrm rot="10800000">
            <a:off x="3264248" y="3710898"/>
            <a:ext cx="704688" cy="146360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D0646F56-F537-4B3A-BFE1-AB3F2A70885A}"/>
              </a:ext>
            </a:extLst>
          </p:cNvPr>
          <p:cNvGrpSpPr/>
          <p:nvPr/>
        </p:nvGrpSpPr>
        <p:grpSpPr>
          <a:xfrm>
            <a:off x="5074811" y="2739561"/>
            <a:ext cx="277188" cy="325716"/>
            <a:chOff x="1493069" y="1510037"/>
            <a:chExt cx="343716" cy="403892"/>
          </a:xfrm>
        </p:grpSpPr>
        <p:grpSp>
          <p:nvGrpSpPr>
            <p:cNvPr id="189" name="Group 188">
              <a:extLst>
                <a:ext uri="{FF2B5EF4-FFF2-40B4-BE49-F238E27FC236}">
                  <a16:creationId xmlns:a16="http://schemas.microsoft.com/office/drawing/2014/main" id="{3EE14A6E-E700-40AB-8C05-25C76FB724AA}"/>
                </a:ext>
              </a:extLst>
            </p:cNvPr>
            <p:cNvGrpSpPr/>
            <p:nvPr/>
          </p:nvGrpSpPr>
          <p:grpSpPr>
            <a:xfrm>
              <a:off x="1493069" y="1510037"/>
              <a:ext cx="343716" cy="403892"/>
              <a:chOff x="517156" y="363265"/>
              <a:chExt cx="2295542" cy="2697436"/>
            </a:xfrm>
          </p:grpSpPr>
          <p:sp>
            <p:nvSpPr>
              <p:cNvPr id="191" name="Freeform: Shape 190">
                <a:extLst>
                  <a:ext uri="{FF2B5EF4-FFF2-40B4-BE49-F238E27FC236}">
                    <a16:creationId xmlns:a16="http://schemas.microsoft.com/office/drawing/2014/main" id="{C19CC39A-3B25-427F-BFF4-AC7F69FAB192}"/>
                  </a:ext>
                </a:extLst>
              </p:cNvPr>
              <p:cNvSpPr/>
              <p:nvPr/>
            </p:nvSpPr>
            <p:spPr>
              <a:xfrm>
                <a:off x="517156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FFA72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192" name="Freeform: Shape 191">
                <a:extLst>
                  <a:ext uri="{FF2B5EF4-FFF2-40B4-BE49-F238E27FC236}">
                    <a16:creationId xmlns:a16="http://schemas.microsoft.com/office/drawing/2014/main" id="{7872267C-27FF-4C7D-85C4-2F393EE69398}"/>
                  </a:ext>
                </a:extLst>
              </p:cNvPr>
              <p:cNvSpPr/>
              <p:nvPr/>
            </p:nvSpPr>
            <p:spPr>
              <a:xfrm flipH="1">
                <a:off x="1658724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FF980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193" name="Freeform: Shape 192">
                <a:extLst>
                  <a:ext uri="{FF2B5EF4-FFF2-40B4-BE49-F238E27FC236}">
                    <a16:creationId xmlns:a16="http://schemas.microsoft.com/office/drawing/2014/main" id="{F82956AC-FE26-4A26-ABD4-D5D16A1B4CBD}"/>
                  </a:ext>
                </a:extLst>
              </p:cNvPr>
              <p:cNvSpPr/>
              <p:nvPr/>
            </p:nvSpPr>
            <p:spPr>
              <a:xfrm>
                <a:off x="517156" y="363265"/>
                <a:ext cx="2295542" cy="2697436"/>
              </a:xfrm>
              <a:custGeom>
                <a:avLst/>
                <a:gdLst>
                  <a:gd name="connsiteX0" fmla="*/ 2491740 w 4587240"/>
                  <a:gd name="connsiteY0" fmla="*/ 0 h 5372100"/>
                  <a:gd name="connsiteX1" fmla="*/ 4091940 w 4587240"/>
                  <a:gd name="connsiteY1" fmla="*/ 678180 h 5372100"/>
                  <a:gd name="connsiteX2" fmla="*/ 4587240 w 4587240"/>
                  <a:gd name="connsiteY2" fmla="*/ 1135380 h 5372100"/>
                  <a:gd name="connsiteX3" fmla="*/ 4320540 w 4587240"/>
                  <a:gd name="connsiteY3" fmla="*/ 3642360 h 5372100"/>
                  <a:gd name="connsiteX4" fmla="*/ 2301240 w 4587240"/>
                  <a:gd name="connsiteY4" fmla="*/ 5372100 h 5372100"/>
                  <a:gd name="connsiteX5" fmla="*/ 304800 w 4587240"/>
                  <a:gd name="connsiteY5" fmla="*/ 3794760 h 5372100"/>
                  <a:gd name="connsiteX6" fmla="*/ 0 w 4587240"/>
                  <a:gd name="connsiteY6" fmla="*/ 1127760 h 5372100"/>
                  <a:gd name="connsiteX7" fmla="*/ 502920 w 4587240"/>
                  <a:gd name="connsiteY7" fmla="*/ 670560 h 5372100"/>
                  <a:gd name="connsiteX8" fmla="*/ 2095500 w 4587240"/>
                  <a:gd name="connsiteY8" fmla="*/ 0 h 5372100"/>
                  <a:gd name="connsiteX9" fmla="*/ 2491740 w 4587240"/>
                  <a:gd name="connsiteY9" fmla="*/ 0 h 5372100"/>
                  <a:gd name="connsiteX0" fmla="*/ 2491740 w 4587240"/>
                  <a:gd name="connsiteY0" fmla="*/ 59266 h 5431366"/>
                  <a:gd name="connsiteX1" fmla="*/ 4091940 w 4587240"/>
                  <a:gd name="connsiteY1" fmla="*/ 737446 h 5431366"/>
                  <a:gd name="connsiteX2" fmla="*/ 4587240 w 4587240"/>
                  <a:gd name="connsiteY2" fmla="*/ 1194646 h 5431366"/>
                  <a:gd name="connsiteX3" fmla="*/ 4320540 w 4587240"/>
                  <a:gd name="connsiteY3" fmla="*/ 3701626 h 5431366"/>
                  <a:gd name="connsiteX4" fmla="*/ 2301240 w 4587240"/>
                  <a:gd name="connsiteY4" fmla="*/ 5431366 h 5431366"/>
                  <a:gd name="connsiteX5" fmla="*/ 304800 w 4587240"/>
                  <a:gd name="connsiteY5" fmla="*/ 3854026 h 5431366"/>
                  <a:gd name="connsiteX6" fmla="*/ 0 w 4587240"/>
                  <a:gd name="connsiteY6" fmla="*/ 1187026 h 5431366"/>
                  <a:gd name="connsiteX7" fmla="*/ 502920 w 4587240"/>
                  <a:gd name="connsiteY7" fmla="*/ 729826 h 5431366"/>
                  <a:gd name="connsiteX8" fmla="*/ 2095500 w 4587240"/>
                  <a:gd name="connsiteY8" fmla="*/ 59266 h 5431366"/>
                  <a:gd name="connsiteX9" fmla="*/ 2491740 w 4587240"/>
                  <a:gd name="connsiteY9" fmla="*/ 59266 h 5431366"/>
                  <a:gd name="connsiteX0" fmla="*/ 2491740 w 4587240"/>
                  <a:gd name="connsiteY0" fmla="*/ 76256 h 5448356"/>
                  <a:gd name="connsiteX1" fmla="*/ 4091940 w 4587240"/>
                  <a:gd name="connsiteY1" fmla="*/ 754436 h 5448356"/>
                  <a:gd name="connsiteX2" fmla="*/ 4587240 w 4587240"/>
                  <a:gd name="connsiteY2" fmla="*/ 1211636 h 5448356"/>
                  <a:gd name="connsiteX3" fmla="*/ 4320540 w 4587240"/>
                  <a:gd name="connsiteY3" fmla="*/ 3718616 h 5448356"/>
                  <a:gd name="connsiteX4" fmla="*/ 2301240 w 4587240"/>
                  <a:gd name="connsiteY4" fmla="*/ 5448356 h 5448356"/>
                  <a:gd name="connsiteX5" fmla="*/ 304800 w 4587240"/>
                  <a:gd name="connsiteY5" fmla="*/ 3871016 h 5448356"/>
                  <a:gd name="connsiteX6" fmla="*/ 0 w 4587240"/>
                  <a:gd name="connsiteY6" fmla="*/ 1204016 h 5448356"/>
                  <a:gd name="connsiteX7" fmla="*/ 502920 w 4587240"/>
                  <a:gd name="connsiteY7" fmla="*/ 746816 h 5448356"/>
                  <a:gd name="connsiteX8" fmla="*/ 2095500 w 4587240"/>
                  <a:gd name="connsiteY8" fmla="*/ 76256 h 5448356"/>
                  <a:gd name="connsiteX9" fmla="*/ 2491740 w 4587240"/>
                  <a:gd name="connsiteY9" fmla="*/ 76256 h 5448356"/>
                  <a:gd name="connsiteX0" fmla="*/ 2491740 w 4587240"/>
                  <a:gd name="connsiteY0" fmla="*/ 66256 h 5438356"/>
                  <a:gd name="connsiteX1" fmla="*/ 4091940 w 4587240"/>
                  <a:gd name="connsiteY1" fmla="*/ 744436 h 5438356"/>
                  <a:gd name="connsiteX2" fmla="*/ 4587240 w 4587240"/>
                  <a:gd name="connsiteY2" fmla="*/ 1201636 h 5438356"/>
                  <a:gd name="connsiteX3" fmla="*/ 4320540 w 4587240"/>
                  <a:gd name="connsiteY3" fmla="*/ 3708616 h 5438356"/>
                  <a:gd name="connsiteX4" fmla="*/ 2301240 w 4587240"/>
                  <a:gd name="connsiteY4" fmla="*/ 5438356 h 5438356"/>
                  <a:gd name="connsiteX5" fmla="*/ 304800 w 4587240"/>
                  <a:gd name="connsiteY5" fmla="*/ 3861016 h 5438356"/>
                  <a:gd name="connsiteX6" fmla="*/ 0 w 4587240"/>
                  <a:gd name="connsiteY6" fmla="*/ 1194016 h 5438356"/>
                  <a:gd name="connsiteX7" fmla="*/ 502920 w 4587240"/>
                  <a:gd name="connsiteY7" fmla="*/ 736816 h 5438356"/>
                  <a:gd name="connsiteX8" fmla="*/ 2095500 w 4587240"/>
                  <a:gd name="connsiteY8" fmla="*/ 66256 h 5438356"/>
                  <a:gd name="connsiteX9" fmla="*/ 2491740 w 4587240"/>
                  <a:gd name="connsiteY9" fmla="*/ 66256 h 5438356"/>
                  <a:gd name="connsiteX0" fmla="*/ 2491740 w 4587240"/>
                  <a:gd name="connsiteY0" fmla="*/ 68601 h 5440701"/>
                  <a:gd name="connsiteX1" fmla="*/ 4091940 w 4587240"/>
                  <a:gd name="connsiteY1" fmla="*/ 746781 h 5440701"/>
                  <a:gd name="connsiteX2" fmla="*/ 4587240 w 4587240"/>
                  <a:gd name="connsiteY2" fmla="*/ 1203981 h 5440701"/>
                  <a:gd name="connsiteX3" fmla="*/ 4320540 w 4587240"/>
                  <a:gd name="connsiteY3" fmla="*/ 3710961 h 5440701"/>
                  <a:gd name="connsiteX4" fmla="*/ 2301240 w 4587240"/>
                  <a:gd name="connsiteY4" fmla="*/ 5440701 h 5440701"/>
                  <a:gd name="connsiteX5" fmla="*/ 304800 w 4587240"/>
                  <a:gd name="connsiteY5" fmla="*/ 3863361 h 5440701"/>
                  <a:gd name="connsiteX6" fmla="*/ 0 w 4587240"/>
                  <a:gd name="connsiteY6" fmla="*/ 1196361 h 5440701"/>
                  <a:gd name="connsiteX7" fmla="*/ 502920 w 4587240"/>
                  <a:gd name="connsiteY7" fmla="*/ 739161 h 5440701"/>
                  <a:gd name="connsiteX8" fmla="*/ 2095500 w 4587240"/>
                  <a:gd name="connsiteY8" fmla="*/ 68601 h 5440701"/>
                  <a:gd name="connsiteX9" fmla="*/ 2491740 w 4587240"/>
                  <a:gd name="connsiteY9" fmla="*/ 68601 h 5440701"/>
                  <a:gd name="connsiteX0" fmla="*/ 2491740 w 4587240"/>
                  <a:gd name="connsiteY0" fmla="*/ 72660 h 5444760"/>
                  <a:gd name="connsiteX1" fmla="*/ 4091940 w 4587240"/>
                  <a:gd name="connsiteY1" fmla="*/ 750840 h 5444760"/>
                  <a:gd name="connsiteX2" fmla="*/ 4587240 w 4587240"/>
                  <a:gd name="connsiteY2" fmla="*/ 1208040 h 5444760"/>
                  <a:gd name="connsiteX3" fmla="*/ 4320540 w 4587240"/>
                  <a:gd name="connsiteY3" fmla="*/ 3715020 h 5444760"/>
                  <a:gd name="connsiteX4" fmla="*/ 2301240 w 4587240"/>
                  <a:gd name="connsiteY4" fmla="*/ 5444760 h 5444760"/>
                  <a:gd name="connsiteX5" fmla="*/ 304800 w 4587240"/>
                  <a:gd name="connsiteY5" fmla="*/ 3867420 h 5444760"/>
                  <a:gd name="connsiteX6" fmla="*/ 0 w 4587240"/>
                  <a:gd name="connsiteY6" fmla="*/ 1200420 h 5444760"/>
                  <a:gd name="connsiteX7" fmla="*/ 502920 w 4587240"/>
                  <a:gd name="connsiteY7" fmla="*/ 743220 h 5444760"/>
                  <a:gd name="connsiteX8" fmla="*/ 2095500 w 4587240"/>
                  <a:gd name="connsiteY8" fmla="*/ 72660 h 5444760"/>
                  <a:gd name="connsiteX9" fmla="*/ 2491740 w 4587240"/>
                  <a:gd name="connsiteY9" fmla="*/ 72660 h 5444760"/>
                  <a:gd name="connsiteX0" fmla="*/ 2491740 w 4587240"/>
                  <a:gd name="connsiteY0" fmla="*/ 64732 h 5436832"/>
                  <a:gd name="connsiteX1" fmla="*/ 4091940 w 4587240"/>
                  <a:gd name="connsiteY1" fmla="*/ 742912 h 5436832"/>
                  <a:gd name="connsiteX2" fmla="*/ 4587240 w 4587240"/>
                  <a:gd name="connsiteY2" fmla="*/ 1200112 h 5436832"/>
                  <a:gd name="connsiteX3" fmla="*/ 4320540 w 4587240"/>
                  <a:gd name="connsiteY3" fmla="*/ 3707092 h 5436832"/>
                  <a:gd name="connsiteX4" fmla="*/ 2301240 w 4587240"/>
                  <a:gd name="connsiteY4" fmla="*/ 5436832 h 5436832"/>
                  <a:gd name="connsiteX5" fmla="*/ 304800 w 4587240"/>
                  <a:gd name="connsiteY5" fmla="*/ 3859492 h 5436832"/>
                  <a:gd name="connsiteX6" fmla="*/ 0 w 4587240"/>
                  <a:gd name="connsiteY6" fmla="*/ 1192492 h 5436832"/>
                  <a:gd name="connsiteX7" fmla="*/ 502920 w 4587240"/>
                  <a:gd name="connsiteY7" fmla="*/ 735292 h 5436832"/>
                  <a:gd name="connsiteX8" fmla="*/ 2095500 w 4587240"/>
                  <a:gd name="connsiteY8" fmla="*/ 64732 h 5436832"/>
                  <a:gd name="connsiteX9" fmla="*/ 2491740 w 4587240"/>
                  <a:gd name="connsiteY9" fmla="*/ 64732 h 5436832"/>
                  <a:gd name="connsiteX0" fmla="*/ 2491740 w 4587240"/>
                  <a:gd name="connsiteY0" fmla="*/ 66731 h 5438831"/>
                  <a:gd name="connsiteX1" fmla="*/ 4091940 w 4587240"/>
                  <a:gd name="connsiteY1" fmla="*/ 744911 h 5438831"/>
                  <a:gd name="connsiteX2" fmla="*/ 4587240 w 4587240"/>
                  <a:gd name="connsiteY2" fmla="*/ 1202111 h 5438831"/>
                  <a:gd name="connsiteX3" fmla="*/ 4320540 w 4587240"/>
                  <a:gd name="connsiteY3" fmla="*/ 3709091 h 5438831"/>
                  <a:gd name="connsiteX4" fmla="*/ 2301240 w 4587240"/>
                  <a:gd name="connsiteY4" fmla="*/ 5438831 h 5438831"/>
                  <a:gd name="connsiteX5" fmla="*/ 304800 w 4587240"/>
                  <a:gd name="connsiteY5" fmla="*/ 3861491 h 5438831"/>
                  <a:gd name="connsiteX6" fmla="*/ 0 w 4587240"/>
                  <a:gd name="connsiteY6" fmla="*/ 1194491 h 5438831"/>
                  <a:gd name="connsiteX7" fmla="*/ 502920 w 4587240"/>
                  <a:gd name="connsiteY7" fmla="*/ 737291 h 5438831"/>
                  <a:gd name="connsiteX8" fmla="*/ 2095500 w 4587240"/>
                  <a:gd name="connsiteY8" fmla="*/ 66731 h 5438831"/>
                  <a:gd name="connsiteX9" fmla="*/ 2491740 w 4587240"/>
                  <a:gd name="connsiteY9" fmla="*/ 66731 h 543883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6678 h 5436397"/>
                  <a:gd name="connsiteX1" fmla="*/ 4091940 w 4587240"/>
                  <a:gd name="connsiteY1" fmla="*/ 742477 h 5436397"/>
                  <a:gd name="connsiteX2" fmla="*/ 4587240 w 4587240"/>
                  <a:gd name="connsiteY2" fmla="*/ 1199677 h 5436397"/>
                  <a:gd name="connsiteX3" fmla="*/ 4320540 w 4587240"/>
                  <a:gd name="connsiteY3" fmla="*/ 3706657 h 5436397"/>
                  <a:gd name="connsiteX4" fmla="*/ 2301240 w 4587240"/>
                  <a:gd name="connsiteY4" fmla="*/ 5436397 h 5436397"/>
                  <a:gd name="connsiteX5" fmla="*/ 304800 w 4587240"/>
                  <a:gd name="connsiteY5" fmla="*/ 3859057 h 5436397"/>
                  <a:gd name="connsiteX6" fmla="*/ 0 w 4587240"/>
                  <a:gd name="connsiteY6" fmla="*/ 1192057 h 5436397"/>
                  <a:gd name="connsiteX7" fmla="*/ 502920 w 4587240"/>
                  <a:gd name="connsiteY7" fmla="*/ 734857 h 5436397"/>
                  <a:gd name="connsiteX8" fmla="*/ 2095500 w 4587240"/>
                  <a:gd name="connsiteY8" fmla="*/ 64297 h 5436397"/>
                  <a:gd name="connsiteX9" fmla="*/ 2486977 w 4587240"/>
                  <a:gd name="connsiteY9" fmla="*/ 66678 h 5436397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95292"/>
                  <a:gd name="connsiteY0" fmla="*/ 65686 h 5435405"/>
                  <a:gd name="connsiteX1" fmla="*/ 4091940 w 4595292"/>
                  <a:gd name="connsiteY1" fmla="*/ 741485 h 5435405"/>
                  <a:gd name="connsiteX2" fmla="*/ 4587240 w 4595292"/>
                  <a:gd name="connsiteY2" fmla="*/ 1198685 h 5435405"/>
                  <a:gd name="connsiteX3" fmla="*/ 4320540 w 4595292"/>
                  <a:gd name="connsiteY3" fmla="*/ 3705665 h 5435405"/>
                  <a:gd name="connsiteX4" fmla="*/ 2301240 w 4595292"/>
                  <a:gd name="connsiteY4" fmla="*/ 5435405 h 5435405"/>
                  <a:gd name="connsiteX5" fmla="*/ 304800 w 4595292"/>
                  <a:gd name="connsiteY5" fmla="*/ 3858065 h 5435405"/>
                  <a:gd name="connsiteX6" fmla="*/ 0 w 4595292"/>
                  <a:gd name="connsiteY6" fmla="*/ 1191065 h 5435405"/>
                  <a:gd name="connsiteX7" fmla="*/ 502920 w 4595292"/>
                  <a:gd name="connsiteY7" fmla="*/ 733865 h 5435405"/>
                  <a:gd name="connsiteX8" fmla="*/ 2095500 w 4595292"/>
                  <a:gd name="connsiteY8" fmla="*/ 63305 h 5435405"/>
                  <a:gd name="connsiteX9" fmla="*/ 2486977 w 4595292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511909 w 4631396"/>
                  <a:gd name="connsiteY0" fmla="*/ 65686 h 5435405"/>
                  <a:gd name="connsiteX1" fmla="*/ 4116872 w 4631396"/>
                  <a:gd name="connsiteY1" fmla="*/ 741485 h 5435405"/>
                  <a:gd name="connsiteX2" fmla="*/ 4612172 w 4631396"/>
                  <a:gd name="connsiteY2" fmla="*/ 1198685 h 5435405"/>
                  <a:gd name="connsiteX3" fmla="*/ 4345472 w 4631396"/>
                  <a:gd name="connsiteY3" fmla="*/ 3705665 h 5435405"/>
                  <a:gd name="connsiteX4" fmla="*/ 2326172 w 4631396"/>
                  <a:gd name="connsiteY4" fmla="*/ 5435405 h 5435405"/>
                  <a:gd name="connsiteX5" fmla="*/ 329732 w 4631396"/>
                  <a:gd name="connsiteY5" fmla="*/ 3858065 h 5435405"/>
                  <a:gd name="connsiteX6" fmla="*/ 24932 w 4631396"/>
                  <a:gd name="connsiteY6" fmla="*/ 1191065 h 5435405"/>
                  <a:gd name="connsiteX7" fmla="*/ 527852 w 4631396"/>
                  <a:gd name="connsiteY7" fmla="*/ 733865 h 5435405"/>
                  <a:gd name="connsiteX8" fmla="*/ 2120432 w 4631396"/>
                  <a:gd name="connsiteY8" fmla="*/ 63305 h 5435405"/>
                  <a:gd name="connsiteX9" fmla="*/ 2511909 w 4631396"/>
                  <a:gd name="connsiteY9" fmla="*/ 65686 h 5435405"/>
                  <a:gd name="connsiteX0" fmla="*/ 2524166 w 4643653"/>
                  <a:gd name="connsiteY0" fmla="*/ 65686 h 5435405"/>
                  <a:gd name="connsiteX1" fmla="*/ 4129129 w 4643653"/>
                  <a:gd name="connsiteY1" fmla="*/ 741485 h 5435405"/>
                  <a:gd name="connsiteX2" fmla="*/ 4624429 w 4643653"/>
                  <a:gd name="connsiteY2" fmla="*/ 1198685 h 5435405"/>
                  <a:gd name="connsiteX3" fmla="*/ 4357729 w 4643653"/>
                  <a:gd name="connsiteY3" fmla="*/ 3705665 h 5435405"/>
                  <a:gd name="connsiteX4" fmla="*/ 2338429 w 4643653"/>
                  <a:gd name="connsiteY4" fmla="*/ 5435405 h 5435405"/>
                  <a:gd name="connsiteX5" fmla="*/ 341989 w 4643653"/>
                  <a:gd name="connsiteY5" fmla="*/ 3858065 h 5435405"/>
                  <a:gd name="connsiteX6" fmla="*/ 37189 w 4643653"/>
                  <a:gd name="connsiteY6" fmla="*/ 1191065 h 5435405"/>
                  <a:gd name="connsiteX7" fmla="*/ 540109 w 4643653"/>
                  <a:gd name="connsiteY7" fmla="*/ 733865 h 5435405"/>
                  <a:gd name="connsiteX8" fmla="*/ 2132689 w 4643653"/>
                  <a:gd name="connsiteY8" fmla="*/ 63305 h 5435405"/>
                  <a:gd name="connsiteX9" fmla="*/ 2524166 w 4643653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625577" h="5435405">
                    <a:moveTo>
                      <a:pt x="2506090" y="65686"/>
                    </a:moveTo>
                    <a:cubicBezTo>
                      <a:pt x="3183953" y="757677"/>
                      <a:pt x="3942777" y="725769"/>
                      <a:pt x="4111053" y="741485"/>
                    </a:cubicBezTo>
                    <a:cubicBezTo>
                      <a:pt x="4490466" y="817685"/>
                      <a:pt x="4555553" y="1060573"/>
                      <a:pt x="4606353" y="1198685"/>
                    </a:cubicBezTo>
                    <a:cubicBezTo>
                      <a:pt x="4660328" y="2081970"/>
                      <a:pt x="4609528" y="3089080"/>
                      <a:pt x="4339653" y="3705665"/>
                    </a:cubicBezTo>
                    <a:cubicBezTo>
                      <a:pt x="3885628" y="4753732"/>
                      <a:pt x="2922015" y="5330313"/>
                      <a:pt x="2320353" y="5435405"/>
                    </a:cubicBezTo>
                    <a:cubicBezTo>
                      <a:pt x="1707261" y="5347775"/>
                      <a:pt x="760793" y="4788658"/>
                      <a:pt x="323913" y="3858065"/>
                    </a:cubicBezTo>
                    <a:cubicBezTo>
                      <a:pt x="-72962" y="2845240"/>
                      <a:pt x="-3112" y="2065778"/>
                      <a:pt x="19113" y="1191065"/>
                    </a:cubicBezTo>
                    <a:cubicBezTo>
                      <a:pt x="110553" y="833878"/>
                      <a:pt x="354393" y="762440"/>
                      <a:pt x="522033" y="733865"/>
                    </a:cubicBezTo>
                    <a:cubicBezTo>
                      <a:pt x="1486280" y="705608"/>
                      <a:pt x="1807591" y="301113"/>
                      <a:pt x="2114613" y="63305"/>
                    </a:cubicBezTo>
                    <a:cubicBezTo>
                      <a:pt x="2175255" y="3774"/>
                      <a:pt x="2354960" y="-43851"/>
                      <a:pt x="2506090" y="65686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dirty="0"/>
              </a:p>
            </p:txBody>
          </p:sp>
        </p:grpSp>
        <p:pic>
          <p:nvPicPr>
            <p:cNvPr id="190" name="Graphic 189">
              <a:extLst>
                <a:ext uri="{FF2B5EF4-FFF2-40B4-BE49-F238E27FC236}">
                  <a16:creationId xmlns:a16="http://schemas.microsoft.com/office/drawing/2014/main" id="{895EEB1E-B19A-4438-8A0B-25302E75637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566422" y="1613174"/>
              <a:ext cx="197316" cy="197316"/>
            </a:xfrm>
            <a:prstGeom prst="rect">
              <a:avLst/>
            </a:prstGeom>
          </p:spPr>
        </p:pic>
      </p:grpSp>
      <p:grpSp>
        <p:nvGrpSpPr>
          <p:cNvPr id="194" name="Group 193">
            <a:extLst>
              <a:ext uri="{FF2B5EF4-FFF2-40B4-BE49-F238E27FC236}">
                <a16:creationId xmlns:a16="http://schemas.microsoft.com/office/drawing/2014/main" id="{CBFDCD27-4359-4F69-A970-16A298891B73}"/>
              </a:ext>
            </a:extLst>
          </p:cNvPr>
          <p:cNvGrpSpPr/>
          <p:nvPr/>
        </p:nvGrpSpPr>
        <p:grpSpPr>
          <a:xfrm>
            <a:off x="2965012" y="2746407"/>
            <a:ext cx="277188" cy="325716"/>
            <a:chOff x="1493069" y="1510037"/>
            <a:chExt cx="343716" cy="403892"/>
          </a:xfrm>
        </p:grpSpPr>
        <p:grpSp>
          <p:nvGrpSpPr>
            <p:cNvPr id="195" name="Group 194">
              <a:extLst>
                <a:ext uri="{FF2B5EF4-FFF2-40B4-BE49-F238E27FC236}">
                  <a16:creationId xmlns:a16="http://schemas.microsoft.com/office/drawing/2014/main" id="{1DB24C98-D828-453F-B6CE-65FC9DF135CC}"/>
                </a:ext>
              </a:extLst>
            </p:cNvPr>
            <p:cNvGrpSpPr/>
            <p:nvPr/>
          </p:nvGrpSpPr>
          <p:grpSpPr>
            <a:xfrm>
              <a:off x="1493069" y="1510037"/>
              <a:ext cx="343716" cy="403892"/>
              <a:chOff x="517156" y="363265"/>
              <a:chExt cx="2295542" cy="2697436"/>
            </a:xfrm>
          </p:grpSpPr>
          <p:sp>
            <p:nvSpPr>
              <p:cNvPr id="197" name="Freeform: Shape 196">
                <a:extLst>
                  <a:ext uri="{FF2B5EF4-FFF2-40B4-BE49-F238E27FC236}">
                    <a16:creationId xmlns:a16="http://schemas.microsoft.com/office/drawing/2014/main" id="{DFC64391-01D6-4539-8AC3-F0787AA13DB0}"/>
                  </a:ext>
                </a:extLst>
              </p:cNvPr>
              <p:cNvSpPr/>
              <p:nvPr/>
            </p:nvSpPr>
            <p:spPr>
              <a:xfrm>
                <a:off x="517156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FFA72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198" name="Freeform: Shape 197">
                <a:extLst>
                  <a:ext uri="{FF2B5EF4-FFF2-40B4-BE49-F238E27FC236}">
                    <a16:creationId xmlns:a16="http://schemas.microsoft.com/office/drawing/2014/main" id="{0612C0B8-D958-4346-982D-1CE799E647FE}"/>
                  </a:ext>
                </a:extLst>
              </p:cNvPr>
              <p:cNvSpPr/>
              <p:nvPr/>
            </p:nvSpPr>
            <p:spPr>
              <a:xfrm flipH="1">
                <a:off x="1658724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FF980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199" name="Freeform: Shape 198">
                <a:extLst>
                  <a:ext uri="{FF2B5EF4-FFF2-40B4-BE49-F238E27FC236}">
                    <a16:creationId xmlns:a16="http://schemas.microsoft.com/office/drawing/2014/main" id="{15C00F30-9E92-4F76-BDBC-92EAF52D32C9}"/>
                  </a:ext>
                </a:extLst>
              </p:cNvPr>
              <p:cNvSpPr/>
              <p:nvPr/>
            </p:nvSpPr>
            <p:spPr>
              <a:xfrm>
                <a:off x="517156" y="363265"/>
                <a:ext cx="2295542" cy="2697436"/>
              </a:xfrm>
              <a:custGeom>
                <a:avLst/>
                <a:gdLst>
                  <a:gd name="connsiteX0" fmla="*/ 2491740 w 4587240"/>
                  <a:gd name="connsiteY0" fmla="*/ 0 h 5372100"/>
                  <a:gd name="connsiteX1" fmla="*/ 4091940 w 4587240"/>
                  <a:gd name="connsiteY1" fmla="*/ 678180 h 5372100"/>
                  <a:gd name="connsiteX2" fmla="*/ 4587240 w 4587240"/>
                  <a:gd name="connsiteY2" fmla="*/ 1135380 h 5372100"/>
                  <a:gd name="connsiteX3" fmla="*/ 4320540 w 4587240"/>
                  <a:gd name="connsiteY3" fmla="*/ 3642360 h 5372100"/>
                  <a:gd name="connsiteX4" fmla="*/ 2301240 w 4587240"/>
                  <a:gd name="connsiteY4" fmla="*/ 5372100 h 5372100"/>
                  <a:gd name="connsiteX5" fmla="*/ 304800 w 4587240"/>
                  <a:gd name="connsiteY5" fmla="*/ 3794760 h 5372100"/>
                  <a:gd name="connsiteX6" fmla="*/ 0 w 4587240"/>
                  <a:gd name="connsiteY6" fmla="*/ 1127760 h 5372100"/>
                  <a:gd name="connsiteX7" fmla="*/ 502920 w 4587240"/>
                  <a:gd name="connsiteY7" fmla="*/ 670560 h 5372100"/>
                  <a:gd name="connsiteX8" fmla="*/ 2095500 w 4587240"/>
                  <a:gd name="connsiteY8" fmla="*/ 0 h 5372100"/>
                  <a:gd name="connsiteX9" fmla="*/ 2491740 w 4587240"/>
                  <a:gd name="connsiteY9" fmla="*/ 0 h 5372100"/>
                  <a:gd name="connsiteX0" fmla="*/ 2491740 w 4587240"/>
                  <a:gd name="connsiteY0" fmla="*/ 59266 h 5431366"/>
                  <a:gd name="connsiteX1" fmla="*/ 4091940 w 4587240"/>
                  <a:gd name="connsiteY1" fmla="*/ 737446 h 5431366"/>
                  <a:gd name="connsiteX2" fmla="*/ 4587240 w 4587240"/>
                  <a:gd name="connsiteY2" fmla="*/ 1194646 h 5431366"/>
                  <a:gd name="connsiteX3" fmla="*/ 4320540 w 4587240"/>
                  <a:gd name="connsiteY3" fmla="*/ 3701626 h 5431366"/>
                  <a:gd name="connsiteX4" fmla="*/ 2301240 w 4587240"/>
                  <a:gd name="connsiteY4" fmla="*/ 5431366 h 5431366"/>
                  <a:gd name="connsiteX5" fmla="*/ 304800 w 4587240"/>
                  <a:gd name="connsiteY5" fmla="*/ 3854026 h 5431366"/>
                  <a:gd name="connsiteX6" fmla="*/ 0 w 4587240"/>
                  <a:gd name="connsiteY6" fmla="*/ 1187026 h 5431366"/>
                  <a:gd name="connsiteX7" fmla="*/ 502920 w 4587240"/>
                  <a:gd name="connsiteY7" fmla="*/ 729826 h 5431366"/>
                  <a:gd name="connsiteX8" fmla="*/ 2095500 w 4587240"/>
                  <a:gd name="connsiteY8" fmla="*/ 59266 h 5431366"/>
                  <a:gd name="connsiteX9" fmla="*/ 2491740 w 4587240"/>
                  <a:gd name="connsiteY9" fmla="*/ 59266 h 5431366"/>
                  <a:gd name="connsiteX0" fmla="*/ 2491740 w 4587240"/>
                  <a:gd name="connsiteY0" fmla="*/ 76256 h 5448356"/>
                  <a:gd name="connsiteX1" fmla="*/ 4091940 w 4587240"/>
                  <a:gd name="connsiteY1" fmla="*/ 754436 h 5448356"/>
                  <a:gd name="connsiteX2" fmla="*/ 4587240 w 4587240"/>
                  <a:gd name="connsiteY2" fmla="*/ 1211636 h 5448356"/>
                  <a:gd name="connsiteX3" fmla="*/ 4320540 w 4587240"/>
                  <a:gd name="connsiteY3" fmla="*/ 3718616 h 5448356"/>
                  <a:gd name="connsiteX4" fmla="*/ 2301240 w 4587240"/>
                  <a:gd name="connsiteY4" fmla="*/ 5448356 h 5448356"/>
                  <a:gd name="connsiteX5" fmla="*/ 304800 w 4587240"/>
                  <a:gd name="connsiteY5" fmla="*/ 3871016 h 5448356"/>
                  <a:gd name="connsiteX6" fmla="*/ 0 w 4587240"/>
                  <a:gd name="connsiteY6" fmla="*/ 1204016 h 5448356"/>
                  <a:gd name="connsiteX7" fmla="*/ 502920 w 4587240"/>
                  <a:gd name="connsiteY7" fmla="*/ 746816 h 5448356"/>
                  <a:gd name="connsiteX8" fmla="*/ 2095500 w 4587240"/>
                  <a:gd name="connsiteY8" fmla="*/ 76256 h 5448356"/>
                  <a:gd name="connsiteX9" fmla="*/ 2491740 w 4587240"/>
                  <a:gd name="connsiteY9" fmla="*/ 76256 h 5448356"/>
                  <a:gd name="connsiteX0" fmla="*/ 2491740 w 4587240"/>
                  <a:gd name="connsiteY0" fmla="*/ 66256 h 5438356"/>
                  <a:gd name="connsiteX1" fmla="*/ 4091940 w 4587240"/>
                  <a:gd name="connsiteY1" fmla="*/ 744436 h 5438356"/>
                  <a:gd name="connsiteX2" fmla="*/ 4587240 w 4587240"/>
                  <a:gd name="connsiteY2" fmla="*/ 1201636 h 5438356"/>
                  <a:gd name="connsiteX3" fmla="*/ 4320540 w 4587240"/>
                  <a:gd name="connsiteY3" fmla="*/ 3708616 h 5438356"/>
                  <a:gd name="connsiteX4" fmla="*/ 2301240 w 4587240"/>
                  <a:gd name="connsiteY4" fmla="*/ 5438356 h 5438356"/>
                  <a:gd name="connsiteX5" fmla="*/ 304800 w 4587240"/>
                  <a:gd name="connsiteY5" fmla="*/ 3861016 h 5438356"/>
                  <a:gd name="connsiteX6" fmla="*/ 0 w 4587240"/>
                  <a:gd name="connsiteY6" fmla="*/ 1194016 h 5438356"/>
                  <a:gd name="connsiteX7" fmla="*/ 502920 w 4587240"/>
                  <a:gd name="connsiteY7" fmla="*/ 736816 h 5438356"/>
                  <a:gd name="connsiteX8" fmla="*/ 2095500 w 4587240"/>
                  <a:gd name="connsiteY8" fmla="*/ 66256 h 5438356"/>
                  <a:gd name="connsiteX9" fmla="*/ 2491740 w 4587240"/>
                  <a:gd name="connsiteY9" fmla="*/ 66256 h 5438356"/>
                  <a:gd name="connsiteX0" fmla="*/ 2491740 w 4587240"/>
                  <a:gd name="connsiteY0" fmla="*/ 68601 h 5440701"/>
                  <a:gd name="connsiteX1" fmla="*/ 4091940 w 4587240"/>
                  <a:gd name="connsiteY1" fmla="*/ 746781 h 5440701"/>
                  <a:gd name="connsiteX2" fmla="*/ 4587240 w 4587240"/>
                  <a:gd name="connsiteY2" fmla="*/ 1203981 h 5440701"/>
                  <a:gd name="connsiteX3" fmla="*/ 4320540 w 4587240"/>
                  <a:gd name="connsiteY3" fmla="*/ 3710961 h 5440701"/>
                  <a:gd name="connsiteX4" fmla="*/ 2301240 w 4587240"/>
                  <a:gd name="connsiteY4" fmla="*/ 5440701 h 5440701"/>
                  <a:gd name="connsiteX5" fmla="*/ 304800 w 4587240"/>
                  <a:gd name="connsiteY5" fmla="*/ 3863361 h 5440701"/>
                  <a:gd name="connsiteX6" fmla="*/ 0 w 4587240"/>
                  <a:gd name="connsiteY6" fmla="*/ 1196361 h 5440701"/>
                  <a:gd name="connsiteX7" fmla="*/ 502920 w 4587240"/>
                  <a:gd name="connsiteY7" fmla="*/ 739161 h 5440701"/>
                  <a:gd name="connsiteX8" fmla="*/ 2095500 w 4587240"/>
                  <a:gd name="connsiteY8" fmla="*/ 68601 h 5440701"/>
                  <a:gd name="connsiteX9" fmla="*/ 2491740 w 4587240"/>
                  <a:gd name="connsiteY9" fmla="*/ 68601 h 5440701"/>
                  <a:gd name="connsiteX0" fmla="*/ 2491740 w 4587240"/>
                  <a:gd name="connsiteY0" fmla="*/ 72660 h 5444760"/>
                  <a:gd name="connsiteX1" fmla="*/ 4091940 w 4587240"/>
                  <a:gd name="connsiteY1" fmla="*/ 750840 h 5444760"/>
                  <a:gd name="connsiteX2" fmla="*/ 4587240 w 4587240"/>
                  <a:gd name="connsiteY2" fmla="*/ 1208040 h 5444760"/>
                  <a:gd name="connsiteX3" fmla="*/ 4320540 w 4587240"/>
                  <a:gd name="connsiteY3" fmla="*/ 3715020 h 5444760"/>
                  <a:gd name="connsiteX4" fmla="*/ 2301240 w 4587240"/>
                  <a:gd name="connsiteY4" fmla="*/ 5444760 h 5444760"/>
                  <a:gd name="connsiteX5" fmla="*/ 304800 w 4587240"/>
                  <a:gd name="connsiteY5" fmla="*/ 3867420 h 5444760"/>
                  <a:gd name="connsiteX6" fmla="*/ 0 w 4587240"/>
                  <a:gd name="connsiteY6" fmla="*/ 1200420 h 5444760"/>
                  <a:gd name="connsiteX7" fmla="*/ 502920 w 4587240"/>
                  <a:gd name="connsiteY7" fmla="*/ 743220 h 5444760"/>
                  <a:gd name="connsiteX8" fmla="*/ 2095500 w 4587240"/>
                  <a:gd name="connsiteY8" fmla="*/ 72660 h 5444760"/>
                  <a:gd name="connsiteX9" fmla="*/ 2491740 w 4587240"/>
                  <a:gd name="connsiteY9" fmla="*/ 72660 h 5444760"/>
                  <a:gd name="connsiteX0" fmla="*/ 2491740 w 4587240"/>
                  <a:gd name="connsiteY0" fmla="*/ 64732 h 5436832"/>
                  <a:gd name="connsiteX1" fmla="*/ 4091940 w 4587240"/>
                  <a:gd name="connsiteY1" fmla="*/ 742912 h 5436832"/>
                  <a:gd name="connsiteX2" fmla="*/ 4587240 w 4587240"/>
                  <a:gd name="connsiteY2" fmla="*/ 1200112 h 5436832"/>
                  <a:gd name="connsiteX3" fmla="*/ 4320540 w 4587240"/>
                  <a:gd name="connsiteY3" fmla="*/ 3707092 h 5436832"/>
                  <a:gd name="connsiteX4" fmla="*/ 2301240 w 4587240"/>
                  <a:gd name="connsiteY4" fmla="*/ 5436832 h 5436832"/>
                  <a:gd name="connsiteX5" fmla="*/ 304800 w 4587240"/>
                  <a:gd name="connsiteY5" fmla="*/ 3859492 h 5436832"/>
                  <a:gd name="connsiteX6" fmla="*/ 0 w 4587240"/>
                  <a:gd name="connsiteY6" fmla="*/ 1192492 h 5436832"/>
                  <a:gd name="connsiteX7" fmla="*/ 502920 w 4587240"/>
                  <a:gd name="connsiteY7" fmla="*/ 735292 h 5436832"/>
                  <a:gd name="connsiteX8" fmla="*/ 2095500 w 4587240"/>
                  <a:gd name="connsiteY8" fmla="*/ 64732 h 5436832"/>
                  <a:gd name="connsiteX9" fmla="*/ 2491740 w 4587240"/>
                  <a:gd name="connsiteY9" fmla="*/ 64732 h 5436832"/>
                  <a:gd name="connsiteX0" fmla="*/ 2491740 w 4587240"/>
                  <a:gd name="connsiteY0" fmla="*/ 66731 h 5438831"/>
                  <a:gd name="connsiteX1" fmla="*/ 4091940 w 4587240"/>
                  <a:gd name="connsiteY1" fmla="*/ 744911 h 5438831"/>
                  <a:gd name="connsiteX2" fmla="*/ 4587240 w 4587240"/>
                  <a:gd name="connsiteY2" fmla="*/ 1202111 h 5438831"/>
                  <a:gd name="connsiteX3" fmla="*/ 4320540 w 4587240"/>
                  <a:gd name="connsiteY3" fmla="*/ 3709091 h 5438831"/>
                  <a:gd name="connsiteX4" fmla="*/ 2301240 w 4587240"/>
                  <a:gd name="connsiteY4" fmla="*/ 5438831 h 5438831"/>
                  <a:gd name="connsiteX5" fmla="*/ 304800 w 4587240"/>
                  <a:gd name="connsiteY5" fmla="*/ 3861491 h 5438831"/>
                  <a:gd name="connsiteX6" fmla="*/ 0 w 4587240"/>
                  <a:gd name="connsiteY6" fmla="*/ 1194491 h 5438831"/>
                  <a:gd name="connsiteX7" fmla="*/ 502920 w 4587240"/>
                  <a:gd name="connsiteY7" fmla="*/ 737291 h 5438831"/>
                  <a:gd name="connsiteX8" fmla="*/ 2095500 w 4587240"/>
                  <a:gd name="connsiteY8" fmla="*/ 66731 h 5438831"/>
                  <a:gd name="connsiteX9" fmla="*/ 2491740 w 4587240"/>
                  <a:gd name="connsiteY9" fmla="*/ 66731 h 543883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6678 h 5436397"/>
                  <a:gd name="connsiteX1" fmla="*/ 4091940 w 4587240"/>
                  <a:gd name="connsiteY1" fmla="*/ 742477 h 5436397"/>
                  <a:gd name="connsiteX2" fmla="*/ 4587240 w 4587240"/>
                  <a:gd name="connsiteY2" fmla="*/ 1199677 h 5436397"/>
                  <a:gd name="connsiteX3" fmla="*/ 4320540 w 4587240"/>
                  <a:gd name="connsiteY3" fmla="*/ 3706657 h 5436397"/>
                  <a:gd name="connsiteX4" fmla="*/ 2301240 w 4587240"/>
                  <a:gd name="connsiteY4" fmla="*/ 5436397 h 5436397"/>
                  <a:gd name="connsiteX5" fmla="*/ 304800 w 4587240"/>
                  <a:gd name="connsiteY5" fmla="*/ 3859057 h 5436397"/>
                  <a:gd name="connsiteX6" fmla="*/ 0 w 4587240"/>
                  <a:gd name="connsiteY6" fmla="*/ 1192057 h 5436397"/>
                  <a:gd name="connsiteX7" fmla="*/ 502920 w 4587240"/>
                  <a:gd name="connsiteY7" fmla="*/ 734857 h 5436397"/>
                  <a:gd name="connsiteX8" fmla="*/ 2095500 w 4587240"/>
                  <a:gd name="connsiteY8" fmla="*/ 64297 h 5436397"/>
                  <a:gd name="connsiteX9" fmla="*/ 2486977 w 4587240"/>
                  <a:gd name="connsiteY9" fmla="*/ 66678 h 5436397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95292"/>
                  <a:gd name="connsiteY0" fmla="*/ 65686 h 5435405"/>
                  <a:gd name="connsiteX1" fmla="*/ 4091940 w 4595292"/>
                  <a:gd name="connsiteY1" fmla="*/ 741485 h 5435405"/>
                  <a:gd name="connsiteX2" fmla="*/ 4587240 w 4595292"/>
                  <a:gd name="connsiteY2" fmla="*/ 1198685 h 5435405"/>
                  <a:gd name="connsiteX3" fmla="*/ 4320540 w 4595292"/>
                  <a:gd name="connsiteY3" fmla="*/ 3705665 h 5435405"/>
                  <a:gd name="connsiteX4" fmla="*/ 2301240 w 4595292"/>
                  <a:gd name="connsiteY4" fmla="*/ 5435405 h 5435405"/>
                  <a:gd name="connsiteX5" fmla="*/ 304800 w 4595292"/>
                  <a:gd name="connsiteY5" fmla="*/ 3858065 h 5435405"/>
                  <a:gd name="connsiteX6" fmla="*/ 0 w 4595292"/>
                  <a:gd name="connsiteY6" fmla="*/ 1191065 h 5435405"/>
                  <a:gd name="connsiteX7" fmla="*/ 502920 w 4595292"/>
                  <a:gd name="connsiteY7" fmla="*/ 733865 h 5435405"/>
                  <a:gd name="connsiteX8" fmla="*/ 2095500 w 4595292"/>
                  <a:gd name="connsiteY8" fmla="*/ 63305 h 5435405"/>
                  <a:gd name="connsiteX9" fmla="*/ 2486977 w 4595292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511909 w 4631396"/>
                  <a:gd name="connsiteY0" fmla="*/ 65686 h 5435405"/>
                  <a:gd name="connsiteX1" fmla="*/ 4116872 w 4631396"/>
                  <a:gd name="connsiteY1" fmla="*/ 741485 h 5435405"/>
                  <a:gd name="connsiteX2" fmla="*/ 4612172 w 4631396"/>
                  <a:gd name="connsiteY2" fmla="*/ 1198685 h 5435405"/>
                  <a:gd name="connsiteX3" fmla="*/ 4345472 w 4631396"/>
                  <a:gd name="connsiteY3" fmla="*/ 3705665 h 5435405"/>
                  <a:gd name="connsiteX4" fmla="*/ 2326172 w 4631396"/>
                  <a:gd name="connsiteY4" fmla="*/ 5435405 h 5435405"/>
                  <a:gd name="connsiteX5" fmla="*/ 329732 w 4631396"/>
                  <a:gd name="connsiteY5" fmla="*/ 3858065 h 5435405"/>
                  <a:gd name="connsiteX6" fmla="*/ 24932 w 4631396"/>
                  <a:gd name="connsiteY6" fmla="*/ 1191065 h 5435405"/>
                  <a:gd name="connsiteX7" fmla="*/ 527852 w 4631396"/>
                  <a:gd name="connsiteY7" fmla="*/ 733865 h 5435405"/>
                  <a:gd name="connsiteX8" fmla="*/ 2120432 w 4631396"/>
                  <a:gd name="connsiteY8" fmla="*/ 63305 h 5435405"/>
                  <a:gd name="connsiteX9" fmla="*/ 2511909 w 4631396"/>
                  <a:gd name="connsiteY9" fmla="*/ 65686 h 5435405"/>
                  <a:gd name="connsiteX0" fmla="*/ 2524166 w 4643653"/>
                  <a:gd name="connsiteY0" fmla="*/ 65686 h 5435405"/>
                  <a:gd name="connsiteX1" fmla="*/ 4129129 w 4643653"/>
                  <a:gd name="connsiteY1" fmla="*/ 741485 h 5435405"/>
                  <a:gd name="connsiteX2" fmla="*/ 4624429 w 4643653"/>
                  <a:gd name="connsiteY2" fmla="*/ 1198685 h 5435405"/>
                  <a:gd name="connsiteX3" fmla="*/ 4357729 w 4643653"/>
                  <a:gd name="connsiteY3" fmla="*/ 3705665 h 5435405"/>
                  <a:gd name="connsiteX4" fmla="*/ 2338429 w 4643653"/>
                  <a:gd name="connsiteY4" fmla="*/ 5435405 h 5435405"/>
                  <a:gd name="connsiteX5" fmla="*/ 341989 w 4643653"/>
                  <a:gd name="connsiteY5" fmla="*/ 3858065 h 5435405"/>
                  <a:gd name="connsiteX6" fmla="*/ 37189 w 4643653"/>
                  <a:gd name="connsiteY6" fmla="*/ 1191065 h 5435405"/>
                  <a:gd name="connsiteX7" fmla="*/ 540109 w 4643653"/>
                  <a:gd name="connsiteY7" fmla="*/ 733865 h 5435405"/>
                  <a:gd name="connsiteX8" fmla="*/ 2132689 w 4643653"/>
                  <a:gd name="connsiteY8" fmla="*/ 63305 h 5435405"/>
                  <a:gd name="connsiteX9" fmla="*/ 2524166 w 4643653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625577" h="5435405">
                    <a:moveTo>
                      <a:pt x="2506090" y="65686"/>
                    </a:moveTo>
                    <a:cubicBezTo>
                      <a:pt x="3183953" y="757677"/>
                      <a:pt x="3942777" y="725769"/>
                      <a:pt x="4111053" y="741485"/>
                    </a:cubicBezTo>
                    <a:cubicBezTo>
                      <a:pt x="4490466" y="817685"/>
                      <a:pt x="4555553" y="1060573"/>
                      <a:pt x="4606353" y="1198685"/>
                    </a:cubicBezTo>
                    <a:cubicBezTo>
                      <a:pt x="4660328" y="2081970"/>
                      <a:pt x="4609528" y="3089080"/>
                      <a:pt x="4339653" y="3705665"/>
                    </a:cubicBezTo>
                    <a:cubicBezTo>
                      <a:pt x="3885628" y="4753732"/>
                      <a:pt x="2922015" y="5330313"/>
                      <a:pt x="2320353" y="5435405"/>
                    </a:cubicBezTo>
                    <a:cubicBezTo>
                      <a:pt x="1707261" y="5347775"/>
                      <a:pt x="760793" y="4788658"/>
                      <a:pt x="323913" y="3858065"/>
                    </a:cubicBezTo>
                    <a:cubicBezTo>
                      <a:pt x="-72962" y="2845240"/>
                      <a:pt x="-3112" y="2065778"/>
                      <a:pt x="19113" y="1191065"/>
                    </a:cubicBezTo>
                    <a:cubicBezTo>
                      <a:pt x="110553" y="833878"/>
                      <a:pt x="354393" y="762440"/>
                      <a:pt x="522033" y="733865"/>
                    </a:cubicBezTo>
                    <a:cubicBezTo>
                      <a:pt x="1486280" y="705608"/>
                      <a:pt x="1807591" y="301113"/>
                      <a:pt x="2114613" y="63305"/>
                    </a:cubicBezTo>
                    <a:cubicBezTo>
                      <a:pt x="2175255" y="3774"/>
                      <a:pt x="2354960" y="-43851"/>
                      <a:pt x="2506090" y="65686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dirty="0"/>
              </a:p>
            </p:txBody>
          </p:sp>
        </p:grpSp>
        <p:pic>
          <p:nvPicPr>
            <p:cNvPr id="196" name="Graphic 195">
              <a:extLst>
                <a:ext uri="{FF2B5EF4-FFF2-40B4-BE49-F238E27FC236}">
                  <a16:creationId xmlns:a16="http://schemas.microsoft.com/office/drawing/2014/main" id="{AEDA1975-49C9-4610-9FD8-C65807A4310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566422" y="1613174"/>
              <a:ext cx="197316" cy="197316"/>
            </a:xfrm>
            <a:prstGeom prst="rect">
              <a:avLst/>
            </a:prstGeom>
          </p:spPr>
        </p:pic>
      </p:grpSp>
      <p:grpSp>
        <p:nvGrpSpPr>
          <p:cNvPr id="200" name="Group 199">
            <a:extLst>
              <a:ext uri="{FF2B5EF4-FFF2-40B4-BE49-F238E27FC236}">
                <a16:creationId xmlns:a16="http://schemas.microsoft.com/office/drawing/2014/main" id="{498B6DB3-0FE3-42E8-B412-DBEABB8D32FA}"/>
              </a:ext>
            </a:extLst>
          </p:cNvPr>
          <p:cNvGrpSpPr/>
          <p:nvPr/>
        </p:nvGrpSpPr>
        <p:grpSpPr>
          <a:xfrm>
            <a:off x="7323707" y="2723773"/>
            <a:ext cx="277188" cy="325716"/>
            <a:chOff x="1493069" y="1510037"/>
            <a:chExt cx="343716" cy="403892"/>
          </a:xfrm>
        </p:grpSpPr>
        <p:grpSp>
          <p:nvGrpSpPr>
            <p:cNvPr id="201" name="Group 200">
              <a:extLst>
                <a:ext uri="{FF2B5EF4-FFF2-40B4-BE49-F238E27FC236}">
                  <a16:creationId xmlns:a16="http://schemas.microsoft.com/office/drawing/2014/main" id="{97FC3A2F-104D-4F00-BD74-13D9C8F86250}"/>
                </a:ext>
              </a:extLst>
            </p:cNvPr>
            <p:cNvGrpSpPr/>
            <p:nvPr/>
          </p:nvGrpSpPr>
          <p:grpSpPr>
            <a:xfrm>
              <a:off x="1493069" y="1510037"/>
              <a:ext cx="343716" cy="403892"/>
              <a:chOff x="517156" y="363265"/>
              <a:chExt cx="2295542" cy="2697436"/>
            </a:xfrm>
          </p:grpSpPr>
          <p:sp>
            <p:nvSpPr>
              <p:cNvPr id="203" name="Freeform: Shape 202">
                <a:extLst>
                  <a:ext uri="{FF2B5EF4-FFF2-40B4-BE49-F238E27FC236}">
                    <a16:creationId xmlns:a16="http://schemas.microsoft.com/office/drawing/2014/main" id="{3C46ECCE-979B-4D8F-B11A-A245AA665305}"/>
                  </a:ext>
                </a:extLst>
              </p:cNvPr>
              <p:cNvSpPr/>
              <p:nvPr/>
            </p:nvSpPr>
            <p:spPr>
              <a:xfrm>
                <a:off x="517156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FFA72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04" name="Freeform: Shape 203">
                <a:extLst>
                  <a:ext uri="{FF2B5EF4-FFF2-40B4-BE49-F238E27FC236}">
                    <a16:creationId xmlns:a16="http://schemas.microsoft.com/office/drawing/2014/main" id="{2F775D97-8F00-4751-AEA4-E414B438354A}"/>
                  </a:ext>
                </a:extLst>
              </p:cNvPr>
              <p:cNvSpPr/>
              <p:nvPr/>
            </p:nvSpPr>
            <p:spPr>
              <a:xfrm flipH="1">
                <a:off x="1658724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FF980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05" name="Freeform: Shape 204">
                <a:extLst>
                  <a:ext uri="{FF2B5EF4-FFF2-40B4-BE49-F238E27FC236}">
                    <a16:creationId xmlns:a16="http://schemas.microsoft.com/office/drawing/2014/main" id="{4FE51358-B6D6-4098-BD4F-20661701BDC8}"/>
                  </a:ext>
                </a:extLst>
              </p:cNvPr>
              <p:cNvSpPr/>
              <p:nvPr/>
            </p:nvSpPr>
            <p:spPr>
              <a:xfrm>
                <a:off x="517156" y="363265"/>
                <a:ext cx="2295542" cy="2697436"/>
              </a:xfrm>
              <a:custGeom>
                <a:avLst/>
                <a:gdLst>
                  <a:gd name="connsiteX0" fmla="*/ 2491740 w 4587240"/>
                  <a:gd name="connsiteY0" fmla="*/ 0 h 5372100"/>
                  <a:gd name="connsiteX1" fmla="*/ 4091940 w 4587240"/>
                  <a:gd name="connsiteY1" fmla="*/ 678180 h 5372100"/>
                  <a:gd name="connsiteX2" fmla="*/ 4587240 w 4587240"/>
                  <a:gd name="connsiteY2" fmla="*/ 1135380 h 5372100"/>
                  <a:gd name="connsiteX3" fmla="*/ 4320540 w 4587240"/>
                  <a:gd name="connsiteY3" fmla="*/ 3642360 h 5372100"/>
                  <a:gd name="connsiteX4" fmla="*/ 2301240 w 4587240"/>
                  <a:gd name="connsiteY4" fmla="*/ 5372100 h 5372100"/>
                  <a:gd name="connsiteX5" fmla="*/ 304800 w 4587240"/>
                  <a:gd name="connsiteY5" fmla="*/ 3794760 h 5372100"/>
                  <a:gd name="connsiteX6" fmla="*/ 0 w 4587240"/>
                  <a:gd name="connsiteY6" fmla="*/ 1127760 h 5372100"/>
                  <a:gd name="connsiteX7" fmla="*/ 502920 w 4587240"/>
                  <a:gd name="connsiteY7" fmla="*/ 670560 h 5372100"/>
                  <a:gd name="connsiteX8" fmla="*/ 2095500 w 4587240"/>
                  <a:gd name="connsiteY8" fmla="*/ 0 h 5372100"/>
                  <a:gd name="connsiteX9" fmla="*/ 2491740 w 4587240"/>
                  <a:gd name="connsiteY9" fmla="*/ 0 h 5372100"/>
                  <a:gd name="connsiteX0" fmla="*/ 2491740 w 4587240"/>
                  <a:gd name="connsiteY0" fmla="*/ 59266 h 5431366"/>
                  <a:gd name="connsiteX1" fmla="*/ 4091940 w 4587240"/>
                  <a:gd name="connsiteY1" fmla="*/ 737446 h 5431366"/>
                  <a:gd name="connsiteX2" fmla="*/ 4587240 w 4587240"/>
                  <a:gd name="connsiteY2" fmla="*/ 1194646 h 5431366"/>
                  <a:gd name="connsiteX3" fmla="*/ 4320540 w 4587240"/>
                  <a:gd name="connsiteY3" fmla="*/ 3701626 h 5431366"/>
                  <a:gd name="connsiteX4" fmla="*/ 2301240 w 4587240"/>
                  <a:gd name="connsiteY4" fmla="*/ 5431366 h 5431366"/>
                  <a:gd name="connsiteX5" fmla="*/ 304800 w 4587240"/>
                  <a:gd name="connsiteY5" fmla="*/ 3854026 h 5431366"/>
                  <a:gd name="connsiteX6" fmla="*/ 0 w 4587240"/>
                  <a:gd name="connsiteY6" fmla="*/ 1187026 h 5431366"/>
                  <a:gd name="connsiteX7" fmla="*/ 502920 w 4587240"/>
                  <a:gd name="connsiteY7" fmla="*/ 729826 h 5431366"/>
                  <a:gd name="connsiteX8" fmla="*/ 2095500 w 4587240"/>
                  <a:gd name="connsiteY8" fmla="*/ 59266 h 5431366"/>
                  <a:gd name="connsiteX9" fmla="*/ 2491740 w 4587240"/>
                  <a:gd name="connsiteY9" fmla="*/ 59266 h 5431366"/>
                  <a:gd name="connsiteX0" fmla="*/ 2491740 w 4587240"/>
                  <a:gd name="connsiteY0" fmla="*/ 76256 h 5448356"/>
                  <a:gd name="connsiteX1" fmla="*/ 4091940 w 4587240"/>
                  <a:gd name="connsiteY1" fmla="*/ 754436 h 5448356"/>
                  <a:gd name="connsiteX2" fmla="*/ 4587240 w 4587240"/>
                  <a:gd name="connsiteY2" fmla="*/ 1211636 h 5448356"/>
                  <a:gd name="connsiteX3" fmla="*/ 4320540 w 4587240"/>
                  <a:gd name="connsiteY3" fmla="*/ 3718616 h 5448356"/>
                  <a:gd name="connsiteX4" fmla="*/ 2301240 w 4587240"/>
                  <a:gd name="connsiteY4" fmla="*/ 5448356 h 5448356"/>
                  <a:gd name="connsiteX5" fmla="*/ 304800 w 4587240"/>
                  <a:gd name="connsiteY5" fmla="*/ 3871016 h 5448356"/>
                  <a:gd name="connsiteX6" fmla="*/ 0 w 4587240"/>
                  <a:gd name="connsiteY6" fmla="*/ 1204016 h 5448356"/>
                  <a:gd name="connsiteX7" fmla="*/ 502920 w 4587240"/>
                  <a:gd name="connsiteY7" fmla="*/ 746816 h 5448356"/>
                  <a:gd name="connsiteX8" fmla="*/ 2095500 w 4587240"/>
                  <a:gd name="connsiteY8" fmla="*/ 76256 h 5448356"/>
                  <a:gd name="connsiteX9" fmla="*/ 2491740 w 4587240"/>
                  <a:gd name="connsiteY9" fmla="*/ 76256 h 5448356"/>
                  <a:gd name="connsiteX0" fmla="*/ 2491740 w 4587240"/>
                  <a:gd name="connsiteY0" fmla="*/ 66256 h 5438356"/>
                  <a:gd name="connsiteX1" fmla="*/ 4091940 w 4587240"/>
                  <a:gd name="connsiteY1" fmla="*/ 744436 h 5438356"/>
                  <a:gd name="connsiteX2" fmla="*/ 4587240 w 4587240"/>
                  <a:gd name="connsiteY2" fmla="*/ 1201636 h 5438356"/>
                  <a:gd name="connsiteX3" fmla="*/ 4320540 w 4587240"/>
                  <a:gd name="connsiteY3" fmla="*/ 3708616 h 5438356"/>
                  <a:gd name="connsiteX4" fmla="*/ 2301240 w 4587240"/>
                  <a:gd name="connsiteY4" fmla="*/ 5438356 h 5438356"/>
                  <a:gd name="connsiteX5" fmla="*/ 304800 w 4587240"/>
                  <a:gd name="connsiteY5" fmla="*/ 3861016 h 5438356"/>
                  <a:gd name="connsiteX6" fmla="*/ 0 w 4587240"/>
                  <a:gd name="connsiteY6" fmla="*/ 1194016 h 5438356"/>
                  <a:gd name="connsiteX7" fmla="*/ 502920 w 4587240"/>
                  <a:gd name="connsiteY7" fmla="*/ 736816 h 5438356"/>
                  <a:gd name="connsiteX8" fmla="*/ 2095500 w 4587240"/>
                  <a:gd name="connsiteY8" fmla="*/ 66256 h 5438356"/>
                  <a:gd name="connsiteX9" fmla="*/ 2491740 w 4587240"/>
                  <a:gd name="connsiteY9" fmla="*/ 66256 h 5438356"/>
                  <a:gd name="connsiteX0" fmla="*/ 2491740 w 4587240"/>
                  <a:gd name="connsiteY0" fmla="*/ 68601 h 5440701"/>
                  <a:gd name="connsiteX1" fmla="*/ 4091940 w 4587240"/>
                  <a:gd name="connsiteY1" fmla="*/ 746781 h 5440701"/>
                  <a:gd name="connsiteX2" fmla="*/ 4587240 w 4587240"/>
                  <a:gd name="connsiteY2" fmla="*/ 1203981 h 5440701"/>
                  <a:gd name="connsiteX3" fmla="*/ 4320540 w 4587240"/>
                  <a:gd name="connsiteY3" fmla="*/ 3710961 h 5440701"/>
                  <a:gd name="connsiteX4" fmla="*/ 2301240 w 4587240"/>
                  <a:gd name="connsiteY4" fmla="*/ 5440701 h 5440701"/>
                  <a:gd name="connsiteX5" fmla="*/ 304800 w 4587240"/>
                  <a:gd name="connsiteY5" fmla="*/ 3863361 h 5440701"/>
                  <a:gd name="connsiteX6" fmla="*/ 0 w 4587240"/>
                  <a:gd name="connsiteY6" fmla="*/ 1196361 h 5440701"/>
                  <a:gd name="connsiteX7" fmla="*/ 502920 w 4587240"/>
                  <a:gd name="connsiteY7" fmla="*/ 739161 h 5440701"/>
                  <a:gd name="connsiteX8" fmla="*/ 2095500 w 4587240"/>
                  <a:gd name="connsiteY8" fmla="*/ 68601 h 5440701"/>
                  <a:gd name="connsiteX9" fmla="*/ 2491740 w 4587240"/>
                  <a:gd name="connsiteY9" fmla="*/ 68601 h 5440701"/>
                  <a:gd name="connsiteX0" fmla="*/ 2491740 w 4587240"/>
                  <a:gd name="connsiteY0" fmla="*/ 72660 h 5444760"/>
                  <a:gd name="connsiteX1" fmla="*/ 4091940 w 4587240"/>
                  <a:gd name="connsiteY1" fmla="*/ 750840 h 5444760"/>
                  <a:gd name="connsiteX2" fmla="*/ 4587240 w 4587240"/>
                  <a:gd name="connsiteY2" fmla="*/ 1208040 h 5444760"/>
                  <a:gd name="connsiteX3" fmla="*/ 4320540 w 4587240"/>
                  <a:gd name="connsiteY3" fmla="*/ 3715020 h 5444760"/>
                  <a:gd name="connsiteX4" fmla="*/ 2301240 w 4587240"/>
                  <a:gd name="connsiteY4" fmla="*/ 5444760 h 5444760"/>
                  <a:gd name="connsiteX5" fmla="*/ 304800 w 4587240"/>
                  <a:gd name="connsiteY5" fmla="*/ 3867420 h 5444760"/>
                  <a:gd name="connsiteX6" fmla="*/ 0 w 4587240"/>
                  <a:gd name="connsiteY6" fmla="*/ 1200420 h 5444760"/>
                  <a:gd name="connsiteX7" fmla="*/ 502920 w 4587240"/>
                  <a:gd name="connsiteY7" fmla="*/ 743220 h 5444760"/>
                  <a:gd name="connsiteX8" fmla="*/ 2095500 w 4587240"/>
                  <a:gd name="connsiteY8" fmla="*/ 72660 h 5444760"/>
                  <a:gd name="connsiteX9" fmla="*/ 2491740 w 4587240"/>
                  <a:gd name="connsiteY9" fmla="*/ 72660 h 5444760"/>
                  <a:gd name="connsiteX0" fmla="*/ 2491740 w 4587240"/>
                  <a:gd name="connsiteY0" fmla="*/ 64732 h 5436832"/>
                  <a:gd name="connsiteX1" fmla="*/ 4091940 w 4587240"/>
                  <a:gd name="connsiteY1" fmla="*/ 742912 h 5436832"/>
                  <a:gd name="connsiteX2" fmla="*/ 4587240 w 4587240"/>
                  <a:gd name="connsiteY2" fmla="*/ 1200112 h 5436832"/>
                  <a:gd name="connsiteX3" fmla="*/ 4320540 w 4587240"/>
                  <a:gd name="connsiteY3" fmla="*/ 3707092 h 5436832"/>
                  <a:gd name="connsiteX4" fmla="*/ 2301240 w 4587240"/>
                  <a:gd name="connsiteY4" fmla="*/ 5436832 h 5436832"/>
                  <a:gd name="connsiteX5" fmla="*/ 304800 w 4587240"/>
                  <a:gd name="connsiteY5" fmla="*/ 3859492 h 5436832"/>
                  <a:gd name="connsiteX6" fmla="*/ 0 w 4587240"/>
                  <a:gd name="connsiteY6" fmla="*/ 1192492 h 5436832"/>
                  <a:gd name="connsiteX7" fmla="*/ 502920 w 4587240"/>
                  <a:gd name="connsiteY7" fmla="*/ 735292 h 5436832"/>
                  <a:gd name="connsiteX8" fmla="*/ 2095500 w 4587240"/>
                  <a:gd name="connsiteY8" fmla="*/ 64732 h 5436832"/>
                  <a:gd name="connsiteX9" fmla="*/ 2491740 w 4587240"/>
                  <a:gd name="connsiteY9" fmla="*/ 64732 h 5436832"/>
                  <a:gd name="connsiteX0" fmla="*/ 2491740 w 4587240"/>
                  <a:gd name="connsiteY0" fmla="*/ 66731 h 5438831"/>
                  <a:gd name="connsiteX1" fmla="*/ 4091940 w 4587240"/>
                  <a:gd name="connsiteY1" fmla="*/ 744911 h 5438831"/>
                  <a:gd name="connsiteX2" fmla="*/ 4587240 w 4587240"/>
                  <a:gd name="connsiteY2" fmla="*/ 1202111 h 5438831"/>
                  <a:gd name="connsiteX3" fmla="*/ 4320540 w 4587240"/>
                  <a:gd name="connsiteY3" fmla="*/ 3709091 h 5438831"/>
                  <a:gd name="connsiteX4" fmla="*/ 2301240 w 4587240"/>
                  <a:gd name="connsiteY4" fmla="*/ 5438831 h 5438831"/>
                  <a:gd name="connsiteX5" fmla="*/ 304800 w 4587240"/>
                  <a:gd name="connsiteY5" fmla="*/ 3861491 h 5438831"/>
                  <a:gd name="connsiteX6" fmla="*/ 0 w 4587240"/>
                  <a:gd name="connsiteY6" fmla="*/ 1194491 h 5438831"/>
                  <a:gd name="connsiteX7" fmla="*/ 502920 w 4587240"/>
                  <a:gd name="connsiteY7" fmla="*/ 737291 h 5438831"/>
                  <a:gd name="connsiteX8" fmla="*/ 2095500 w 4587240"/>
                  <a:gd name="connsiteY8" fmla="*/ 66731 h 5438831"/>
                  <a:gd name="connsiteX9" fmla="*/ 2491740 w 4587240"/>
                  <a:gd name="connsiteY9" fmla="*/ 66731 h 543883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6678 h 5436397"/>
                  <a:gd name="connsiteX1" fmla="*/ 4091940 w 4587240"/>
                  <a:gd name="connsiteY1" fmla="*/ 742477 h 5436397"/>
                  <a:gd name="connsiteX2" fmla="*/ 4587240 w 4587240"/>
                  <a:gd name="connsiteY2" fmla="*/ 1199677 h 5436397"/>
                  <a:gd name="connsiteX3" fmla="*/ 4320540 w 4587240"/>
                  <a:gd name="connsiteY3" fmla="*/ 3706657 h 5436397"/>
                  <a:gd name="connsiteX4" fmla="*/ 2301240 w 4587240"/>
                  <a:gd name="connsiteY4" fmla="*/ 5436397 h 5436397"/>
                  <a:gd name="connsiteX5" fmla="*/ 304800 w 4587240"/>
                  <a:gd name="connsiteY5" fmla="*/ 3859057 h 5436397"/>
                  <a:gd name="connsiteX6" fmla="*/ 0 w 4587240"/>
                  <a:gd name="connsiteY6" fmla="*/ 1192057 h 5436397"/>
                  <a:gd name="connsiteX7" fmla="*/ 502920 w 4587240"/>
                  <a:gd name="connsiteY7" fmla="*/ 734857 h 5436397"/>
                  <a:gd name="connsiteX8" fmla="*/ 2095500 w 4587240"/>
                  <a:gd name="connsiteY8" fmla="*/ 64297 h 5436397"/>
                  <a:gd name="connsiteX9" fmla="*/ 2486977 w 4587240"/>
                  <a:gd name="connsiteY9" fmla="*/ 66678 h 5436397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95292"/>
                  <a:gd name="connsiteY0" fmla="*/ 65686 h 5435405"/>
                  <a:gd name="connsiteX1" fmla="*/ 4091940 w 4595292"/>
                  <a:gd name="connsiteY1" fmla="*/ 741485 h 5435405"/>
                  <a:gd name="connsiteX2" fmla="*/ 4587240 w 4595292"/>
                  <a:gd name="connsiteY2" fmla="*/ 1198685 h 5435405"/>
                  <a:gd name="connsiteX3" fmla="*/ 4320540 w 4595292"/>
                  <a:gd name="connsiteY3" fmla="*/ 3705665 h 5435405"/>
                  <a:gd name="connsiteX4" fmla="*/ 2301240 w 4595292"/>
                  <a:gd name="connsiteY4" fmla="*/ 5435405 h 5435405"/>
                  <a:gd name="connsiteX5" fmla="*/ 304800 w 4595292"/>
                  <a:gd name="connsiteY5" fmla="*/ 3858065 h 5435405"/>
                  <a:gd name="connsiteX6" fmla="*/ 0 w 4595292"/>
                  <a:gd name="connsiteY6" fmla="*/ 1191065 h 5435405"/>
                  <a:gd name="connsiteX7" fmla="*/ 502920 w 4595292"/>
                  <a:gd name="connsiteY7" fmla="*/ 733865 h 5435405"/>
                  <a:gd name="connsiteX8" fmla="*/ 2095500 w 4595292"/>
                  <a:gd name="connsiteY8" fmla="*/ 63305 h 5435405"/>
                  <a:gd name="connsiteX9" fmla="*/ 2486977 w 4595292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511909 w 4631396"/>
                  <a:gd name="connsiteY0" fmla="*/ 65686 h 5435405"/>
                  <a:gd name="connsiteX1" fmla="*/ 4116872 w 4631396"/>
                  <a:gd name="connsiteY1" fmla="*/ 741485 h 5435405"/>
                  <a:gd name="connsiteX2" fmla="*/ 4612172 w 4631396"/>
                  <a:gd name="connsiteY2" fmla="*/ 1198685 h 5435405"/>
                  <a:gd name="connsiteX3" fmla="*/ 4345472 w 4631396"/>
                  <a:gd name="connsiteY3" fmla="*/ 3705665 h 5435405"/>
                  <a:gd name="connsiteX4" fmla="*/ 2326172 w 4631396"/>
                  <a:gd name="connsiteY4" fmla="*/ 5435405 h 5435405"/>
                  <a:gd name="connsiteX5" fmla="*/ 329732 w 4631396"/>
                  <a:gd name="connsiteY5" fmla="*/ 3858065 h 5435405"/>
                  <a:gd name="connsiteX6" fmla="*/ 24932 w 4631396"/>
                  <a:gd name="connsiteY6" fmla="*/ 1191065 h 5435405"/>
                  <a:gd name="connsiteX7" fmla="*/ 527852 w 4631396"/>
                  <a:gd name="connsiteY7" fmla="*/ 733865 h 5435405"/>
                  <a:gd name="connsiteX8" fmla="*/ 2120432 w 4631396"/>
                  <a:gd name="connsiteY8" fmla="*/ 63305 h 5435405"/>
                  <a:gd name="connsiteX9" fmla="*/ 2511909 w 4631396"/>
                  <a:gd name="connsiteY9" fmla="*/ 65686 h 5435405"/>
                  <a:gd name="connsiteX0" fmla="*/ 2524166 w 4643653"/>
                  <a:gd name="connsiteY0" fmla="*/ 65686 h 5435405"/>
                  <a:gd name="connsiteX1" fmla="*/ 4129129 w 4643653"/>
                  <a:gd name="connsiteY1" fmla="*/ 741485 h 5435405"/>
                  <a:gd name="connsiteX2" fmla="*/ 4624429 w 4643653"/>
                  <a:gd name="connsiteY2" fmla="*/ 1198685 h 5435405"/>
                  <a:gd name="connsiteX3" fmla="*/ 4357729 w 4643653"/>
                  <a:gd name="connsiteY3" fmla="*/ 3705665 h 5435405"/>
                  <a:gd name="connsiteX4" fmla="*/ 2338429 w 4643653"/>
                  <a:gd name="connsiteY4" fmla="*/ 5435405 h 5435405"/>
                  <a:gd name="connsiteX5" fmla="*/ 341989 w 4643653"/>
                  <a:gd name="connsiteY5" fmla="*/ 3858065 h 5435405"/>
                  <a:gd name="connsiteX6" fmla="*/ 37189 w 4643653"/>
                  <a:gd name="connsiteY6" fmla="*/ 1191065 h 5435405"/>
                  <a:gd name="connsiteX7" fmla="*/ 540109 w 4643653"/>
                  <a:gd name="connsiteY7" fmla="*/ 733865 h 5435405"/>
                  <a:gd name="connsiteX8" fmla="*/ 2132689 w 4643653"/>
                  <a:gd name="connsiteY8" fmla="*/ 63305 h 5435405"/>
                  <a:gd name="connsiteX9" fmla="*/ 2524166 w 4643653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625577" h="5435405">
                    <a:moveTo>
                      <a:pt x="2506090" y="65686"/>
                    </a:moveTo>
                    <a:cubicBezTo>
                      <a:pt x="3183953" y="757677"/>
                      <a:pt x="3942777" y="725769"/>
                      <a:pt x="4111053" y="741485"/>
                    </a:cubicBezTo>
                    <a:cubicBezTo>
                      <a:pt x="4490466" y="817685"/>
                      <a:pt x="4555553" y="1060573"/>
                      <a:pt x="4606353" y="1198685"/>
                    </a:cubicBezTo>
                    <a:cubicBezTo>
                      <a:pt x="4660328" y="2081970"/>
                      <a:pt x="4609528" y="3089080"/>
                      <a:pt x="4339653" y="3705665"/>
                    </a:cubicBezTo>
                    <a:cubicBezTo>
                      <a:pt x="3885628" y="4753732"/>
                      <a:pt x="2922015" y="5330313"/>
                      <a:pt x="2320353" y="5435405"/>
                    </a:cubicBezTo>
                    <a:cubicBezTo>
                      <a:pt x="1707261" y="5347775"/>
                      <a:pt x="760793" y="4788658"/>
                      <a:pt x="323913" y="3858065"/>
                    </a:cubicBezTo>
                    <a:cubicBezTo>
                      <a:pt x="-72962" y="2845240"/>
                      <a:pt x="-3112" y="2065778"/>
                      <a:pt x="19113" y="1191065"/>
                    </a:cubicBezTo>
                    <a:cubicBezTo>
                      <a:pt x="110553" y="833878"/>
                      <a:pt x="354393" y="762440"/>
                      <a:pt x="522033" y="733865"/>
                    </a:cubicBezTo>
                    <a:cubicBezTo>
                      <a:pt x="1486280" y="705608"/>
                      <a:pt x="1807591" y="301113"/>
                      <a:pt x="2114613" y="63305"/>
                    </a:cubicBezTo>
                    <a:cubicBezTo>
                      <a:pt x="2175255" y="3774"/>
                      <a:pt x="2354960" y="-43851"/>
                      <a:pt x="2506090" y="65686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dirty="0"/>
              </a:p>
            </p:txBody>
          </p:sp>
        </p:grpSp>
        <p:pic>
          <p:nvPicPr>
            <p:cNvPr id="202" name="Graphic 201">
              <a:extLst>
                <a:ext uri="{FF2B5EF4-FFF2-40B4-BE49-F238E27FC236}">
                  <a16:creationId xmlns:a16="http://schemas.microsoft.com/office/drawing/2014/main" id="{803E2006-4F63-4281-9DBD-5E43626328F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566422" y="1613174"/>
              <a:ext cx="197316" cy="19731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2921592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advTm="1473">
        <p159:morph option="byObject"/>
      </p:transition>
    </mc:Choice>
    <mc:Fallback>
      <p:transition advTm="147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6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7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0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1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4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5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8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9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22" dur="16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23" dur="16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16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26" dur="13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27" dur="13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13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30" dur="22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1" dur="22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" dur="22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34" dur="9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5" dur="9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" dur="9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Rectangle: Rounded Corners 241">
            <a:extLst>
              <a:ext uri="{FF2B5EF4-FFF2-40B4-BE49-F238E27FC236}">
                <a16:creationId xmlns:a16="http://schemas.microsoft.com/office/drawing/2014/main" id="{E02A3B78-FAAD-400E-AB29-226E856B05EE}"/>
              </a:ext>
            </a:extLst>
          </p:cNvPr>
          <p:cNvSpPr/>
          <p:nvPr/>
        </p:nvSpPr>
        <p:spPr>
          <a:xfrm>
            <a:off x="2320151" y="4741238"/>
            <a:ext cx="946436" cy="914400"/>
          </a:xfrm>
          <a:prstGeom prst="roundRect">
            <a:avLst>
              <a:gd name="adj" fmla="val 26579"/>
            </a:avLst>
          </a:prstGeom>
          <a:noFill/>
          <a:ln w="28575">
            <a:solidFill>
              <a:schemeClr val="bg1">
                <a:lumMod val="75000"/>
              </a:schemeClr>
            </a:solidFill>
            <a:prstDash val="sysDash"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Node1</a:t>
            </a:r>
            <a:endParaRPr lang="fr-BE" sz="2000" dirty="0">
              <a:solidFill>
                <a:schemeClr val="bg1">
                  <a:lumMod val="6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43" name="Rectangle: Rounded Corners 242">
            <a:extLst>
              <a:ext uri="{FF2B5EF4-FFF2-40B4-BE49-F238E27FC236}">
                <a16:creationId xmlns:a16="http://schemas.microsoft.com/office/drawing/2014/main" id="{CFD213C2-B8BE-4F23-9396-B0E17B4F3768}"/>
              </a:ext>
            </a:extLst>
          </p:cNvPr>
          <p:cNvSpPr/>
          <p:nvPr/>
        </p:nvSpPr>
        <p:spPr>
          <a:xfrm>
            <a:off x="3912762" y="3382105"/>
            <a:ext cx="1618057" cy="914400"/>
          </a:xfrm>
          <a:prstGeom prst="roundRect">
            <a:avLst>
              <a:gd name="adj" fmla="val 26579"/>
            </a:avLst>
          </a:prstGeom>
          <a:solidFill>
            <a:srgbClr val="78B83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New Node</a:t>
            </a:r>
            <a:endParaRPr lang="fr-BE" sz="2000" dirty="0">
              <a:solidFill>
                <a:schemeClr val="bg1">
                  <a:lumMod val="9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5FD3D961-A8E3-4C6A-A4EE-7DD68B18E42C}"/>
              </a:ext>
            </a:extLst>
          </p:cNvPr>
          <p:cNvGrpSpPr/>
          <p:nvPr/>
        </p:nvGrpSpPr>
        <p:grpSpPr>
          <a:xfrm>
            <a:off x="8594509" y="-243840"/>
            <a:ext cx="3800673" cy="1136390"/>
            <a:chOff x="8594509" y="5937504"/>
            <a:chExt cx="3800673" cy="1136390"/>
          </a:xfrm>
        </p:grpSpPr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BFCD429D-CD0C-4067-B74F-46ED0273003D}"/>
                </a:ext>
              </a:extLst>
            </p:cNvPr>
            <p:cNvSpPr/>
            <p:nvPr/>
          </p:nvSpPr>
          <p:spPr>
            <a:xfrm>
              <a:off x="8594509" y="5937504"/>
              <a:ext cx="3800673" cy="1136390"/>
            </a:xfrm>
            <a:prstGeom prst="roundRect">
              <a:avLst/>
            </a:prstGeom>
            <a:solidFill>
              <a:schemeClr val="bg1"/>
            </a:solidFill>
            <a:ln w="571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pic>
          <p:nvPicPr>
            <p:cNvPr id="57" name="Graphic 56">
              <a:extLst>
                <a:ext uri="{FF2B5EF4-FFF2-40B4-BE49-F238E27FC236}">
                  <a16:creationId xmlns:a16="http://schemas.microsoft.com/office/drawing/2014/main" id="{852DB212-A014-4990-869E-0DD9B426A5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8924852" y="6303054"/>
              <a:ext cx="593582" cy="593582"/>
            </a:xfrm>
            <a:prstGeom prst="rect">
              <a:avLst/>
            </a:prstGeom>
          </p:spPr>
        </p:pic>
        <p:pic>
          <p:nvPicPr>
            <p:cNvPr id="58" name="Graphic 57">
              <a:extLst>
                <a:ext uri="{FF2B5EF4-FFF2-40B4-BE49-F238E27FC236}">
                  <a16:creationId xmlns:a16="http://schemas.microsoft.com/office/drawing/2014/main" id="{8E548813-E3B9-46AF-8789-AC4B184425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151216" y="6303054"/>
              <a:ext cx="593582" cy="593582"/>
            </a:xfrm>
            <a:prstGeom prst="rect">
              <a:avLst/>
            </a:prstGeom>
          </p:spPr>
        </p:pic>
        <p:pic>
          <p:nvPicPr>
            <p:cNvPr id="59" name="Graphic 58">
              <a:extLst>
                <a:ext uri="{FF2B5EF4-FFF2-40B4-BE49-F238E27FC236}">
                  <a16:creationId xmlns:a16="http://schemas.microsoft.com/office/drawing/2014/main" id="{56002167-1A27-496B-8268-1F270E0FD00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11349540" y="6303054"/>
              <a:ext cx="593582" cy="593582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EC2C4A4D-4BDC-4727-846A-2BA2A114B58E}"/>
                </a:ext>
              </a:extLst>
            </p:cNvPr>
            <p:cNvSpPr txBox="1"/>
            <p:nvPr/>
          </p:nvSpPr>
          <p:spPr>
            <a:xfrm>
              <a:off x="9526874" y="6143693"/>
              <a:ext cx="60474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/>
                <a:t>&lt;</a:t>
              </a:r>
              <a:endParaRPr lang="fr-BE" sz="4800" b="1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DB020B64-0390-4BDF-9D6C-46E53C19B916}"/>
                </a:ext>
              </a:extLst>
            </p:cNvPr>
            <p:cNvSpPr txBox="1"/>
            <p:nvPr/>
          </p:nvSpPr>
          <p:spPr>
            <a:xfrm>
              <a:off x="10747221" y="6147288"/>
              <a:ext cx="60474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/>
                <a:t>&lt;</a:t>
              </a:r>
              <a:endParaRPr lang="fr-BE" sz="4800" b="1" dirty="0"/>
            </a:p>
          </p:txBody>
        </p:sp>
      </p:grp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498E5345-F6A7-46B8-B51A-F214D2E3A208}"/>
              </a:ext>
            </a:extLst>
          </p:cNvPr>
          <p:cNvSpPr/>
          <p:nvPr/>
        </p:nvSpPr>
        <p:spPr>
          <a:xfrm>
            <a:off x="2444900" y="2915417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E0303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LA</a:t>
            </a:r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3AB02E44-3147-4F5B-B6CC-B24F648E947C}"/>
              </a:ext>
            </a:extLst>
          </p:cNvPr>
          <p:cNvSpPr/>
          <p:nvPr/>
        </p:nvSpPr>
        <p:spPr>
          <a:xfrm>
            <a:off x="6108419" y="2915417"/>
            <a:ext cx="1666910" cy="914400"/>
          </a:xfrm>
          <a:prstGeom prst="roundRect">
            <a:avLst>
              <a:gd name="adj" fmla="val 32829"/>
            </a:avLst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Node 1</a:t>
            </a:r>
            <a:endParaRPr lang="fr-BE" dirty="0">
              <a:solidFill>
                <a:schemeClr val="tx1">
                  <a:lumMod val="75000"/>
                  <a:lumOff val="2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66631AAC-EA21-42CF-B91F-874E03F19699}"/>
              </a:ext>
            </a:extLst>
          </p:cNvPr>
          <p:cNvSpPr/>
          <p:nvPr/>
        </p:nvSpPr>
        <p:spPr>
          <a:xfrm>
            <a:off x="8308403" y="2910537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78B83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 2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B548A3FA-D96A-4015-B070-B055F56EFFFC}"/>
              </a:ext>
            </a:extLst>
          </p:cNvPr>
          <p:cNvSpPr/>
          <p:nvPr/>
        </p:nvSpPr>
        <p:spPr>
          <a:xfrm>
            <a:off x="3312816" y="2825066"/>
            <a:ext cx="3035929" cy="224181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9C8A8B11-F563-4526-B9EB-45B5C17BBBBB}"/>
              </a:ext>
            </a:extLst>
          </p:cNvPr>
          <p:cNvSpPr/>
          <p:nvPr/>
        </p:nvSpPr>
        <p:spPr>
          <a:xfrm>
            <a:off x="10476141" y="2918042"/>
            <a:ext cx="946436" cy="914400"/>
          </a:xfrm>
          <a:prstGeom prst="roundRect">
            <a:avLst>
              <a:gd name="adj" fmla="val 26579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D44E73AB-F84A-40EC-93D0-687D06693101}"/>
              </a:ext>
            </a:extLst>
          </p:cNvPr>
          <p:cNvSpPr/>
          <p:nvPr/>
        </p:nvSpPr>
        <p:spPr>
          <a:xfrm>
            <a:off x="10476998" y="2917082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3584CB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RA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83F40CC4-A5D4-4387-9D65-22A7FED42D19}"/>
              </a:ext>
            </a:extLst>
          </p:cNvPr>
          <p:cNvSpPr/>
          <p:nvPr/>
        </p:nvSpPr>
        <p:spPr>
          <a:xfrm>
            <a:off x="7680301" y="2909265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3DBAC1DD-4305-43CF-8C78-D48785A5364F}"/>
              </a:ext>
            </a:extLst>
          </p:cNvPr>
          <p:cNvSpPr/>
          <p:nvPr/>
        </p:nvSpPr>
        <p:spPr>
          <a:xfrm>
            <a:off x="9877018" y="2904712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93EFD55F-2DE2-49CA-A03D-C3DB8CD5AB4A}"/>
              </a:ext>
            </a:extLst>
          </p:cNvPr>
          <p:cNvSpPr/>
          <p:nvPr/>
        </p:nvSpPr>
        <p:spPr>
          <a:xfrm rot="10800000">
            <a:off x="9821601" y="3710901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D880F619-E66D-471F-87EE-5A97DB8FF725}"/>
              </a:ext>
            </a:extLst>
          </p:cNvPr>
          <p:cNvSpPr/>
          <p:nvPr/>
        </p:nvSpPr>
        <p:spPr>
          <a:xfrm rot="10800000">
            <a:off x="7659974" y="3653283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A8AFBF1F-0C0C-4834-905F-0D7C05CB4ECD}"/>
              </a:ext>
            </a:extLst>
          </p:cNvPr>
          <p:cNvSpPr/>
          <p:nvPr/>
        </p:nvSpPr>
        <p:spPr>
          <a:xfrm rot="8818459">
            <a:off x="5267323" y="3868322"/>
            <a:ext cx="1134982" cy="139931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B78D5782-5769-43BC-9C26-D37FDB2BA26E}"/>
              </a:ext>
            </a:extLst>
          </p:cNvPr>
          <p:cNvGrpSpPr/>
          <p:nvPr/>
        </p:nvGrpSpPr>
        <p:grpSpPr>
          <a:xfrm>
            <a:off x="292200" y="673796"/>
            <a:ext cx="1077932" cy="1076788"/>
            <a:chOff x="4322454" y="2326306"/>
            <a:chExt cx="2121384" cy="2119132"/>
          </a:xfrm>
        </p:grpSpPr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BDB21855-249C-4A6B-8805-798EF97B8B32}"/>
                </a:ext>
              </a:extLst>
            </p:cNvPr>
            <p:cNvGrpSpPr/>
            <p:nvPr/>
          </p:nvGrpSpPr>
          <p:grpSpPr>
            <a:xfrm>
              <a:off x="4871096" y="2326306"/>
              <a:ext cx="1080000" cy="156845"/>
              <a:chOff x="4860000" y="2304000"/>
              <a:chExt cx="1080000" cy="156845"/>
            </a:xfrm>
          </p:grpSpPr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99AE82B2-FB5A-400B-B56E-E214E1EEA7A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5707F36A-7B86-418D-9751-B2B7C232120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54AA6B68-67F3-4975-A95E-F341ED9EF553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>
                <a:extLst>
                  <a:ext uri="{FF2B5EF4-FFF2-40B4-BE49-F238E27FC236}">
                    <a16:creationId xmlns:a16="http://schemas.microsoft.com/office/drawing/2014/main" id="{A671943C-6EF4-42AA-975F-45EF9C6A3B3A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3C7E93C7-7C2E-4EC7-BFA1-117A2F7947F1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id="{57878A0D-3480-4FE6-A54D-773553020ADE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4CA2D378-19F2-4F42-9700-024996AC8052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CCF2165B-3FF0-4410-B1BC-F80C39793C92}"/>
                </a:ext>
              </a:extLst>
            </p:cNvPr>
            <p:cNvGrpSpPr/>
            <p:nvPr/>
          </p:nvGrpSpPr>
          <p:grpSpPr>
            <a:xfrm rot="5400000">
              <a:off x="5825416" y="3285860"/>
              <a:ext cx="1080000" cy="156845"/>
              <a:chOff x="4860000" y="2304000"/>
              <a:chExt cx="1080000" cy="156845"/>
            </a:xfrm>
          </p:grpSpPr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922AF6D0-1B88-4D17-AE68-2B30DE90D34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CEEF48AB-87B1-4233-AECE-9C6D6DACE25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8E1D08FC-7904-492D-8D78-FB99259B0DC1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08E836E3-2E6D-4775-8425-C8267C2838AD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503C5DEB-3D5B-4B5E-93D8-6108EDE85082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159FED89-604C-4C6C-A6A0-83FBA3C1530B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A56467B4-3F60-4827-9971-473045E824E8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5A70AE02-8A23-45B5-B4A8-38B98D3373D5}"/>
                </a:ext>
              </a:extLst>
            </p:cNvPr>
            <p:cNvGrpSpPr/>
            <p:nvPr/>
          </p:nvGrpSpPr>
          <p:grpSpPr>
            <a:xfrm>
              <a:off x="4844370" y="4288593"/>
              <a:ext cx="1080000" cy="156845"/>
              <a:chOff x="4860000" y="2304000"/>
              <a:chExt cx="1080000" cy="156845"/>
            </a:xfrm>
          </p:grpSpPr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91A280ED-8867-4F75-8170-92C1ABF252E2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8FE6FEEC-A959-4ADE-BA6E-40EA267EA747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6D220034-E194-4AF6-B161-026C01376DDD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71B42F67-1064-46AF-877F-CCAA7E848371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7FC2A320-3D2A-4CDB-B3BC-383F77088540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B5526348-8D55-4E1D-8977-B74088C6D144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C006205E-8F27-4669-B9ED-D4CBB65ECABD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BBC8BF8A-F44F-4EBE-BF8B-7D55B84E699A}"/>
                </a:ext>
              </a:extLst>
            </p:cNvPr>
            <p:cNvGrpSpPr/>
            <p:nvPr/>
          </p:nvGrpSpPr>
          <p:grpSpPr>
            <a:xfrm rot="5400000">
              <a:off x="3860877" y="3307603"/>
              <a:ext cx="1080000" cy="156845"/>
              <a:chOff x="4860000" y="2304000"/>
              <a:chExt cx="1080000" cy="156845"/>
            </a:xfrm>
          </p:grpSpPr>
          <p:cxnSp>
            <p:nvCxnSpPr>
              <p:cNvPr id="136" name="Straight Connector 135">
                <a:extLst>
                  <a:ext uri="{FF2B5EF4-FFF2-40B4-BE49-F238E27FC236}">
                    <a16:creationId xmlns:a16="http://schemas.microsoft.com/office/drawing/2014/main" id="{B56432A2-B755-4430-9C35-AE2AF065A5D3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0870B305-1837-4900-AE75-EB23D6341A1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2F8F7747-9D14-4150-8BC0-DFF532B680EF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563770AD-CF2C-48B1-A7D0-6286F8A3DD63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131083F2-1F1B-4034-9F62-33ACE5B1F759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E5C0BF2D-FD57-4271-B28B-115E241CD7CD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FDCEE0F7-F70E-4D45-ACFD-E84BBC070EB9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D2AE1C21-40A0-44FF-8349-41CC19614C90}"/>
                </a:ext>
              </a:extLst>
            </p:cNvPr>
            <p:cNvSpPr/>
            <p:nvPr/>
          </p:nvSpPr>
          <p:spPr>
            <a:xfrm>
              <a:off x="4484370" y="2486025"/>
              <a:ext cx="1800000" cy="1800000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solidFill>
              <a:srgbClr val="4CAF50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  <p:sp>
        <p:nvSpPr>
          <p:cNvPr id="164" name="Freeform: Shape 163">
            <a:extLst>
              <a:ext uri="{FF2B5EF4-FFF2-40B4-BE49-F238E27FC236}">
                <a16:creationId xmlns:a16="http://schemas.microsoft.com/office/drawing/2014/main" id="{5A39D777-590E-43AC-A3E7-71099F3EF366}"/>
              </a:ext>
            </a:extLst>
          </p:cNvPr>
          <p:cNvSpPr/>
          <p:nvPr/>
        </p:nvSpPr>
        <p:spPr>
          <a:xfrm>
            <a:off x="504611" y="884870"/>
            <a:ext cx="659567" cy="659567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66BB6A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B2F56CB3-C8B5-4079-84B7-49C1F8665C6C}"/>
              </a:ext>
            </a:extLst>
          </p:cNvPr>
          <p:cNvGrpSpPr/>
          <p:nvPr/>
        </p:nvGrpSpPr>
        <p:grpSpPr>
          <a:xfrm>
            <a:off x="525574" y="1317281"/>
            <a:ext cx="240902" cy="45719"/>
            <a:chOff x="3494087" y="1512707"/>
            <a:chExt cx="460682" cy="143545"/>
          </a:xfrm>
        </p:grpSpPr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9A4659CB-12AA-4567-96FB-0EE0F7131F92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3494087" y="1512707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94BD9989-C454-4066-98D0-E611E4DD2244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512708"/>
              <a:ext cx="0" cy="143544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FD9050D7-A2E3-4649-98E5-1CB74B16638B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656252"/>
              <a:ext cx="14026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9" name="Oval 168">
            <a:extLst>
              <a:ext uri="{FF2B5EF4-FFF2-40B4-BE49-F238E27FC236}">
                <a16:creationId xmlns:a16="http://schemas.microsoft.com/office/drawing/2014/main" id="{5C8D347F-0D1E-48B7-B40B-E7BB6DF38495}"/>
              </a:ext>
            </a:extLst>
          </p:cNvPr>
          <p:cNvSpPr/>
          <p:nvPr/>
        </p:nvSpPr>
        <p:spPr>
          <a:xfrm rot="10800000">
            <a:off x="766505" y="1318808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242D19F2-83EA-4838-8367-B2E4A32D9129}"/>
              </a:ext>
            </a:extLst>
          </p:cNvPr>
          <p:cNvGrpSpPr/>
          <p:nvPr/>
        </p:nvGrpSpPr>
        <p:grpSpPr>
          <a:xfrm>
            <a:off x="1056555" y="1370372"/>
            <a:ext cx="91463" cy="140928"/>
            <a:chOff x="4439732" y="1735257"/>
            <a:chExt cx="249650" cy="266260"/>
          </a:xfrm>
        </p:grpSpPr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AC8A2788-B4A9-4C69-987C-C1F8DBD68F8C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C0A02C94-8373-4008-9879-AB1AD0DF85B5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3" name="Oval 172">
            <a:extLst>
              <a:ext uri="{FF2B5EF4-FFF2-40B4-BE49-F238E27FC236}">
                <a16:creationId xmlns:a16="http://schemas.microsoft.com/office/drawing/2014/main" id="{9B5C56EA-D52E-4B6C-A709-CDC09BCC9EE1}"/>
              </a:ext>
            </a:extLst>
          </p:cNvPr>
          <p:cNvSpPr/>
          <p:nvPr/>
        </p:nvSpPr>
        <p:spPr>
          <a:xfrm rot="5400000">
            <a:off x="1011296" y="1284709"/>
            <a:ext cx="90515" cy="91465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D7B6C123-4A1C-4FA0-A91F-3F9952E97B60}"/>
              </a:ext>
            </a:extLst>
          </p:cNvPr>
          <p:cNvGrpSpPr/>
          <p:nvPr/>
        </p:nvGrpSpPr>
        <p:grpSpPr>
          <a:xfrm rot="16200000">
            <a:off x="747100" y="898922"/>
            <a:ext cx="150485" cy="140928"/>
            <a:chOff x="4439732" y="1735257"/>
            <a:chExt cx="249650" cy="266260"/>
          </a:xfrm>
        </p:grpSpPr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A524254A-1069-4035-AE1F-7A5430A125B4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C88BE510-C0D8-4224-982F-9FE6DFC6F404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7" name="Oval 176">
            <a:extLst>
              <a:ext uri="{FF2B5EF4-FFF2-40B4-BE49-F238E27FC236}">
                <a16:creationId xmlns:a16="http://schemas.microsoft.com/office/drawing/2014/main" id="{07B9720A-634B-46E9-B078-B9ED515F0869}"/>
              </a:ext>
            </a:extLst>
          </p:cNvPr>
          <p:cNvSpPr/>
          <p:nvPr/>
        </p:nvSpPr>
        <p:spPr>
          <a:xfrm>
            <a:off x="665748" y="1001456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81FD4B09-9E03-4A7D-B7CF-8D825D3269D5}"/>
              </a:ext>
            </a:extLst>
          </p:cNvPr>
          <p:cNvGrpSpPr/>
          <p:nvPr/>
        </p:nvGrpSpPr>
        <p:grpSpPr>
          <a:xfrm>
            <a:off x="892807" y="1069228"/>
            <a:ext cx="258856" cy="90000"/>
            <a:chOff x="4268071" y="1075055"/>
            <a:chExt cx="482298" cy="197661"/>
          </a:xfrm>
        </p:grpSpPr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D1E7384D-0398-4062-9E94-C5219D6E49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29947" y="1075055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1A250AE0-EC43-48E8-A106-18D07E9601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68071" y="1075055"/>
              <a:ext cx="161876" cy="197661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1" name="Oval 180">
            <a:extLst>
              <a:ext uri="{FF2B5EF4-FFF2-40B4-BE49-F238E27FC236}">
                <a16:creationId xmlns:a16="http://schemas.microsoft.com/office/drawing/2014/main" id="{5DF51640-6235-4941-9DDE-9F630A4D8DB1}"/>
              </a:ext>
            </a:extLst>
          </p:cNvPr>
          <p:cNvSpPr/>
          <p:nvPr/>
        </p:nvSpPr>
        <p:spPr>
          <a:xfrm>
            <a:off x="826404" y="1130271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82" name="Oval 181">
            <a:extLst>
              <a:ext uri="{FF2B5EF4-FFF2-40B4-BE49-F238E27FC236}">
                <a16:creationId xmlns:a16="http://schemas.microsoft.com/office/drawing/2014/main" id="{0ECEF9C9-13C1-48A0-97BF-A9148C2C376F}"/>
              </a:ext>
            </a:extLst>
          </p:cNvPr>
          <p:cNvSpPr/>
          <p:nvPr/>
        </p:nvSpPr>
        <p:spPr>
          <a:xfrm>
            <a:off x="595928" y="1197339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3" name="Oval 182">
            <a:extLst>
              <a:ext uri="{FF2B5EF4-FFF2-40B4-BE49-F238E27FC236}">
                <a16:creationId xmlns:a16="http://schemas.microsoft.com/office/drawing/2014/main" id="{D7156E56-768F-452B-BA63-F02628FA0DD7}"/>
              </a:ext>
            </a:extLst>
          </p:cNvPr>
          <p:cNvSpPr/>
          <p:nvPr/>
        </p:nvSpPr>
        <p:spPr>
          <a:xfrm>
            <a:off x="979688" y="968240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4" name="Oval 183">
            <a:extLst>
              <a:ext uri="{FF2B5EF4-FFF2-40B4-BE49-F238E27FC236}">
                <a16:creationId xmlns:a16="http://schemas.microsoft.com/office/drawing/2014/main" id="{BF4172B0-EB09-48AC-BADB-2A6C274421D3}"/>
              </a:ext>
            </a:extLst>
          </p:cNvPr>
          <p:cNvSpPr/>
          <p:nvPr/>
        </p:nvSpPr>
        <p:spPr>
          <a:xfrm>
            <a:off x="1029675" y="1168751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5" name="Oval 184">
            <a:extLst>
              <a:ext uri="{FF2B5EF4-FFF2-40B4-BE49-F238E27FC236}">
                <a16:creationId xmlns:a16="http://schemas.microsoft.com/office/drawing/2014/main" id="{6CB1E73C-4500-4227-9182-BD9A76FA2AF9}"/>
              </a:ext>
            </a:extLst>
          </p:cNvPr>
          <p:cNvSpPr/>
          <p:nvPr/>
        </p:nvSpPr>
        <p:spPr>
          <a:xfrm>
            <a:off x="664073" y="1454550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263" name="Group 262">
            <a:extLst>
              <a:ext uri="{FF2B5EF4-FFF2-40B4-BE49-F238E27FC236}">
                <a16:creationId xmlns:a16="http://schemas.microsoft.com/office/drawing/2014/main" id="{339F95F0-4AAC-42E0-8D12-64291F18A851}"/>
              </a:ext>
            </a:extLst>
          </p:cNvPr>
          <p:cNvGrpSpPr/>
          <p:nvPr/>
        </p:nvGrpSpPr>
        <p:grpSpPr>
          <a:xfrm>
            <a:off x="296349" y="4684130"/>
            <a:ext cx="1077933" cy="1076788"/>
            <a:chOff x="4322455" y="2326306"/>
            <a:chExt cx="2121387" cy="2119132"/>
          </a:xfrm>
        </p:grpSpPr>
        <p:grpSp>
          <p:nvGrpSpPr>
            <p:cNvPr id="264" name="Group 263">
              <a:extLst>
                <a:ext uri="{FF2B5EF4-FFF2-40B4-BE49-F238E27FC236}">
                  <a16:creationId xmlns:a16="http://schemas.microsoft.com/office/drawing/2014/main" id="{7581B607-498D-42BF-AFEC-4C693901E41D}"/>
                </a:ext>
              </a:extLst>
            </p:cNvPr>
            <p:cNvGrpSpPr/>
            <p:nvPr/>
          </p:nvGrpSpPr>
          <p:grpSpPr>
            <a:xfrm>
              <a:off x="4871100" y="2326306"/>
              <a:ext cx="1080001" cy="156845"/>
              <a:chOff x="4860000" y="2304000"/>
              <a:chExt cx="1080000" cy="156845"/>
            </a:xfrm>
          </p:grpSpPr>
          <p:cxnSp>
            <p:nvCxnSpPr>
              <p:cNvPr id="290" name="Straight Connector 289">
                <a:extLst>
                  <a:ext uri="{FF2B5EF4-FFF2-40B4-BE49-F238E27FC236}">
                    <a16:creationId xmlns:a16="http://schemas.microsoft.com/office/drawing/2014/main" id="{F8DAF817-8EAD-4134-8CDE-FD907AAFA5F5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Straight Connector 290">
                <a:extLst>
                  <a:ext uri="{FF2B5EF4-FFF2-40B4-BE49-F238E27FC236}">
                    <a16:creationId xmlns:a16="http://schemas.microsoft.com/office/drawing/2014/main" id="{3B83845F-45D4-4CC1-BB76-EA6990CB71B3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Straight Connector 291">
                <a:extLst>
                  <a:ext uri="{FF2B5EF4-FFF2-40B4-BE49-F238E27FC236}">
                    <a16:creationId xmlns:a16="http://schemas.microsoft.com/office/drawing/2014/main" id="{DCE74B10-D5B2-4569-B910-5D9458DDB157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Straight Connector 292">
                <a:extLst>
                  <a:ext uri="{FF2B5EF4-FFF2-40B4-BE49-F238E27FC236}">
                    <a16:creationId xmlns:a16="http://schemas.microsoft.com/office/drawing/2014/main" id="{B197A162-70ED-4F03-B6EF-69206F76CC08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Straight Connector 293">
                <a:extLst>
                  <a:ext uri="{FF2B5EF4-FFF2-40B4-BE49-F238E27FC236}">
                    <a16:creationId xmlns:a16="http://schemas.microsoft.com/office/drawing/2014/main" id="{4ED3EF85-10FA-40F8-9B24-A8A79D746E14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Straight Connector 294">
                <a:extLst>
                  <a:ext uri="{FF2B5EF4-FFF2-40B4-BE49-F238E27FC236}">
                    <a16:creationId xmlns:a16="http://schemas.microsoft.com/office/drawing/2014/main" id="{E78DBF5C-3FC9-4F4B-B6DB-3B9BC7345491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Straight Connector 295">
                <a:extLst>
                  <a:ext uri="{FF2B5EF4-FFF2-40B4-BE49-F238E27FC236}">
                    <a16:creationId xmlns:a16="http://schemas.microsoft.com/office/drawing/2014/main" id="{108BD20D-49BF-4C64-9914-171A99F1E045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5" name="Group 264">
              <a:extLst>
                <a:ext uri="{FF2B5EF4-FFF2-40B4-BE49-F238E27FC236}">
                  <a16:creationId xmlns:a16="http://schemas.microsoft.com/office/drawing/2014/main" id="{DBD10DDD-EC30-47B9-B857-9D6AAAFBD639}"/>
                </a:ext>
              </a:extLst>
            </p:cNvPr>
            <p:cNvGrpSpPr/>
            <p:nvPr/>
          </p:nvGrpSpPr>
          <p:grpSpPr>
            <a:xfrm rot="5400000">
              <a:off x="5825420" y="3285860"/>
              <a:ext cx="1080000" cy="156845"/>
              <a:chOff x="4860000" y="2304000"/>
              <a:chExt cx="1080000" cy="156845"/>
            </a:xfrm>
          </p:grpSpPr>
          <p:cxnSp>
            <p:nvCxnSpPr>
              <p:cNvPr id="283" name="Straight Connector 282">
                <a:extLst>
                  <a:ext uri="{FF2B5EF4-FFF2-40B4-BE49-F238E27FC236}">
                    <a16:creationId xmlns:a16="http://schemas.microsoft.com/office/drawing/2014/main" id="{45BD1978-F9BD-471C-BBED-BE9E09CF997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Straight Connector 283">
                <a:extLst>
                  <a:ext uri="{FF2B5EF4-FFF2-40B4-BE49-F238E27FC236}">
                    <a16:creationId xmlns:a16="http://schemas.microsoft.com/office/drawing/2014/main" id="{384A9E1E-6BB6-4224-91CA-0916BD2C837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Straight Connector 284">
                <a:extLst>
                  <a:ext uri="{FF2B5EF4-FFF2-40B4-BE49-F238E27FC236}">
                    <a16:creationId xmlns:a16="http://schemas.microsoft.com/office/drawing/2014/main" id="{3965C42E-D8A5-4AEC-B10A-DBB44AB43BE6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Straight Connector 285">
                <a:extLst>
                  <a:ext uri="{FF2B5EF4-FFF2-40B4-BE49-F238E27FC236}">
                    <a16:creationId xmlns:a16="http://schemas.microsoft.com/office/drawing/2014/main" id="{078B962F-4BC1-4F1A-98CA-38CE0230A75D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Straight Connector 286">
                <a:extLst>
                  <a:ext uri="{FF2B5EF4-FFF2-40B4-BE49-F238E27FC236}">
                    <a16:creationId xmlns:a16="http://schemas.microsoft.com/office/drawing/2014/main" id="{11E956C7-2527-4BF7-91CD-0D1B30A5B265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Straight Connector 287">
                <a:extLst>
                  <a:ext uri="{FF2B5EF4-FFF2-40B4-BE49-F238E27FC236}">
                    <a16:creationId xmlns:a16="http://schemas.microsoft.com/office/drawing/2014/main" id="{3872049F-12D3-4A11-A6A8-4D0AFB15F8D4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Straight Connector 288">
                <a:extLst>
                  <a:ext uri="{FF2B5EF4-FFF2-40B4-BE49-F238E27FC236}">
                    <a16:creationId xmlns:a16="http://schemas.microsoft.com/office/drawing/2014/main" id="{44592C49-1DF9-4087-9486-36B9604206BA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6" name="Group 265">
              <a:extLst>
                <a:ext uri="{FF2B5EF4-FFF2-40B4-BE49-F238E27FC236}">
                  <a16:creationId xmlns:a16="http://schemas.microsoft.com/office/drawing/2014/main" id="{327B9869-963C-44BB-AB9B-1EC417D9F7A6}"/>
                </a:ext>
              </a:extLst>
            </p:cNvPr>
            <p:cNvGrpSpPr/>
            <p:nvPr/>
          </p:nvGrpSpPr>
          <p:grpSpPr>
            <a:xfrm>
              <a:off x="4844372" y="4288593"/>
              <a:ext cx="1080001" cy="156845"/>
              <a:chOff x="4860000" y="2304000"/>
              <a:chExt cx="1080000" cy="156845"/>
            </a:xfrm>
          </p:grpSpPr>
          <p:cxnSp>
            <p:nvCxnSpPr>
              <p:cNvPr id="276" name="Straight Connector 275">
                <a:extLst>
                  <a:ext uri="{FF2B5EF4-FFF2-40B4-BE49-F238E27FC236}">
                    <a16:creationId xmlns:a16="http://schemas.microsoft.com/office/drawing/2014/main" id="{ADB7BB5E-B7C8-41D1-BC17-BFD0F2D238DC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Straight Connector 276">
                <a:extLst>
                  <a:ext uri="{FF2B5EF4-FFF2-40B4-BE49-F238E27FC236}">
                    <a16:creationId xmlns:a16="http://schemas.microsoft.com/office/drawing/2014/main" id="{765730AE-4D03-458C-9B28-3FEB4D16D45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Straight Connector 277">
                <a:extLst>
                  <a:ext uri="{FF2B5EF4-FFF2-40B4-BE49-F238E27FC236}">
                    <a16:creationId xmlns:a16="http://schemas.microsoft.com/office/drawing/2014/main" id="{504FC0CA-4F1A-453F-8301-A9C7325CB303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Straight Connector 278">
                <a:extLst>
                  <a:ext uri="{FF2B5EF4-FFF2-40B4-BE49-F238E27FC236}">
                    <a16:creationId xmlns:a16="http://schemas.microsoft.com/office/drawing/2014/main" id="{0ED92517-3A06-4570-8E0B-59F832DB8B60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Straight Connector 279">
                <a:extLst>
                  <a:ext uri="{FF2B5EF4-FFF2-40B4-BE49-F238E27FC236}">
                    <a16:creationId xmlns:a16="http://schemas.microsoft.com/office/drawing/2014/main" id="{B7846209-AA67-4D65-8073-876DFC97381E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Straight Connector 280">
                <a:extLst>
                  <a:ext uri="{FF2B5EF4-FFF2-40B4-BE49-F238E27FC236}">
                    <a16:creationId xmlns:a16="http://schemas.microsoft.com/office/drawing/2014/main" id="{C661235E-1F9C-493E-9BB3-CE4A2226A567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Straight Connector 281">
                <a:extLst>
                  <a:ext uri="{FF2B5EF4-FFF2-40B4-BE49-F238E27FC236}">
                    <a16:creationId xmlns:a16="http://schemas.microsoft.com/office/drawing/2014/main" id="{DFED1690-518B-4B01-AFCD-34C2765BF952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7" name="Group 266">
              <a:extLst>
                <a:ext uri="{FF2B5EF4-FFF2-40B4-BE49-F238E27FC236}">
                  <a16:creationId xmlns:a16="http://schemas.microsoft.com/office/drawing/2014/main" id="{DA81371C-6B4D-4E30-988A-2EBEEFA87316}"/>
                </a:ext>
              </a:extLst>
            </p:cNvPr>
            <p:cNvGrpSpPr/>
            <p:nvPr/>
          </p:nvGrpSpPr>
          <p:grpSpPr>
            <a:xfrm rot="5400000">
              <a:off x="3860878" y="3307602"/>
              <a:ext cx="1080000" cy="156845"/>
              <a:chOff x="4860000" y="2304000"/>
              <a:chExt cx="1080000" cy="156845"/>
            </a:xfrm>
          </p:grpSpPr>
          <p:cxnSp>
            <p:nvCxnSpPr>
              <p:cNvPr id="269" name="Straight Connector 268">
                <a:extLst>
                  <a:ext uri="{FF2B5EF4-FFF2-40B4-BE49-F238E27FC236}">
                    <a16:creationId xmlns:a16="http://schemas.microsoft.com/office/drawing/2014/main" id="{AACAB981-54CA-4FBF-885D-967CB1A649D2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Straight Connector 269">
                <a:extLst>
                  <a:ext uri="{FF2B5EF4-FFF2-40B4-BE49-F238E27FC236}">
                    <a16:creationId xmlns:a16="http://schemas.microsoft.com/office/drawing/2014/main" id="{2522EAC3-7199-4721-8B86-64DE15454E0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Straight Connector 270">
                <a:extLst>
                  <a:ext uri="{FF2B5EF4-FFF2-40B4-BE49-F238E27FC236}">
                    <a16:creationId xmlns:a16="http://schemas.microsoft.com/office/drawing/2014/main" id="{1FD4128D-D5B1-4A94-AF93-7F84268C7365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Straight Connector 271">
                <a:extLst>
                  <a:ext uri="{FF2B5EF4-FFF2-40B4-BE49-F238E27FC236}">
                    <a16:creationId xmlns:a16="http://schemas.microsoft.com/office/drawing/2014/main" id="{B00FC6D5-BB30-46C7-A657-4EC6E8ECCA31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Straight Connector 272">
                <a:extLst>
                  <a:ext uri="{FF2B5EF4-FFF2-40B4-BE49-F238E27FC236}">
                    <a16:creationId xmlns:a16="http://schemas.microsoft.com/office/drawing/2014/main" id="{8F02D8DA-F40B-4F05-9AD2-E79A8E52BF1A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Straight Connector 273">
                <a:extLst>
                  <a:ext uri="{FF2B5EF4-FFF2-40B4-BE49-F238E27FC236}">
                    <a16:creationId xmlns:a16="http://schemas.microsoft.com/office/drawing/2014/main" id="{F00AA142-57E6-4F2C-813E-880CC97A793D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Straight Connector 274">
                <a:extLst>
                  <a:ext uri="{FF2B5EF4-FFF2-40B4-BE49-F238E27FC236}">
                    <a16:creationId xmlns:a16="http://schemas.microsoft.com/office/drawing/2014/main" id="{1928C8B5-A864-4B97-AEC6-73DA6B246FF1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000B2003-B18E-4B1E-8018-FA0249B0EC80}"/>
                </a:ext>
              </a:extLst>
            </p:cNvPr>
            <p:cNvSpPr/>
            <p:nvPr/>
          </p:nvSpPr>
          <p:spPr>
            <a:xfrm>
              <a:off x="4484370" y="2486026"/>
              <a:ext cx="1800000" cy="1799999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solidFill>
              <a:srgbClr val="FF9800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  <p:sp>
        <p:nvSpPr>
          <p:cNvPr id="297" name="Freeform: Shape 296">
            <a:extLst>
              <a:ext uri="{FF2B5EF4-FFF2-40B4-BE49-F238E27FC236}">
                <a16:creationId xmlns:a16="http://schemas.microsoft.com/office/drawing/2014/main" id="{F27A4AC8-56ED-46A1-8FC6-288179375B8E}"/>
              </a:ext>
            </a:extLst>
          </p:cNvPr>
          <p:cNvSpPr/>
          <p:nvPr/>
        </p:nvSpPr>
        <p:spPr>
          <a:xfrm>
            <a:off x="504611" y="4896557"/>
            <a:ext cx="659567" cy="659567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FFA726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grpSp>
        <p:nvGrpSpPr>
          <p:cNvPr id="298" name="Group 297">
            <a:extLst>
              <a:ext uri="{FF2B5EF4-FFF2-40B4-BE49-F238E27FC236}">
                <a16:creationId xmlns:a16="http://schemas.microsoft.com/office/drawing/2014/main" id="{AEA4FD24-88AF-49B0-BDA0-8DA9E9784EE1}"/>
              </a:ext>
            </a:extLst>
          </p:cNvPr>
          <p:cNvGrpSpPr/>
          <p:nvPr/>
        </p:nvGrpSpPr>
        <p:grpSpPr>
          <a:xfrm>
            <a:off x="525574" y="5328968"/>
            <a:ext cx="240902" cy="45719"/>
            <a:chOff x="3494087" y="1512707"/>
            <a:chExt cx="460682" cy="143545"/>
          </a:xfrm>
        </p:grpSpPr>
        <p:cxnSp>
          <p:nvCxnSpPr>
            <p:cNvPr id="299" name="Straight Connector 298">
              <a:extLst>
                <a:ext uri="{FF2B5EF4-FFF2-40B4-BE49-F238E27FC236}">
                  <a16:creationId xmlns:a16="http://schemas.microsoft.com/office/drawing/2014/main" id="{38F30B64-079C-4F5B-B802-72E7D6666664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3494087" y="1512707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>
              <a:extLst>
                <a:ext uri="{FF2B5EF4-FFF2-40B4-BE49-F238E27FC236}">
                  <a16:creationId xmlns:a16="http://schemas.microsoft.com/office/drawing/2014/main" id="{2748C512-598F-4260-A3EC-64815CCE2808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512708"/>
              <a:ext cx="0" cy="143544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Connector 300">
              <a:extLst>
                <a:ext uri="{FF2B5EF4-FFF2-40B4-BE49-F238E27FC236}">
                  <a16:creationId xmlns:a16="http://schemas.microsoft.com/office/drawing/2014/main" id="{CA24865F-EA18-4B1A-81E4-7875B1AF7C3C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656252"/>
              <a:ext cx="14026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2" name="Oval 301">
            <a:extLst>
              <a:ext uri="{FF2B5EF4-FFF2-40B4-BE49-F238E27FC236}">
                <a16:creationId xmlns:a16="http://schemas.microsoft.com/office/drawing/2014/main" id="{743C8347-8833-478A-84E2-920FA6BCFB7A}"/>
              </a:ext>
            </a:extLst>
          </p:cNvPr>
          <p:cNvSpPr/>
          <p:nvPr/>
        </p:nvSpPr>
        <p:spPr>
          <a:xfrm rot="10800000">
            <a:off x="766505" y="5330495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303" name="Group 302">
            <a:extLst>
              <a:ext uri="{FF2B5EF4-FFF2-40B4-BE49-F238E27FC236}">
                <a16:creationId xmlns:a16="http://schemas.microsoft.com/office/drawing/2014/main" id="{1D13511A-1FC1-405F-8056-EF289FF613AB}"/>
              </a:ext>
            </a:extLst>
          </p:cNvPr>
          <p:cNvGrpSpPr/>
          <p:nvPr/>
        </p:nvGrpSpPr>
        <p:grpSpPr>
          <a:xfrm>
            <a:off x="1056555" y="5382059"/>
            <a:ext cx="91463" cy="140928"/>
            <a:chOff x="4439732" y="1735257"/>
            <a:chExt cx="249650" cy="266260"/>
          </a:xfrm>
        </p:grpSpPr>
        <p:cxnSp>
          <p:nvCxnSpPr>
            <p:cNvPr id="304" name="Straight Connector 303">
              <a:extLst>
                <a:ext uri="{FF2B5EF4-FFF2-40B4-BE49-F238E27FC236}">
                  <a16:creationId xmlns:a16="http://schemas.microsoft.com/office/drawing/2014/main" id="{D26449F3-4EC0-466B-9A1A-B0272BE47139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Connector 304">
              <a:extLst>
                <a:ext uri="{FF2B5EF4-FFF2-40B4-BE49-F238E27FC236}">
                  <a16:creationId xmlns:a16="http://schemas.microsoft.com/office/drawing/2014/main" id="{0D168BF3-5906-4CA8-B8E1-F4EB001F086B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6" name="Oval 305">
            <a:extLst>
              <a:ext uri="{FF2B5EF4-FFF2-40B4-BE49-F238E27FC236}">
                <a16:creationId xmlns:a16="http://schemas.microsoft.com/office/drawing/2014/main" id="{613D157F-BE40-43D5-89C6-F316A1B9C0AF}"/>
              </a:ext>
            </a:extLst>
          </p:cNvPr>
          <p:cNvSpPr/>
          <p:nvPr/>
        </p:nvSpPr>
        <p:spPr>
          <a:xfrm rot="5400000">
            <a:off x="1011296" y="5296396"/>
            <a:ext cx="90515" cy="91465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307" name="Group 306">
            <a:extLst>
              <a:ext uri="{FF2B5EF4-FFF2-40B4-BE49-F238E27FC236}">
                <a16:creationId xmlns:a16="http://schemas.microsoft.com/office/drawing/2014/main" id="{2C6A5289-2269-4058-A270-3ED161E4BFFA}"/>
              </a:ext>
            </a:extLst>
          </p:cNvPr>
          <p:cNvGrpSpPr/>
          <p:nvPr/>
        </p:nvGrpSpPr>
        <p:grpSpPr>
          <a:xfrm rot="16200000">
            <a:off x="747100" y="4910609"/>
            <a:ext cx="150485" cy="140928"/>
            <a:chOff x="4439732" y="1735257"/>
            <a:chExt cx="249650" cy="266260"/>
          </a:xfrm>
        </p:grpSpPr>
        <p:cxnSp>
          <p:nvCxnSpPr>
            <p:cNvPr id="308" name="Straight Connector 307">
              <a:extLst>
                <a:ext uri="{FF2B5EF4-FFF2-40B4-BE49-F238E27FC236}">
                  <a16:creationId xmlns:a16="http://schemas.microsoft.com/office/drawing/2014/main" id="{30B7E6AE-98CC-4A86-9C5D-1DA623441B13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>
              <a:extLst>
                <a:ext uri="{FF2B5EF4-FFF2-40B4-BE49-F238E27FC236}">
                  <a16:creationId xmlns:a16="http://schemas.microsoft.com/office/drawing/2014/main" id="{887C9E52-25A4-4D95-A12A-6FD7F81613E1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0" name="Oval 309">
            <a:extLst>
              <a:ext uri="{FF2B5EF4-FFF2-40B4-BE49-F238E27FC236}">
                <a16:creationId xmlns:a16="http://schemas.microsoft.com/office/drawing/2014/main" id="{C220A086-4308-44F1-926D-5C186F2F7BA6}"/>
              </a:ext>
            </a:extLst>
          </p:cNvPr>
          <p:cNvSpPr/>
          <p:nvPr/>
        </p:nvSpPr>
        <p:spPr>
          <a:xfrm>
            <a:off x="665748" y="5013143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311" name="Group 310">
            <a:extLst>
              <a:ext uri="{FF2B5EF4-FFF2-40B4-BE49-F238E27FC236}">
                <a16:creationId xmlns:a16="http://schemas.microsoft.com/office/drawing/2014/main" id="{A4EBAED6-E57D-46A0-8A49-45B31C65B442}"/>
              </a:ext>
            </a:extLst>
          </p:cNvPr>
          <p:cNvGrpSpPr/>
          <p:nvPr/>
        </p:nvGrpSpPr>
        <p:grpSpPr>
          <a:xfrm>
            <a:off x="892807" y="5080915"/>
            <a:ext cx="258856" cy="90000"/>
            <a:chOff x="4268071" y="1075055"/>
            <a:chExt cx="482298" cy="197661"/>
          </a:xfrm>
        </p:grpSpPr>
        <p:cxnSp>
          <p:nvCxnSpPr>
            <p:cNvPr id="312" name="Straight Connector 311">
              <a:extLst>
                <a:ext uri="{FF2B5EF4-FFF2-40B4-BE49-F238E27FC236}">
                  <a16:creationId xmlns:a16="http://schemas.microsoft.com/office/drawing/2014/main" id="{E792B92F-BB72-42FC-B1FA-0A0C285AC3F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29947" y="1075055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>
              <a:extLst>
                <a:ext uri="{FF2B5EF4-FFF2-40B4-BE49-F238E27FC236}">
                  <a16:creationId xmlns:a16="http://schemas.microsoft.com/office/drawing/2014/main" id="{7373B656-5E3D-483A-897F-B8570DE656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68071" y="1075055"/>
              <a:ext cx="161876" cy="197661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4" name="Oval 313">
            <a:extLst>
              <a:ext uri="{FF2B5EF4-FFF2-40B4-BE49-F238E27FC236}">
                <a16:creationId xmlns:a16="http://schemas.microsoft.com/office/drawing/2014/main" id="{169DC0C7-C26E-4A98-B62A-3BD5D93AED7B}"/>
              </a:ext>
            </a:extLst>
          </p:cNvPr>
          <p:cNvSpPr/>
          <p:nvPr/>
        </p:nvSpPr>
        <p:spPr>
          <a:xfrm>
            <a:off x="826404" y="5141958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315" name="Oval 314">
            <a:extLst>
              <a:ext uri="{FF2B5EF4-FFF2-40B4-BE49-F238E27FC236}">
                <a16:creationId xmlns:a16="http://schemas.microsoft.com/office/drawing/2014/main" id="{1425C4AB-2998-4222-99AF-E1AC034A9AFC}"/>
              </a:ext>
            </a:extLst>
          </p:cNvPr>
          <p:cNvSpPr/>
          <p:nvPr/>
        </p:nvSpPr>
        <p:spPr>
          <a:xfrm>
            <a:off x="595928" y="5209026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16" name="Oval 315">
            <a:extLst>
              <a:ext uri="{FF2B5EF4-FFF2-40B4-BE49-F238E27FC236}">
                <a16:creationId xmlns:a16="http://schemas.microsoft.com/office/drawing/2014/main" id="{9903513A-1044-4C63-879F-14F7D4165FA3}"/>
              </a:ext>
            </a:extLst>
          </p:cNvPr>
          <p:cNvSpPr/>
          <p:nvPr/>
        </p:nvSpPr>
        <p:spPr>
          <a:xfrm>
            <a:off x="979688" y="4979927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17" name="Oval 316">
            <a:extLst>
              <a:ext uri="{FF2B5EF4-FFF2-40B4-BE49-F238E27FC236}">
                <a16:creationId xmlns:a16="http://schemas.microsoft.com/office/drawing/2014/main" id="{30D097EF-9711-41E5-A664-66D46519915E}"/>
              </a:ext>
            </a:extLst>
          </p:cNvPr>
          <p:cNvSpPr/>
          <p:nvPr/>
        </p:nvSpPr>
        <p:spPr>
          <a:xfrm>
            <a:off x="1029675" y="5180438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18" name="Oval 317">
            <a:extLst>
              <a:ext uri="{FF2B5EF4-FFF2-40B4-BE49-F238E27FC236}">
                <a16:creationId xmlns:a16="http://schemas.microsoft.com/office/drawing/2014/main" id="{58FD79AE-A3AE-44DB-A494-431A5C6D4651}"/>
              </a:ext>
            </a:extLst>
          </p:cNvPr>
          <p:cNvSpPr/>
          <p:nvPr/>
        </p:nvSpPr>
        <p:spPr>
          <a:xfrm>
            <a:off x="664073" y="5466237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21" name="Rectangle: Rounded Corners 320">
            <a:extLst>
              <a:ext uri="{FF2B5EF4-FFF2-40B4-BE49-F238E27FC236}">
                <a16:creationId xmlns:a16="http://schemas.microsoft.com/office/drawing/2014/main" id="{762E2346-E8C5-47D9-BBA2-CD81ECCB2824}"/>
              </a:ext>
            </a:extLst>
          </p:cNvPr>
          <p:cNvSpPr/>
          <p:nvPr/>
        </p:nvSpPr>
        <p:spPr>
          <a:xfrm>
            <a:off x="216059" y="5769792"/>
            <a:ext cx="1244008" cy="58543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POP LEFT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APPLY</a:t>
            </a:r>
          </a:p>
        </p:txBody>
      </p:sp>
      <p:sp>
        <p:nvSpPr>
          <p:cNvPr id="186" name="Freeform: Shape 185">
            <a:extLst>
              <a:ext uri="{FF2B5EF4-FFF2-40B4-BE49-F238E27FC236}">
                <a16:creationId xmlns:a16="http://schemas.microsoft.com/office/drawing/2014/main" id="{4A70CC43-DB9D-4E69-BE1F-C9C1B5F5DE47}"/>
              </a:ext>
            </a:extLst>
          </p:cNvPr>
          <p:cNvSpPr/>
          <p:nvPr/>
        </p:nvSpPr>
        <p:spPr>
          <a:xfrm rot="20138895">
            <a:off x="5303587" y="3172461"/>
            <a:ext cx="1103411" cy="138288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7" name="Freeform: Shape 186">
            <a:extLst>
              <a:ext uri="{FF2B5EF4-FFF2-40B4-BE49-F238E27FC236}">
                <a16:creationId xmlns:a16="http://schemas.microsoft.com/office/drawing/2014/main" id="{AA75CD9E-07A3-4540-86FB-8E3D6D0848F0}"/>
              </a:ext>
            </a:extLst>
          </p:cNvPr>
          <p:cNvSpPr/>
          <p:nvPr/>
        </p:nvSpPr>
        <p:spPr>
          <a:xfrm rot="12804292">
            <a:off x="3133145" y="3880924"/>
            <a:ext cx="946436" cy="204755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D0646F56-F537-4B3A-BFE1-AB3F2A70885A}"/>
              </a:ext>
            </a:extLst>
          </p:cNvPr>
          <p:cNvGrpSpPr/>
          <p:nvPr/>
        </p:nvGrpSpPr>
        <p:grpSpPr>
          <a:xfrm>
            <a:off x="5109224" y="3218314"/>
            <a:ext cx="277188" cy="325716"/>
            <a:chOff x="1493069" y="1510037"/>
            <a:chExt cx="343716" cy="403892"/>
          </a:xfrm>
        </p:grpSpPr>
        <p:grpSp>
          <p:nvGrpSpPr>
            <p:cNvPr id="189" name="Group 188">
              <a:extLst>
                <a:ext uri="{FF2B5EF4-FFF2-40B4-BE49-F238E27FC236}">
                  <a16:creationId xmlns:a16="http://schemas.microsoft.com/office/drawing/2014/main" id="{3EE14A6E-E700-40AB-8C05-25C76FB724AA}"/>
                </a:ext>
              </a:extLst>
            </p:cNvPr>
            <p:cNvGrpSpPr/>
            <p:nvPr/>
          </p:nvGrpSpPr>
          <p:grpSpPr>
            <a:xfrm>
              <a:off x="1493069" y="1510037"/>
              <a:ext cx="343716" cy="403892"/>
              <a:chOff x="517156" y="363265"/>
              <a:chExt cx="2295542" cy="2697436"/>
            </a:xfrm>
          </p:grpSpPr>
          <p:sp>
            <p:nvSpPr>
              <p:cNvPr id="191" name="Freeform: Shape 190">
                <a:extLst>
                  <a:ext uri="{FF2B5EF4-FFF2-40B4-BE49-F238E27FC236}">
                    <a16:creationId xmlns:a16="http://schemas.microsoft.com/office/drawing/2014/main" id="{C19CC39A-3B25-427F-BFF4-AC7F69FAB192}"/>
                  </a:ext>
                </a:extLst>
              </p:cNvPr>
              <p:cNvSpPr/>
              <p:nvPr/>
            </p:nvSpPr>
            <p:spPr>
              <a:xfrm>
                <a:off x="517156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FFA72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192" name="Freeform: Shape 191">
                <a:extLst>
                  <a:ext uri="{FF2B5EF4-FFF2-40B4-BE49-F238E27FC236}">
                    <a16:creationId xmlns:a16="http://schemas.microsoft.com/office/drawing/2014/main" id="{7872267C-27FF-4C7D-85C4-2F393EE69398}"/>
                  </a:ext>
                </a:extLst>
              </p:cNvPr>
              <p:cNvSpPr/>
              <p:nvPr/>
            </p:nvSpPr>
            <p:spPr>
              <a:xfrm flipH="1">
                <a:off x="1658724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FF980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193" name="Freeform: Shape 192">
                <a:extLst>
                  <a:ext uri="{FF2B5EF4-FFF2-40B4-BE49-F238E27FC236}">
                    <a16:creationId xmlns:a16="http://schemas.microsoft.com/office/drawing/2014/main" id="{F82956AC-FE26-4A26-ABD4-D5D16A1B4CBD}"/>
                  </a:ext>
                </a:extLst>
              </p:cNvPr>
              <p:cNvSpPr/>
              <p:nvPr/>
            </p:nvSpPr>
            <p:spPr>
              <a:xfrm>
                <a:off x="517156" y="363265"/>
                <a:ext cx="2295542" cy="2697436"/>
              </a:xfrm>
              <a:custGeom>
                <a:avLst/>
                <a:gdLst>
                  <a:gd name="connsiteX0" fmla="*/ 2491740 w 4587240"/>
                  <a:gd name="connsiteY0" fmla="*/ 0 h 5372100"/>
                  <a:gd name="connsiteX1" fmla="*/ 4091940 w 4587240"/>
                  <a:gd name="connsiteY1" fmla="*/ 678180 h 5372100"/>
                  <a:gd name="connsiteX2" fmla="*/ 4587240 w 4587240"/>
                  <a:gd name="connsiteY2" fmla="*/ 1135380 h 5372100"/>
                  <a:gd name="connsiteX3" fmla="*/ 4320540 w 4587240"/>
                  <a:gd name="connsiteY3" fmla="*/ 3642360 h 5372100"/>
                  <a:gd name="connsiteX4" fmla="*/ 2301240 w 4587240"/>
                  <a:gd name="connsiteY4" fmla="*/ 5372100 h 5372100"/>
                  <a:gd name="connsiteX5" fmla="*/ 304800 w 4587240"/>
                  <a:gd name="connsiteY5" fmla="*/ 3794760 h 5372100"/>
                  <a:gd name="connsiteX6" fmla="*/ 0 w 4587240"/>
                  <a:gd name="connsiteY6" fmla="*/ 1127760 h 5372100"/>
                  <a:gd name="connsiteX7" fmla="*/ 502920 w 4587240"/>
                  <a:gd name="connsiteY7" fmla="*/ 670560 h 5372100"/>
                  <a:gd name="connsiteX8" fmla="*/ 2095500 w 4587240"/>
                  <a:gd name="connsiteY8" fmla="*/ 0 h 5372100"/>
                  <a:gd name="connsiteX9" fmla="*/ 2491740 w 4587240"/>
                  <a:gd name="connsiteY9" fmla="*/ 0 h 5372100"/>
                  <a:gd name="connsiteX0" fmla="*/ 2491740 w 4587240"/>
                  <a:gd name="connsiteY0" fmla="*/ 59266 h 5431366"/>
                  <a:gd name="connsiteX1" fmla="*/ 4091940 w 4587240"/>
                  <a:gd name="connsiteY1" fmla="*/ 737446 h 5431366"/>
                  <a:gd name="connsiteX2" fmla="*/ 4587240 w 4587240"/>
                  <a:gd name="connsiteY2" fmla="*/ 1194646 h 5431366"/>
                  <a:gd name="connsiteX3" fmla="*/ 4320540 w 4587240"/>
                  <a:gd name="connsiteY3" fmla="*/ 3701626 h 5431366"/>
                  <a:gd name="connsiteX4" fmla="*/ 2301240 w 4587240"/>
                  <a:gd name="connsiteY4" fmla="*/ 5431366 h 5431366"/>
                  <a:gd name="connsiteX5" fmla="*/ 304800 w 4587240"/>
                  <a:gd name="connsiteY5" fmla="*/ 3854026 h 5431366"/>
                  <a:gd name="connsiteX6" fmla="*/ 0 w 4587240"/>
                  <a:gd name="connsiteY6" fmla="*/ 1187026 h 5431366"/>
                  <a:gd name="connsiteX7" fmla="*/ 502920 w 4587240"/>
                  <a:gd name="connsiteY7" fmla="*/ 729826 h 5431366"/>
                  <a:gd name="connsiteX8" fmla="*/ 2095500 w 4587240"/>
                  <a:gd name="connsiteY8" fmla="*/ 59266 h 5431366"/>
                  <a:gd name="connsiteX9" fmla="*/ 2491740 w 4587240"/>
                  <a:gd name="connsiteY9" fmla="*/ 59266 h 5431366"/>
                  <a:gd name="connsiteX0" fmla="*/ 2491740 w 4587240"/>
                  <a:gd name="connsiteY0" fmla="*/ 76256 h 5448356"/>
                  <a:gd name="connsiteX1" fmla="*/ 4091940 w 4587240"/>
                  <a:gd name="connsiteY1" fmla="*/ 754436 h 5448356"/>
                  <a:gd name="connsiteX2" fmla="*/ 4587240 w 4587240"/>
                  <a:gd name="connsiteY2" fmla="*/ 1211636 h 5448356"/>
                  <a:gd name="connsiteX3" fmla="*/ 4320540 w 4587240"/>
                  <a:gd name="connsiteY3" fmla="*/ 3718616 h 5448356"/>
                  <a:gd name="connsiteX4" fmla="*/ 2301240 w 4587240"/>
                  <a:gd name="connsiteY4" fmla="*/ 5448356 h 5448356"/>
                  <a:gd name="connsiteX5" fmla="*/ 304800 w 4587240"/>
                  <a:gd name="connsiteY5" fmla="*/ 3871016 h 5448356"/>
                  <a:gd name="connsiteX6" fmla="*/ 0 w 4587240"/>
                  <a:gd name="connsiteY6" fmla="*/ 1204016 h 5448356"/>
                  <a:gd name="connsiteX7" fmla="*/ 502920 w 4587240"/>
                  <a:gd name="connsiteY7" fmla="*/ 746816 h 5448356"/>
                  <a:gd name="connsiteX8" fmla="*/ 2095500 w 4587240"/>
                  <a:gd name="connsiteY8" fmla="*/ 76256 h 5448356"/>
                  <a:gd name="connsiteX9" fmla="*/ 2491740 w 4587240"/>
                  <a:gd name="connsiteY9" fmla="*/ 76256 h 5448356"/>
                  <a:gd name="connsiteX0" fmla="*/ 2491740 w 4587240"/>
                  <a:gd name="connsiteY0" fmla="*/ 66256 h 5438356"/>
                  <a:gd name="connsiteX1" fmla="*/ 4091940 w 4587240"/>
                  <a:gd name="connsiteY1" fmla="*/ 744436 h 5438356"/>
                  <a:gd name="connsiteX2" fmla="*/ 4587240 w 4587240"/>
                  <a:gd name="connsiteY2" fmla="*/ 1201636 h 5438356"/>
                  <a:gd name="connsiteX3" fmla="*/ 4320540 w 4587240"/>
                  <a:gd name="connsiteY3" fmla="*/ 3708616 h 5438356"/>
                  <a:gd name="connsiteX4" fmla="*/ 2301240 w 4587240"/>
                  <a:gd name="connsiteY4" fmla="*/ 5438356 h 5438356"/>
                  <a:gd name="connsiteX5" fmla="*/ 304800 w 4587240"/>
                  <a:gd name="connsiteY5" fmla="*/ 3861016 h 5438356"/>
                  <a:gd name="connsiteX6" fmla="*/ 0 w 4587240"/>
                  <a:gd name="connsiteY6" fmla="*/ 1194016 h 5438356"/>
                  <a:gd name="connsiteX7" fmla="*/ 502920 w 4587240"/>
                  <a:gd name="connsiteY7" fmla="*/ 736816 h 5438356"/>
                  <a:gd name="connsiteX8" fmla="*/ 2095500 w 4587240"/>
                  <a:gd name="connsiteY8" fmla="*/ 66256 h 5438356"/>
                  <a:gd name="connsiteX9" fmla="*/ 2491740 w 4587240"/>
                  <a:gd name="connsiteY9" fmla="*/ 66256 h 5438356"/>
                  <a:gd name="connsiteX0" fmla="*/ 2491740 w 4587240"/>
                  <a:gd name="connsiteY0" fmla="*/ 68601 h 5440701"/>
                  <a:gd name="connsiteX1" fmla="*/ 4091940 w 4587240"/>
                  <a:gd name="connsiteY1" fmla="*/ 746781 h 5440701"/>
                  <a:gd name="connsiteX2" fmla="*/ 4587240 w 4587240"/>
                  <a:gd name="connsiteY2" fmla="*/ 1203981 h 5440701"/>
                  <a:gd name="connsiteX3" fmla="*/ 4320540 w 4587240"/>
                  <a:gd name="connsiteY3" fmla="*/ 3710961 h 5440701"/>
                  <a:gd name="connsiteX4" fmla="*/ 2301240 w 4587240"/>
                  <a:gd name="connsiteY4" fmla="*/ 5440701 h 5440701"/>
                  <a:gd name="connsiteX5" fmla="*/ 304800 w 4587240"/>
                  <a:gd name="connsiteY5" fmla="*/ 3863361 h 5440701"/>
                  <a:gd name="connsiteX6" fmla="*/ 0 w 4587240"/>
                  <a:gd name="connsiteY6" fmla="*/ 1196361 h 5440701"/>
                  <a:gd name="connsiteX7" fmla="*/ 502920 w 4587240"/>
                  <a:gd name="connsiteY7" fmla="*/ 739161 h 5440701"/>
                  <a:gd name="connsiteX8" fmla="*/ 2095500 w 4587240"/>
                  <a:gd name="connsiteY8" fmla="*/ 68601 h 5440701"/>
                  <a:gd name="connsiteX9" fmla="*/ 2491740 w 4587240"/>
                  <a:gd name="connsiteY9" fmla="*/ 68601 h 5440701"/>
                  <a:gd name="connsiteX0" fmla="*/ 2491740 w 4587240"/>
                  <a:gd name="connsiteY0" fmla="*/ 72660 h 5444760"/>
                  <a:gd name="connsiteX1" fmla="*/ 4091940 w 4587240"/>
                  <a:gd name="connsiteY1" fmla="*/ 750840 h 5444760"/>
                  <a:gd name="connsiteX2" fmla="*/ 4587240 w 4587240"/>
                  <a:gd name="connsiteY2" fmla="*/ 1208040 h 5444760"/>
                  <a:gd name="connsiteX3" fmla="*/ 4320540 w 4587240"/>
                  <a:gd name="connsiteY3" fmla="*/ 3715020 h 5444760"/>
                  <a:gd name="connsiteX4" fmla="*/ 2301240 w 4587240"/>
                  <a:gd name="connsiteY4" fmla="*/ 5444760 h 5444760"/>
                  <a:gd name="connsiteX5" fmla="*/ 304800 w 4587240"/>
                  <a:gd name="connsiteY5" fmla="*/ 3867420 h 5444760"/>
                  <a:gd name="connsiteX6" fmla="*/ 0 w 4587240"/>
                  <a:gd name="connsiteY6" fmla="*/ 1200420 h 5444760"/>
                  <a:gd name="connsiteX7" fmla="*/ 502920 w 4587240"/>
                  <a:gd name="connsiteY7" fmla="*/ 743220 h 5444760"/>
                  <a:gd name="connsiteX8" fmla="*/ 2095500 w 4587240"/>
                  <a:gd name="connsiteY8" fmla="*/ 72660 h 5444760"/>
                  <a:gd name="connsiteX9" fmla="*/ 2491740 w 4587240"/>
                  <a:gd name="connsiteY9" fmla="*/ 72660 h 5444760"/>
                  <a:gd name="connsiteX0" fmla="*/ 2491740 w 4587240"/>
                  <a:gd name="connsiteY0" fmla="*/ 64732 h 5436832"/>
                  <a:gd name="connsiteX1" fmla="*/ 4091940 w 4587240"/>
                  <a:gd name="connsiteY1" fmla="*/ 742912 h 5436832"/>
                  <a:gd name="connsiteX2" fmla="*/ 4587240 w 4587240"/>
                  <a:gd name="connsiteY2" fmla="*/ 1200112 h 5436832"/>
                  <a:gd name="connsiteX3" fmla="*/ 4320540 w 4587240"/>
                  <a:gd name="connsiteY3" fmla="*/ 3707092 h 5436832"/>
                  <a:gd name="connsiteX4" fmla="*/ 2301240 w 4587240"/>
                  <a:gd name="connsiteY4" fmla="*/ 5436832 h 5436832"/>
                  <a:gd name="connsiteX5" fmla="*/ 304800 w 4587240"/>
                  <a:gd name="connsiteY5" fmla="*/ 3859492 h 5436832"/>
                  <a:gd name="connsiteX6" fmla="*/ 0 w 4587240"/>
                  <a:gd name="connsiteY6" fmla="*/ 1192492 h 5436832"/>
                  <a:gd name="connsiteX7" fmla="*/ 502920 w 4587240"/>
                  <a:gd name="connsiteY7" fmla="*/ 735292 h 5436832"/>
                  <a:gd name="connsiteX8" fmla="*/ 2095500 w 4587240"/>
                  <a:gd name="connsiteY8" fmla="*/ 64732 h 5436832"/>
                  <a:gd name="connsiteX9" fmla="*/ 2491740 w 4587240"/>
                  <a:gd name="connsiteY9" fmla="*/ 64732 h 5436832"/>
                  <a:gd name="connsiteX0" fmla="*/ 2491740 w 4587240"/>
                  <a:gd name="connsiteY0" fmla="*/ 66731 h 5438831"/>
                  <a:gd name="connsiteX1" fmla="*/ 4091940 w 4587240"/>
                  <a:gd name="connsiteY1" fmla="*/ 744911 h 5438831"/>
                  <a:gd name="connsiteX2" fmla="*/ 4587240 w 4587240"/>
                  <a:gd name="connsiteY2" fmla="*/ 1202111 h 5438831"/>
                  <a:gd name="connsiteX3" fmla="*/ 4320540 w 4587240"/>
                  <a:gd name="connsiteY3" fmla="*/ 3709091 h 5438831"/>
                  <a:gd name="connsiteX4" fmla="*/ 2301240 w 4587240"/>
                  <a:gd name="connsiteY4" fmla="*/ 5438831 h 5438831"/>
                  <a:gd name="connsiteX5" fmla="*/ 304800 w 4587240"/>
                  <a:gd name="connsiteY5" fmla="*/ 3861491 h 5438831"/>
                  <a:gd name="connsiteX6" fmla="*/ 0 w 4587240"/>
                  <a:gd name="connsiteY6" fmla="*/ 1194491 h 5438831"/>
                  <a:gd name="connsiteX7" fmla="*/ 502920 w 4587240"/>
                  <a:gd name="connsiteY7" fmla="*/ 737291 h 5438831"/>
                  <a:gd name="connsiteX8" fmla="*/ 2095500 w 4587240"/>
                  <a:gd name="connsiteY8" fmla="*/ 66731 h 5438831"/>
                  <a:gd name="connsiteX9" fmla="*/ 2491740 w 4587240"/>
                  <a:gd name="connsiteY9" fmla="*/ 66731 h 543883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6678 h 5436397"/>
                  <a:gd name="connsiteX1" fmla="*/ 4091940 w 4587240"/>
                  <a:gd name="connsiteY1" fmla="*/ 742477 h 5436397"/>
                  <a:gd name="connsiteX2" fmla="*/ 4587240 w 4587240"/>
                  <a:gd name="connsiteY2" fmla="*/ 1199677 h 5436397"/>
                  <a:gd name="connsiteX3" fmla="*/ 4320540 w 4587240"/>
                  <a:gd name="connsiteY3" fmla="*/ 3706657 h 5436397"/>
                  <a:gd name="connsiteX4" fmla="*/ 2301240 w 4587240"/>
                  <a:gd name="connsiteY4" fmla="*/ 5436397 h 5436397"/>
                  <a:gd name="connsiteX5" fmla="*/ 304800 w 4587240"/>
                  <a:gd name="connsiteY5" fmla="*/ 3859057 h 5436397"/>
                  <a:gd name="connsiteX6" fmla="*/ 0 w 4587240"/>
                  <a:gd name="connsiteY6" fmla="*/ 1192057 h 5436397"/>
                  <a:gd name="connsiteX7" fmla="*/ 502920 w 4587240"/>
                  <a:gd name="connsiteY7" fmla="*/ 734857 h 5436397"/>
                  <a:gd name="connsiteX8" fmla="*/ 2095500 w 4587240"/>
                  <a:gd name="connsiteY8" fmla="*/ 64297 h 5436397"/>
                  <a:gd name="connsiteX9" fmla="*/ 2486977 w 4587240"/>
                  <a:gd name="connsiteY9" fmla="*/ 66678 h 5436397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95292"/>
                  <a:gd name="connsiteY0" fmla="*/ 65686 h 5435405"/>
                  <a:gd name="connsiteX1" fmla="*/ 4091940 w 4595292"/>
                  <a:gd name="connsiteY1" fmla="*/ 741485 h 5435405"/>
                  <a:gd name="connsiteX2" fmla="*/ 4587240 w 4595292"/>
                  <a:gd name="connsiteY2" fmla="*/ 1198685 h 5435405"/>
                  <a:gd name="connsiteX3" fmla="*/ 4320540 w 4595292"/>
                  <a:gd name="connsiteY3" fmla="*/ 3705665 h 5435405"/>
                  <a:gd name="connsiteX4" fmla="*/ 2301240 w 4595292"/>
                  <a:gd name="connsiteY4" fmla="*/ 5435405 h 5435405"/>
                  <a:gd name="connsiteX5" fmla="*/ 304800 w 4595292"/>
                  <a:gd name="connsiteY5" fmla="*/ 3858065 h 5435405"/>
                  <a:gd name="connsiteX6" fmla="*/ 0 w 4595292"/>
                  <a:gd name="connsiteY6" fmla="*/ 1191065 h 5435405"/>
                  <a:gd name="connsiteX7" fmla="*/ 502920 w 4595292"/>
                  <a:gd name="connsiteY7" fmla="*/ 733865 h 5435405"/>
                  <a:gd name="connsiteX8" fmla="*/ 2095500 w 4595292"/>
                  <a:gd name="connsiteY8" fmla="*/ 63305 h 5435405"/>
                  <a:gd name="connsiteX9" fmla="*/ 2486977 w 4595292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511909 w 4631396"/>
                  <a:gd name="connsiteY0" fmla="*/ 65686 h 5435405"/>
                  <a:gd name="connsiteX1" fmla="*/ 4116872 w 4631396"/>
                  <a:gd name="connsiteY1" fmla="*/ 741485 h 5435405"/>
                  <a:gd name="connsiteX2" fmla="*/ 4612172 w 4631396"/>
                  <a:gd name="connsiteY2" fmla="*/ 1198685 h 5435405"/>
                  <a:gd name="connsiteX3" fmla="*/ 4345472 w 4631396"/>
                  <a:gd name="connsiteY3" fmla="*/ 3705665 h 5435405"/>
                  <a:gd name="connsiteX4" fmla="*/ 2326172 w 4631396"/>
                  <a:gd name="connsiteY4" fmla="*/ 5435405 h 5435405"/>
                  <a:gd name="connsiteX5" fmla="*/ 329732 w 4631396"/>
                  <a:gd name="connsiteY5" fmla="*/ 3858065 h 5435405"/>
                  <a:gd name="connsiteX6" fmla="*/ 24932 w 4631396"/>
                  <a:gd name="connsiteY6" fmla="*/ 1191065 h 5435405"/>
                  <a:gd name="connsiteX7" fmla="*/ 527852 w 4631396"/>
                  <a:gd name="connsiteY7" fmla="*/ 733865 h 5435405"/>
                  <a:gd name="connsiteX8" fmla="*/ 2120432 w 4631396"/>
                  <a:gd name="connsiteY8" fmla="*/ 63305 h 5435405"/>
                  <a:gd name="connsiteX9" fmla="*/ 2511909 w 4631396"/>
                  <a:gd name="connsiteY9" fmla="*/ 65686 h 5435405"/>
                  <a:gd name="connsiteX0" fmla="*/ 2524166 w 4643653"/>
                  <a:gd name="connsiteY0" fmla="*/ 65686 h 5435405"/>
                  <a:gd name="connsiteX1" fmla="*/ 4129129 w 4643653"/>
                  <a:gd name="connsiteY1" fmla="*/ 741485 h 5435405"/>
                  <a:gd name="connsiteX2" fmla="*/ 4624429 w 4643653"/>
                  <a:gd name="connsiteY2" fmla="*/ 1198685 h 5435405"/>
                  <a:gd name="connsiteX3" fmla="*/ 4357729 w 4643653"/>
                  <a:gd name="connsiteY3" fmla="*/ 3705665 h 5435405"/>
                  <a:gd name="connsiteX4" fmla="*/ 2338429 w 4643653"/>
                  <a:gd name="connsiteY4" fmla="*/ 5435405 h 5435405"/>
                  <a:gd name="connsiteX5" fmla="*/ 341989 w 4643653"/>
                  <a:gd name="connsiteY5" fmla="*/ 3858065 h 5435405"/>
                  <a:gd name="connsiteX6" fmla="*/ 37189 w 4643653"/>
                  <a:gd name="connsiteY6" fmla="*/ 1191065 h 5435405"/>
                  <a:gd name="connsiteX7" fmla="*/ 540109 w 4643653"/>
                  <a:gd name="connsiteY7" fmla="*/ 733865 h 5435405"/>
                  <a:gd name="connsiteX8" fmla="*/ 2132689 w 4643653"/>
                  <a:gd name="connsiteY8" fmla="*/ 63305 h 5435405"/>
                  <a:gd name="connsiteX9" fmla="*/ 2524166 w 4643653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625577" h="5435405">
                    <a:moveTo>
                      <a:pt x="2506090" y="65686"/>
                    </a:moveTo>
                    <a:cubicBezTo>
                      <a:pt x="3183953" y="757677"/>
                      <a:pt x="3942777" y="725769"/>
                      <a:pt x="4111053" y="741485"/>
                    </a:cubicBezTo>
                    <a:cubicBezTo>
                      <a:pt x="4490466" y="817685"/>
                      <a:pt x="4555553" y="1060573"/>
                      <a:pt x="4606353" y="1198685"/>
                    </a:cubicBezTo>
                    <a:cubicBezTo>
                      <a:pt x="4660328" y="2081970"/>
                      <a:pt x="4609528" y="3089080"/>
                      <a:pt x="4339653" y="3705665"/>
                    </a:cubicBezTo>
                    <a:cubicBezTo>
                      <a:pt x="3885628" y="4753732"/>
                      <a:pt x="2922015" y="5330313"/>
                      <a:pt x="2320353" y="5435405"/>
                    </a:cubicBezTo>
                    <a:cubicBezTo>
                      <a:pt x="1707261" y="5347775"/>
                      <a:pt x="760793" y="4788658"/>
                      <a:pt x="323913" y="3858065"/>
                    </a:cubicBezTo>
                    <a:cubicBezTo>
                      <a:pt x="-72962" y="2845240"/>
                      <a:pt x="-3112" y="2065778"/>
                      <a:pt x="19113" y="1191065"/>
                    </a:cubicBezTo>
                    <a:cubicBezTo>
                      <a:pt x="110553" y="833878"/>
                      <a:pt x="354393" y="762440"/>
                      <a:pt x="522033" y="733865"/>
                    </a:cubicBezTo>
                    <a:cubicBezTo>
                      <a:pt x="1486280" y="705608"/>
                      <a:pt x="1807591" y="301113"/>
                      <a:pt x="2114613" y="63305"/>
                    </a:cubicBezTo>
                    <a:cubicBezTo>
                      <a:pt x="2175255" y="3774"/>
                      <a:pt x="2354960" y="-43851"/>
                      <a:pt x="2506090" y="65686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dirty="0"/>
              </a:p>
            </p:txBody>
          </p:sp>
        </p:grpSp>
        <p:pic>
          <p:nvPicPr>
            <p:cNvPr id="190" name="Graphic 189">
              <a:extLst>
                <a:ext uri="{FF2B5EF4-FFF2-40B4-BE49-F238E27FC236}">
                  <a16:creationId xmlns:a16="http://schemas.microsoft.com/office/drawing/2014/main" id="{895EEB1E-B19A-4438-8A0B-25302E75637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566422" y="1613174"/>
              <a:ext cx="197316" cy="197316"/>
            </a:xfrm>
            <a:prstGeom prst="rect">
              <a:avLst/>
            </a:prstGeom>
          </p:spPr>
        </p:pic>
      </p:grpSp>
      <p:grpSp>
        <p:nvGrpSpPr>
          <p:cNvPr id="194" name="Group 193">
            <a:extLst>
              <a:ext uri="{FF2B5EF4-FFF2-40B4-BE49-F238E27FC236}">
                <a16:creationId xmlns:a16="http://schemas.microsoft.com/office/drawing/2014/main" id="{CBFDCD27-4359-4F69-A970-16A298891B73}"/>
              </a:ext>
            </a:extLst>
          </p:cNvPr>
          <p:cNvGrpSpPr/>
          <p:nvPr/>
        </p:nvGrpSpPr>
        <p:grpSpPr>
          <a:xfrm>
            <a:off x="2965012" y="2746407"/>
            <a:ext cx="277188" cy="325716"/>
            <a:chOff x="1493069" y="1510037"/>
            <a:chExt cx="343716" cy="403892"/>
          </a:xfrm>
        </p:grpSpPr>
        <p:grpSp>
          <p:nvGrpSpPr>
            <p:cNvPr id="195" name="Group 194">
              <a:extLst>
                <a:ext uri="{FF2B5EF4-FFF2-40B4-BE49-F238E27FC236}">
                  <a16:creationId xmlns:a16="http://schemas.microsoft.com/office/drawing/2014/main" id="{1DB24C98-D828-453F-B6CE-65FC9DF135CC}"/>
                </a:ext>
              </a:extLst>
            </p:cNvPr>
            <p:cNvGrpSpPr/>
            <p:nvPr/>
          </p:nvGrpSpPr>
          <p:grpSpPr>
            <a:xfrm>
              <a:off x="1493069" y="1510037"/>
              <a:ext cx="343716" cy="403892"/>
              <a:chOff x="517156" y="363265"/>
              <a:chExt cx="2295542" cy="2697436"/>
            </a:xfrm>
          </p:grpSpPr>
          <p:sp>
            <p:nvSpPr>
              <p:cNvPr id="197" name="Freeform: Shape 196">
                <a:extLst>
                  <a:ext uri="{FF2B5EF4-FFF2-40B4-BE49-F238E27FC236}">
                    <a16:creationId xmlns:a16="http://schemas.microsoft.com/office/drawing/2014/main" id="{DFC64391-01D6-4539-8AC3-F0787AA13DB0}"/>
                  </a:ext>
                </a:extLst>
              </p:cNvPr>
              <p:cNvSpPr/>
              <p:nvPr/>
            </p:nvSpPr>
            <p:spPr>
              <a:xfrm>
                <a:off x="517156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FFA72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198" name="Freeform: Shape 197">
                <a:extLst>
                  <a:ext uri="{FF2B5EF4-FFF2-40B4-BE49-F238E27FC236}">
                    <a16:creationId xmlns:a16="http://schemas.microsoft.com/office/drawing/2014/main" id="{0612C0B8-D958-4346-982D-1CE799E647FE}"/>
                  </a:ext>
                </a:extLst>
              </p:cNvPr>
              <p:cNvSpPr/>
              <p:nvPr/>
            </p:nvSpPr>
            <p:spPr>
              <a:xfrm flipH="1">
                <a:off x="1658724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FF980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199" name="Freeform: Shape 198">
                <a:extLst>
                  <a:ext uri="{FF2B5EF4-FFF2-40B4-BE49-F238E27FC236}">
                    <a16:creationId xmlns:a16="http://schemas.microsoft.com/office/drawing/2014/main" id="{15C00F30-9E92-4F76-BDBC-92EAF52D32C9}"/>
                  </a:ext>
                </a:extLst>
              </p:cNvPr>
              <p:cNvSpPr/>
              <p:nvPr/>
            </p:nvSpPr>
            <p:spPr>
              <a:xfrm>
                <a:off x="517156" y="363265"/>
                <a:ext cx="2295542" cy="2697436"/>
              </a:xfrm>
              <a:custGeom>
                <a:avLst/>
                <a:gdLst>
                  <a:gd name="connsiteX0" fmla="*/ 2491740 w 4587240"/>
                  <a:gd name="connsiteY0" fmla="*/ 0 h 5372100"/>
                  <a:gd name="connsiteX1" fmla="*/ 4091940 w 4587240"/>
                  <a:gd name="connsiteY1" fmla="*/ 678180 h 5372100"/>
                  <a:gd name="connsiteX2" fmla="*/ 4587240 w 4587240"/>
                  <a:gd name="connsiteY2" fmla="*/ 1135380 h 5372100"/>
                  <a:gd name="connsiteX3" fmla="*/ 4320540 w 4587240"/>
                  <a:gd name="connsiteY3" fmla="*/ 3642360 h 5372100"/>
                  <a:gd name="connsiteX4" fmla="*/ 2301240 w 4587240"/>
                  <a:gd name="connsiteY4" fmla="*/ 5372100 h 5372100"/>
                  <a:gd name="connsiteX5" fmla="*/ 304800 w 4587240"/>
                  <a:gd name="connsiteY5" fmla="*/ 3794760 h 5372100"/>
                  <a:gd name="connsiteX6" fmla="*/ 0 w 4587240"/>
                  <a:gd name="connsiteY6" fmla="*/ 1127760 h 5372100"/>
                  <a:gd name="connsiteX7" fmla="*/ 502920 w 4587240"/>
                  <a:gd name="connsiteY7" fmla="*/ 670560 h 5372100"/>
                  <a:gd name="connsiteX8" fmla="*/ 2095500 w 4587240"/>
                  <a:gd name="connsiteY8" fmla="*/ 0 h 5372100"/>
                  <a:gd name="connsiteX9" fmla="*/ 2491740 w 4587240"/>
                  <a:gd name="connsiteY9" fmla="*/ 0 h 5372100"/>
                  <a:gd name="connsiteX0" fmla="*/ 2491740 w 4587240"/>
                  <a:gd name="connsiteY0" fmla="*/ 59266 h 5431366"/>
                  <a:gd name="connsiteX1" fmla="*/ 4091940 w 4587240"/>
                  <a:gd name="connsiteY1" fmla="*/ 737446 h 5431366"/>
                  <a:gd name="connsiteX2" fmla="*/ 4587240 w 4587240"/>
                  <a:gd name="connsiteY2" fmla="*/ 1194646 h 5431366"/>
                  <a:gd name="connsiteX3" fmla="*/ 4320540 w 4587240"/>
                  <a:gd name="connsiteY3" fmla="*/ 3701626 h 5431366"/>
                  <a:gd name="connsiteX4" fmla="*/ 2301240 w 4587240"/>
                  <a:gd name="connsiteY4" fmla="*/ 5431366 h 5431366"/>
                  <a:gd name="connsiteX5" fmla="*/ 304800 w 4587240"/>
                  <a:gd name="connsiteY5" fmla="*/ 3854026 h 5431366"/>
                  <a:gd name="connsiteX6" fmla="*/ 0 w 4587240"/>
                  <a:gd name="connsiteY6" fmla="*/ 1187026 h 5431366"/>
                  <a:gd name="connsiteX7" fmla="*/ 502920 w 4587240"/>
                  <a:gd name="connsiteY7" fmla="*/ 729826 h 5431366"/>
                  <a:gd name="connsiteX8" fmla="*/ 2095500 w 4587240"/>
                  <a:gd name="connsiteY8" fmla="*/ 59266 h 5431366"/>
                  <a:gd name="connsiteX9" fmla="*/ 2491740 w 4587240"/>
                  <a:gd name="connsiteY9" fmla="*/ 59266 h 5431366"/>
                  <a:gd name="connsiteX0" fmla="*/ 2491740 w 4587240"/>
                  <a:gd name="connsiteY0" fmla="*/ 76256 h 5448356"/>
                  <a:gd name="connsiteX1" fmla="*/ 4091940 w 4587240"/>
                  <a:gd name="connsiteY1" fmla="*/ 754436 h 5448356"/>
                  <a:gd name="connsiteX2" fmla="*/ 4587240 w 4587240"/>
                  <a:gd name="connsiteY2" fmla="*/ 1211636 h 5448356"/>
                  <a:gd name="connsiteX3" fmla="*/ 4320540 w 4587240"/>
                  <a:gd name="connsiteY3" fmla="*/ 3718616 h 5448356"/>
                  <a:gd name="connsiteX4" fmla="*/ 2301240 w 4587240"/>
                  <a:gd name="connsiteY4" fmla="*/ 5448356 h 5448356"/>
                  <a:gd name="connsiteX5" fmla="*/ 304800 w 4587240"/>
                  <a:gd name="connsiteY5" fmla="*/ 3871016 h 5448356"/>
                  <a:gd name="connsiteX6" fmla="*/ 0 w 4587240"/>
                  <a:gd name="connsiteY6" fmla="*/ 1204016 h 5448356"/>
                  <a:gd name="connsiteX7" fmla="*/ 502920 w 4587240"/>
                  <a:gd name="connsiteY7" fmla="*/ 746816 h 5448356"/>
                  <a:gd name="connsiteX8" fmla="*/ 2095500 w 4587240"/>
                  <a:gd name="connsiteY8" fmla="*/ 76256 h 5448356"/>
                  <a:gd name="connsiteX9" fmla="*/ 2491740 w 4587240"/>
                  <a:gd name="connsiteY9" fmla="*/ 76256 h 5448356"/>
                  <a:gd name="connsiteX0" fmla="*/ 2491740 w 4587240"/>
                  <a:gd name="connsiteY0" fmla="*/ 66256 h 5438356"/>
                  <a:gd name="connsiteX1" fmla="*/ 4091940 w 4587240"/>
                  <a:gd name="connsiteY1" fmla="*/ 744436 h 5438356"/>
                  <a:gd name="connsiteX2" fmla="*/ 4587240 w 4587240"/>
                  <a:gd name="connsiteY2" fmla="*/ 1201636 h 5438356"/>
                  <a:gd name="connsiteX3" fmla="*/ 4320540 w 4587240"/>
                  <a:gd name="connsiteY3" fmla="*/ 3708616 h 5438356"/>
                  <a:gd name="connsiteX4" fmla="*/ 2301240 w 4587240"/>
                  <a:gd name="connsiteY4" fmla="*/ 5438356 h 5438356"/>
                  <a:gd name="connsiteX5" fmla="*/ 304800 w 4587240"/>
                  <a:gd name="connsiteY5" fmla="*/ 3861016 h 5438356"/>
                  <a:gd name="connsiteX6" fmla="*/ 0 w 4587240"/>
                  <a:gd name="connsiteY6" fmla="*/ 1194016 h 5438356"/>
                  <a:gd name="connsiteX7" fmla="*/ 502920 w 4587240"/>
                  <a:gd name="connsiteY7" fmla="*/ 736816 h 5438356"/>
                  <a:gd name="connsiteX8" fmla="*/ 2095500 w 4587240"/>
                  <a:gd name="connsiteY8" fmla="*/ 66256 h 5438356"/>
                  <a:gd name="connsiteX9" fmla="*/ 2491740 w 4587240"/>
                  <a:gd name="connsiteY9" fmla="*/ 66256 h 5438356"/>
                  <a:gd name="connsiteX0" fmla="*/ 2491740 w 4587240"/>
                  <a:gd name="connsiteY0" fmla="*/ 68601 h 5440701"/>
                  <a:gd name="connsiteX1" fmla="*/ 4091940 w 4587240"/>
                  <a:gd name="connsiteY1" fmla="*/ 746781 h 5440701"/>
                  <a:gd name="connsiteX2" fmla="*/ 4587240 w 4587240"/>
                  <a:gd name="connsiteY2" fmla="*/ 1203981 h 5440701"/>
                  <a:gd name="connsiteX3" fmla="*/ 4320540 w 4587240"/>
                  <a:gd name="connsiteY3" fmla="*/ 3710961 h 5440701"/>
                  <a:gd name="connsiteX4" fmla="*/ 2301240 w 4587240"/>
                  <a:gd name="connsiteY4" fmla="*/ 5440701 h 5440701"/>
                  <a:gd name="connsiteX5" fmla="*/ 304800 w 4587240"/>
                  <a:gd name="connsiteY5" fmla="*/ 3863361 h 5440701"/>
                  <a:gd name="connsiteX6" fmla="*/ 0 w 4587240"/>
                  <a:gd name="connsiteY6" fmla="*/ 1196361 h 5440701"/>
                  <a:gd name="connsiteX7" fmla="*/ 502920 w 4587240"/>
                  <a:gd name="connsiteY7" fmla="*/ 739161 h 5440701"/>
                  <a:gd name="connsiteX8" fmla="*/ 2095500 w 4587240"/>
                  <a:gd name="connsiteY8" fmla="*/ 68601 h 5440701"/>
                  <a:gd name="connsiteX9" fmla="*/ 2491740 w 4587240"/>
                  <a:gd name="connsiteY9" fmla="*/ 68601 h 5440701"/>
                  <a:gd name="connsiteX0" fmla="*/ 2491740 w 4587240"/>
                  <a:gd name="connsiteY0" fmla="*/ 72660 h 5444760"/>
                  <a:gd name="connsiteX1" fmla="*/ 4091940 w 4587240"/>
                  <a:gd name="connsiteY1" fmla="*/ 750840 h 5444760"/>
                  <a:gd name="connsiteX2" fmla="*/ 4587240 w 4587240"/>
                  <a:gd name="connsiteY2" fmla="*/ 1208040 h 5444760"/>
                  <a:gd name="connsiteX3" fmla="*/ 4320540 w 4587240"/>
                  <a:gd name="connsiteY3" fmla="*/ 3715020 h 5444760"/>
                  <a:gd name="connsiteX4" fmla="*/ 2301240 w 4587240"/>
                  <a:gd name="connsiteY4" fmla="*/ 5444760 h 5444760"/>
                  <a:gd name="connsiteX5" fmla="*/ 304800 w 4587240"/>
                  <a:gd name="connsiteY5" fmla="*/ 3867420 h 5444760"/>
                  <a:gd name="connsiteX6" fmla="*/ 0 w 4587240"/>
                  <a:gd name="connsiteY6" fmla="*/ 1200420 h 5444760"/>
                  <a:gd name="connsiteX7" fmla="*/ 502920 w 4587240"/>
                  <a:gd name="connsiteY7" fmla="*/ 743220 h 5444760"/>
                  <a:gd name="connsiteX8" fmla="*/ 2095500 w 4587240"/>
                  <a:gd name="connsiteY8" fmla="*/ 72660 h 5444760"/>
                  <a:gd name="connsiteX9" fmla="*/ 2491740 w 4587240"/>
                  <a:gd name="connsiteY9" fmla="*/ 72660 h 5444760"/>
                  <a:gd name="connsiteX0" fmla="*/ 2491740 w 4587240"/>
                  <a:gd name="connsiteY0" fmla="*/ 64732 h 5436832"/>
                  <a:gd name="connsiteX1" fmla="*/ 4091940 w 4587240"/>
                  <a:gd name="connsiteY1" fmla="*/ 742912 h 5436832"/>
                  <a:gd name="connsiteX2" fmla="*/ 4587240 w 4587240"/>
                  <a:gd name="connsiteY2" fmla="*/ 1200112 h 5436832"/>
                  <a:gd name="connsiteX3" fmla="*/ 4320540 w 4587240"/>
                  <a:gd name="connsiteY3" fmla="*/ 3707092 h 5436832"/>
                  <a:gd name="connsiteX4" fmla="*/ 2301240 w 4587240"/>
                  <a:gd name="connsiteY4" fmla="*/ 5436832 h 5436832"/>
                  <a:gd name="connsiteX5" fmla="*/ 304800 w 4587240"/>
                  <a:gd name="connsiteY5" fmla="*/ 3859492 h 5436832"/>
                  <a:gd name="connsiteX6" fmla="*/ 0 w 4587240"/>
                  <a:gd name="connsiteY6" fmla="*/ 1192492 h 5436832"/>
                  <a:gd name="connsiteX7" fmla="*/ 502920 w 4587240"/>
                  <a:gd name="connsiteY7" fmla="*/ 735292 h 5436832"/>
                  <a:gd name="connsiteX8" fmla="*/ 2095500 w 4587240"/>
                  <a:gd name="connsiteY8" fmla="*/ 64732 h 5436832"/>
                  <a:gd name="connsiteX9" fmla="*/ 2491740 w 4587240"/>
                  <a:gd name="connsiteY9" fmla="*/ 64732 h 5436832"/>
                  <a:gd name="connsiteX0" fmla="*/ 2491740 w 4587240"/>
                  <a:gd name="connsiteY0" fmla="*/ 66731 h 5438831"/>
                  <a:gd name="connsiteX1" fmla="*/ 4091940 w 4587240"/>
                  <a:gd name="connsiteY1" fmla="*/ 744911 h 5438831"/>
                  <a:gd name="connsiteX2" fmla="*/ 4587240 w 4587240"/>
                  <a:gd name="connsiteY2" fmla="*/ 1202111 h 5438831"/>
                  <a:gd name="connsiteX3" fmla="*/ 4320540 w 4587240"/>
                  <a:gd name="connsiteY3" fmla="*/ 3709091 h 5438831"/>
                  <a:gd name="connsiteX4" fmla="*/ 2301240 w 4587240"/>
                  <a:gd name="connsiteY4" fmla="*/ 5438831 h 5438831"/>
                  <a:gd name="connsiteX5" fmla="*/ 304800 w 4587240"/>
                  <a:gd name="connsiteY5" fmla="*/ 3861491 h 5438831"/>
                  <a:gd name="connsiteX6" fmla="*/ 0 w 4587240"/>
                  <a:gd name="connsiteY6" fmla="*/ 1194491 h 5438831"/>
                  <a:gd name="connsiteX7" fmla="*/ 502920 w 4587240"/>
                  <a:gd name="connsiteY7" fmla="*/ 737291 h 5438831"/>
                  <a:gd name="connsiteX8" fmla="*/ 2095500 w 4587240"/>
                  <a:gd name="connsiteY8" fmla="*/ 66731 h 5438831"/>
                  <a:gd name="connsiteX9" fmla="*/ 2491740 w 4587240"/>
                  <a:gd name="connsiteY9" fmla="*/ 66731 h 543883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6678 h 5436397"/>
                  <a:gd name="connsiteX1" fmla="*/ 4091940 w 4587240"/>
                  <a:gd name="connsiteY1" fmla="*/ 742477 h 5436397"/>
                  <a:gd name="connsiteX2" fmla="*/ 4587240 w 4587240"/>
                  <a:gd name="connsiteY2" fmla="*/ 1199677 h 5436397"/>
                  <a:gd name="connsiteX3" fmla="*/ 4320540 w 4587240"/>
                  <a:gd name="connsiteY3" fmla="*/ 3706657 h 5436397"/>
                  <a:gd name="connsiteX4" fmla="*/ 2301240 w 4587240"/>
                  <a:gd name="connsiteY4" fmla="*/ 5436397 h 5436397"/>
                  <a:gd name="connsiteX5" fmla="*/ 304800 w 4587240"/>
                  <a:gd name="connsiteY5" fmla="*/ 3859057 h 5436397"/>
                  <a:gd name="connsiteX6" fmla="*/ 0 w 4587240"/>
                  <a:gd name="connsiteY6" fmla="*/ 1192057 h 5436397"/>
                  <a:gd name="connsiteX7" fmla="*/ 502920 w 4587240"/>
                  <a:gd name="connsiteY7" fmla="*/ 734857 h 5436397"/>
                  <a:gd name="connsiteX8" fmla="*/ 2095500 w 4587240"/>
                  <a:gd name="connsiteY8" fmla="*/ 64297 h 5436397"/>
                  <a:gd name="connsiteX9" fmla="*/ 2486977 w 4587240"/>
                  <a:gd name="connsiteY9" fmla="*/ 66678 h 5436397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95292"/>
                  <a:gd name="connsiteY0" fmla="*/ 65686 h 5435405"/>
                  <a:gd name="connsiteX1" fmla="*/ 4091940 w 4595292"/>
                  <a:gd name="connsiteY1" fmla="*/ 741485 h 5435405"/>
                  <a:gd name="connsiteX2" fmla="*/ 4587240 w 4595292"/>
                  <a:gd name="connsiteY2" fmla="*/ 1198685 h 5435405"/>
                  <a:gd name="connsiteX3" fmla="*/ 4320540 w 4595292"/>
                  <a:gd name="connsiteY3" fmla="*/ 3705665 h 5435405"/>
                  <a:gd name="connsiteX4" fmla="*/ 2301240 w 4595292"/>
                  <a:gd name="connsiteY4" fmla="*/ 5435405 h 5435405"/>
                  <a:gd name="connsiteX5" fmla="*/ 304800 w 4595292"/>
                  <a:gd name="connsiteY5" fmla="*/ 3858065 h 5435405"/>
                  <a:gd name="connsiteX6" fmla="*/ 0 w 4595292"/>
                  <a:gd name="connsiteY6" fmla="*/ 1191065 h 5435405"/>
                  <a:gd name="connsiteX7" fmla="*/ 502920 w 4595292"/>
                  <a:gd name="connsiteY7" fmla="*/ 733865 h 5435405"/>
                  <a:gd name="connsiteX8" fmla="*/ 2095500 w 4595292"/>
                  <a:gd name="connsiteY8" fmla="*/ 63305 h 5435405"/>
                  <a:gd name="connsiteX9" fmla="*/ 2486977 w 4595292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511909 w 4631396"/>
                  <a:gd name="connsiteY0" fmla="*/ 65686 h 5435405"/>
                  <a:gd name="connsiteX1" fmla="*/ 4116872 w 4631396"/>
                  <a:gd name="connsiteY1" fmla="*/ 741485 h 5435405"/>
                  <a:gd name="connsiteX2" fmla="*/ 4612172 w 4631396"/>
                  <a:gd name="connsiteY2" fmla="*/ 1198685 h 5435405"/>
                  <a:gd name="connsiteX3" fmla="*/ 4345472 w 4631396"/>
                  <a:gd name="connsiteY3" fmla="*/ 3705665 h 5435405"/>
                  <a:gd name="connsiteX4" fmla="*/ 2326172 w 4631396"/>
                  <a:gd name="connsiteY4" fmla="*/ 5435405 h 5435405"/>
                  <a:gd name="connsiteX5" fmla="*/ 329732 w 4631396"/>
                  <a:gd name="connsiteY5" fmla="*/ 3858065 h 5435405"/>
                  <a:gd name="connsiteX6" fmla="*/ 24932 w 4631396"/>
                  <a:gd name="connsiteY6" fmla="*/ 1191065 h 5435405"/>
                  <a:gd name="connsiteX7" fmla="*/ 527852 w 4631396"/>
                  <a:gd name="connsiteY7" fmla="*/ 733865 h 5435405"/>
                  <a:gd name="connsiteX8" fmla="*/ 2120432 w 4631396"/>
                  <a:gd name="connsiteY8" fmla="*/ 63305 h 5435405"/>
                  <a:gd name="connsiteX9" fmla="*/ 2511909 w 4631396"/>
                  <a:gd name="connsiteY9" fmla="*/ 65686 h 5435405"/>
                  <a:gd name="connsiteX0" fmla="*/ 2524166 w 4643653"/>
                  <a:gd name="connsiteY0" fmla="*/ 65686 h 5435405"/>
                  <a:gd name="connsiteX1" fmla="*/ 4129129 w 4643653"/>
                  <a:gd name="connsiteY1" fmla="*/ 741485 h 5435405"/>
                  <a:gd name="connsiteX2" fmla="*/ 4624429 w 4643653"/>
                  <a:gd name="connsiteY2" fmla="*/ 1198685 h 5435405"/>
                  <a:gd name="connsiteX3" fmla="*/ 4357729 w 4643653"/>
                  <a:gd name="connsiteY3" fmla="*/ 3705665 h 5435405"/>
                  <a:gd name="connsiteX4" fmla="*/ 2338429 w 4643653"/>
                  <a:gd name="connsiteY4" fmla="*/ 5435405 h 5435405"/>
                  <a:gd name="connsiteX5" fmla="*/ 341989 w 4643653"/>
                  <a:gd name="connsiteY5" fmla="*/ 3858065 h 5435405"/>
                  <a:gd name="connsiteX6" fmla="*/ 37189 w 4643653"/>
                  <a:gd name="connsiteY6" fmla="*/ 1191065 h 5435405"/>
                  <a:gd name="connsiteX7" fmla="*/ 540109 w 4643653"/>
                  <a:gd name="connsiteY7" fmla="*/ 733865 h 5435405"/>
                  <a:gd name="connsiteX8" fmla="*/ 2132689 w 4643653"/>
                  <a:gd name="connsiteY8" fmla="*/ 63305 h 5435405"/>
                  <a:gd name="connsiteX9" fmla="*/ 2524166 w 4643653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625577" h="5435405">
                    <a:moveTo>
                      <a:pt x="2506090" y="65686"/>
                    </a:moveTo>
                    <a:cubicBezTo>
                      <a:pt x="3183953" y="757677"/>
                      <a:pt x="3942777" y="725769"/>
                      <a:pt x="4111053" y="741485"/>
                    </a:cubicBezTo>
                    <a:cubicBezTo>
                      <a:pt x="4490466" y="817685"/>
                      <a:pt x="4555553" y="1060573"/>
                      <a:pt x="4606353" y="1198685"/>
                    </a:cubicBezTo>
                    <a:cubicBezTo>
                      <a:pt x="4660328" y="2081970"/>
                      <a:pt x="4609528" y="3089080"/>
                      <a:pt x="4339653" y="3705665"/>
                    </a:cubicBezTo>
                    <a:cubicBezTo>
                      <a:pt x="3885628" y="4753732"/>
                      <a:pt x="2922015" y="5330313"/>
                      <a:pt x="2320353" y="5435405"/>
                    </a:cubicBezTo>
                    <a:cubicBezTo>
                      <a:pt x="1707261" y="5347775"/>
                      <a:pt x="760793" y="4788658"/>
                      <a:pt x="323913" y="3858065"/>
                    </a:cubicBezTo>
                    <a:cubicBezTo>
                      <a:pt x="-72962" y="2845240"/>
                      <a:pt x="-3112" y="2065778"/>
                      <a:pt x="19113" y="1191065"/>
                    </a:cubicBezTo>
                    <a:cubicBezTo>
                      <a:pt x="110553" y="833878"/>
                      <a:pt x="354393" y="762440"/>
                      <a:pt x="522033" y="733865"/>
                    </a:cubicBezTo>
                    <a:cubicBezTo>
                      <a:pt x="1486280" y="705608"/>
                      <a:pt x="1807591" y="301113"/>
                      <a:pt x="2114613" y="63305"/>
                    </a:cubicBezTo>
                    <a:cubicBezTo>
                      <a:pt x="2175255" y="3774"/>
                      <a:pt x="2354960" y="-43851"/>
                      <a:pt x="2506090" y="65686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dirty="0"/>
              </a:p>
            </p:txBody>
          </p:sp>
        </p:grpSp>
        <p:pic>
          <p:nvPicPr>
            <p:cNvPr id="196" name="Graphic 195">
              <a:extLst>
                <a:ext uri="{FF2B5EF4-FFF2-40B4-BE49-F238E27FC236}">
                  <a16:creationId xmlns:a16="http://schemas.microsoft.com/office/drawing/2014/main" id="{AEDA1975-49C9-4610-9FD8-C65807A4310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566422" y="1613174"/>
              <a:ext cx="197316" cy="197316"/>
            </a:xfrm>
            <a:prstGeom prst="rect">
              <a:avLst/>
            </a:prstGeom>
          </p:spPr>
        </p:pic>
      </p:grpSp>
      <p:grpSp>
        <p:nvGrpSpPr>
          <p:cNvPr id="200" name="Group 199">
            <a:extLst>
              <a:ext uri="{FF2B5EF4-FFF2-40B4-BE49-F238E27FC236}">
                <a16:creationId xmlns:a16="http://schemas.microsoft.com/office/drawing/2014/main" id="{498B6DB3-0FE3-42E8-B412-DBEABB8D32FA}"/>
              </a:ext>
            </a:extLst>
          </p:cNvPr>
          <p:cNvGrpSpPr/>
          <p:nvPr/>
        </p:nvGrpSpPr>
        <p:grpSpPr>
          <a:xfrm>
            <a:off x="7323707" y="2723773"/>
            <a:ext cx="277188" cy="325716"/>
            <a:chOff x="1493069" y="1510037"/>
            <a:chExt cx="343716" cy="403892"/>
          </a:xfrm>
        </p:grpSpPr>
        <p:grpSp>
          <p:nvGrpSpPr>
            <p:cNvPr id="201" name="Group 200">
              <a:extLst>
                <a:ext uri="{FF2B5EF4-FFF2-40B4-BE49-F238E27FC236}">
                  <a16:creationId xmlns:a16="http://schemas.microsoft.com/office/drawing/2014/main" id="{97FC3A2F-104D-4F00-BD74-13D9C8F86250}"/>
                </a:ext>
              </a:extLst>
            </p:cNvPr>
            <p:cNvGrpSpPr/>
            <p:nvPr/>
          </p:nvGrpSpPr>
          <p:grpSpPr>
            <a:xfrm>
              <a:off x="1493069" y="1510037"/>
              <a:ext cx="343716" cy="403892"/>
              <a:chOff x="517156" y="363265"/>
              <a:chExt cx="2295542" cy="2697436"/>
            </a:xfrm>
          </p:grpSpPr>
          <p:sp>
            <p:nvSpPr>
              <p:cNvPr id="203" name="Freeform: Shape 202">
                <a:extLst>
                  <a:ext uri="{FF2B5EF4-FFF2-40B4-BE49-F238E27FC236}">
                    <a16:creationId xmlns:a16="http://schemas.microsoft.com/office/drawing/2014/main" id="{3C46ECCE-979B-4D8F-B11A-A245AA665305}"/>
                  </a:ext>
                </a:extLst>
              </p:cNvPr>
              <p:cNvSpPr/>
              <p:nvPr/>
            </p:nvSpPr>
            <p:spPr>
              <a:xfrm>
                <a:off x="517156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FFA72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04" name="Freeform: Shape 203">
                <a:extLst>
                  <a:ext uri="{FF2B5EF4-FFF2-40B4-BE49-F238E27FC236}">
                    <a16:creationId xmlns:a16="http://schemas.microsoft.com/office/drawing/2014/main" id="{2F775D97-8F00-4751-AEA4-E414B438354A}"/>
                  </a:ext>
                </a:extLst>
              </p:cNvPr>
              <p:cNvSpPr/>
              <p:nvPr/>
            </p:nvSpPr>
            <p:spPr>
              <a:xfrm flipH="1">
                <a:off x="1658724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FF980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05" name="Freeform: Shape 204">
                <a:extLst>
                  <a:ext uri="{FF2B5EF4-FFF2-40B4-BE49-F238E27FC236}">
                    <a16:creationId xmlns:a16="http://schemas.microsoft.com/office/drawing/2014/main" id="{4FE51358-B6D6-4098-BD4F-20661701BDC8}"/>
                  </a:ext>
                </a:extLst>
              </p:cNvPr>
              <p:cNvSpPr/>
              <p:nvPr/>
            </p:nvSpPr>
            <p:spPr>
              <a:xfrm>
                <a:off x="517156" y="363265"/>
                <a:ext cx="2295542" cy="2697436"/>
              </a:xfrm>
              <a:custGeom>
                <a:avLst/>
                <a:gdLst>
                  <a:gd name="connsiteX0" fmla="*/ 2491740 w 4587240"/>
                  <a:gd name="connsiteY0" fmla="*/ 0 h 5372100"/>
                  <a:gd name="connsiteX1" fmla="*/ 4091940 w 4587240"/>
                  <a:gd name="connsiteY1" fmla="*/ 678180 h 5372100"/>
                  <a:gd name="connsiteX2" fmla="*/ 4587240 w 4587240"/>
                  <a:gd name="connsiteY2" fmla="*/ 1135380 h 5372100"/>
                  <a:gd name="connsiteX3" fmla="*/ 4320540 w 4587240"/>
                  <a:gd name="connsiteY3" fmla="*/ 3642360 h 5372100"/>
                  <a:gd name="connsiteX4" fmla="*/ 2301240 w 4587240"/>
                  <a:gd name="connsiteY4" fmla="*/ 5372100 h 5372100"/>
                  <a:gd name="connsiteX5" fmla="*/ 304800 w 4587240"/>
                  <a:gd name="connsiteY5" fmla="*/ 3794760 h 5372100"/>
                  <a:gd name="connsiteX6" fmla="*/ 0 w 4587240"/>
                  <a:gd name="connsiteY6" fmla="*/ 1127760 h 5372100"/>
                  <a:gd name="connsiteX7" fmla="*/ 502920 w 4587240"/>
                  <a:gd name="connsiteY7" fmla="*/ 670560 h 5372100"/>
                  <a:gd name="connsiteX8" fmla="*/ 2095500 w 4587240"/>
                  <a:gd name="connsiteY8" fmla="*/ 0 h 5372100"/>
                  <a:gd name="connsiteX9" fmla="*/ 2491740 w 4587240"/>
                  <a:gd name="connsiteY9" fmla="*/ 0 h 5372100"/>
                  <a:gd name="connsiteX0" fmla="*/ 2491740 w 4587240"/>
                  <a:gd name="connsiteY0" fmla="*/ 59266 h 5431366"/>
                  <a:gd name="connsiteX1" fmla="*/ 4091940 w 4587240"/>
                  <a:gd name="connsiteY1" fmla="*/ 737446 h 5431366"/>
                  <a:gd name="connsiteX2" fmla="*/ 4587240 w 4587240"/>
                  <a:gd name="connsiteY2" fmla="*/ 1194646 h 5431366"/>
                  <a:gd name="connsiteX3" fmla="*/ 4320540 w 4587240"/>
                  <a:gd name="connsiteY3" fmla="*/ 3701626 h 5431366"/>
                  <a:gd name="connsiteX4" fmla="*/ 2301240 w 4587240"/>
                  <a:gd name="connsiteY4" fmla="*/ 5431366 h 5431366"/>
                  <a:gd name="connsiteX5" fmla="*/ 304800 w 4587240"/>
                  <a:gd name="connsiteY5" fmla="*/ 3854026 h 5431366"/>
                  <a:gd name="connsiteX6" fmla="*/ 0 w 4587240"/>
                  <a:gd name="connsiteY6" fmla="*/ 1187026 h 5431366"/>
                  <a:gd name="connsiteX7" fmla="*/ 502920 w 4587240"/>
                  <a:gd name="connsiteY7" fmla="*/ 729826 h 5431366"/>
                  <a:gd name="connsiteX8" fmla="*/ 2095500 w 4587240"/>
                  <a:gd name="connsiteY8" fmla="*/ 59266 h 5431366"/>
                  <a:gd name="connsiteX9" fmla="*/ 2491740 w 4587240"/>
                  <a:gd name="connsiteY9" fmla="*/ 59266 h 5431366"/>
                  <a:gd name="connsiteX0" fmla="*/ 2491740 w 4587240"/>
                  <a:gd name="connsiteY0" fmla="*/ 76256 h 5448356"/>
                  <a:gd name="connsiteX1" fmla="*/ 4091940 w 4587240"/>
                  <a:gd name="connsiteY1" fmla="*/ 754436 h 5448356"/>
                  <a:gd name="connsiteX2" fmla="*/ 4587240 w 4587240"/>
                  <a:gd name="connsiteY2" fmla="*/ 1211636 h 5448356"/>
                  <a:gd name="connsiteX3" fmla="*/ 4320540 w 4587240"/>
                  <a:gd name="connsiteY3" fmla="*/ 3718616 h 5448356"/>
                  <a:gd name="connsiteX4" fmla="*/ 2301240 w 4587240"/>
                  <a:gd name="connsiteY4" fmla="*/ 5448356 h 5448356"/>
                  <a:gd name="connsiteX5" fmla="*/ 304800 w 4587240"/>
                  <a:gd name="connsiteY5" fmla="*/ 3871016 h 5448356"/>
                  <a:gd name="connsiteX6" fmla="*/ 0 w 4587240"/>
                  <a:gd name="connsiteY6" fmla="*/ 1204016 h 5448356"/>
                  <a:gd name="connsiteX7" fmla="*/ 502920 w 4587240"/>
                  <a:gd name="connsiteY7" fmla="*/ 746816 h 5448356"/>
                  <a:gd name="connsiteX8" fmla="*/ 2095500 w 4587240"/>
                  <a:gd name="connsiteY8" fmla="*/ 76256 h 5448356"/>
                  <a:gd name="connsiteX9" fmla="*/ 2491740 w 4587240"/>
                  <a:gd name="connsiteY9" fmla="*/ 76256 h 5448356"/>
                  <a:gd name="connsiteX0" fmla="*/ 2491740 w 4587240"/>
                  <a:gd name="connsiteY0" fmla="*/ 66256 h 5438356"/>
                  <a:gd name="connsiteX1" fmla="*/ 4091940 w 4587240"/>
                  <a:gd name="connsiteY1" fmla="*/ 744436 h 5438356"/>
                  <a:gd name="connsiteX2" fmla="*/ 4587240 w 4587240"/>
                  <a:gd name="connsiteY2" fmla="*/ 1201636 h 5438356"/>
                  <a:gd name="connsiteX3" fmla="*/ 4320540 w 4587240"/>
                  <a:gd name="connsiteY3" fmla="*/ 3708616 h 5438356"/>
                  <a:gd name="connsiteX4" fmla="*/ 2301240 w 4587240"/>
                  <a:gd name="connsiteY4" fmla="*/ 5438356 h 5438356"/>
                  <a:gd name="connsiteX5" fmla="*/ 304800 w 4587240"/>
                  <a:gd name="connsiteY5" fmla="*/ 3861016 h 5438356"/>
                  <a:gd name="connsiteX6" fmla="*/ 0 w 4587240"/>
                  <a:gd name="connsiteY6" fmla="*/ 1194016 h 5438356"/>
                  <a:gd name="connsiteX7" fmla="*/ 502920 w 4587240"/>
                  <a:gd name="connsiteY7" fmla="*/ 736816 h 5438356"/>
                  <a:gd name="connsiteX8" fmla="*/ 2095500 w 4587240"/>
                  <a:gd name="connsiteY8" fmla="*/ 66256 h 5438356"/>
                  <a:gd name="connsiteX9" fmla="*/ 2491740 w 4587240"/>
                  <a:gd name="connsiteY9" fmla="*/ 66256 h 5438356"/>
                  <a:gd name="connsiteX0" fmla="*/ 2491740 w 4587240"/>
                  <a:gd name="connsiteY0" fmla="*/ 68601 h 5440701"/>
                  <a:gd name="connsiteX1" fmla="*/ 4091940 w 4587240"/>
                  <a:gd name="connsiteY1" fmla="*/ 746781 h 5440701"/>
                  <a:gd name="connsiteX2" fmla="*/ 4587240 w 4587240"/>
                  <a:gd name="connsiteY2" fmla="*/ 1203981 h 5440701"/>
                  <a:gd name="connsiteX3" fmla="*/ 4320540 w 4587240"/>
                  <a:gd name="connsiteY3" fmla="*/ 3710961 h 5440701"/>
                  <a:gd name="connsiteX4" fmla="*/ 2301240 w 4587240"/>
                  <a:gd name="connsiteY4" fmla="*/ 5440701 h 5440701"/>
                  <a:gd name="connsiteX5" fmla="*/ 304800 w 4587240"/>
                  <a:gd name="connsiteY5" fmla="*/ 3863361 h 5440701"/>
                  <a:gd name="connsiteX6" fmla="*/ 0 w 4587240"/>
                  <a:gd name="connsiteY6" fmla="*/ 1196361 h 5440701"/>
                  <a:gd name="connsiteX7" fmla="*/ 502920 w 4587240"/>
                  <a:gd name="connsiteY7" fmla="*/ 739161 h 5440701"/>
                  <a:gd name="connsiteX8" fmla="*/ 2095500 w 4587240"/>
                  <a:gd name="connsiteY8" fmla="*/ 68601 h 5440701"/>
                  <a:gd name="connsiteX9" fmla="*/ 2491740 w 4587240"/>
                  <a:gd name="connsiteY9" fmla="*/ 68601 h 5440701"/>
                  <a:gd name="connsiteX0" fmla="*/ 2491740 w 4587240"/>
                  <a:gd name="connsiteY0" fmla="*/ 72660 h 5444760"/>
                  <a:gd name="connsiteX1" fmla="*/ 4091940 w 4587240"/>
                  <a:gd name="connsiteY1" fmla="*/ 750840 h 5444760"/>
                  <a:gd name="connsiteX2" fmla="*/ 4587240 w 4587240"/>
                  <a:gd name="connsiteY2" fmla="*/ 1208040 h 5444760"/>
                  <a:gd name="connsiteX3" fmla="*/ 4320540 w 4587240"/>
                  <a:gd name="connsiteY3" fmla="*/ 3715020 h 5444760"/>
                  <a:gd name="connsiteX4" fmla="*/ 2301240 w 4587240"/>
                  <a:gd name="connsiteY4" fmla="*/ 5444760 h 5444760"/>
                  <a:gd name="connsiteX5" fmla="*/ 304800 w 4587240"/>
                  <a:gd name="connsiteY5" fmla="*/ 3867420 h 5444760"/>
                  <a:gd name="connsiteX6" fmla="*/ 0 w 4587240"/>
                  <a:gd name="connsiteY6" fmla="*/ 1200420 h 5444760"/>
                  <a:gd name="connsiteX7" fmla="*/ 502920 w 4587240"/>
                  <a:gd name="connsiteY7" fmla="*/ 743220 h 5444760"/>
                  <a:gd name="connsiteX8" fmla="*/ 2095500 w 4587240"/>
                  <a:gd name="connsiteY8" fmla="*/ 72660 h 5444760"/>
                  <a:gd name="connsiteX9" fmla="*/ 2491740 w 4587240"/>
                  <a:gd name="connsiteY9" fmla="*/ 72660 h 5444760"/>
                  <a:gd name="connsiteX0" fmla="*/ 2491740 w 4587240"/>
                  <a:gd name="connsiteY0" fmla="*/ 64732 h 5436832"/>
                  <a:gd name="connsiteX1" fmla="*/ 4091940 w 4587240"/>
                  <a:gd name="connsiteY1" fmla="*/ 742912 h 5436832"/>
                  <a:gd name="connsiteX2" fmla="*/ 4587240 w 4587240"/>
                  <a:gd name="connsiteY2" fmla="*/ 1200112 h 5436832"/>
                  <a:gd name="connsiteX3" fmla="*/ 4320540 w 4587240"/>
                  <a:gd name="connsiteY3" fmla="*/ 3707092 h 5436832"/>
                  <a:gd name="connsiteX4" fmla="*/ 2301240 w 4587240"/>
                  <a:gd name="connsiteY4" fmla="*/ 5436832 h 5436832"/>
                  <a:gd name="connsiteX5" fmla="*/ 304800 w 4587240"/>
                  <a:gd name="connsiteY5" fmla="*/ 3859492 h 5436832"/>
                  <a:gd name="connsiteX6" fmla="*/ 0 w 4587240"/>
                  <a:gd name="connsiteY6" fmla="*/ 1192492 h 5436832"/>
                  <a:gd name="connsiteX7" fmla="*/ 502920 w 4587240"/>
                  <a:gd name="connsiteY7" fmla="*/ 735292 h 5436832"/>
                  <a:gd name="connsiteX8" fmla="*/ 2095500 w 4587240"/>
                  <a:gd name="connsiteY8" fmla="*/ 64732 h 5436832"/>
                  <a:gd name="connsiteX9" fmla="*/ 2491740 w 4587240"/>
                  <a:gd name="connsiteY9" fmla="*/ 64732 h 5436832"/>
                  <a:gd name="connsiteX0" fmla="*/ 2491740 w 4587240"/>
                  <a:gd name="connsiteY0" fmla="*/ 66731 h 5438831"/>
                  <a:gd name="connsiteX1" fmla="*/ 4091940 w 4587240"/>
                  <a:gd name="connsiteY1" fmla="*/ 744911 h 5438831"/>
                  <a:gd name="connsiteX2" fmla="*/ 4587240 w 4587240"/>
                  <a:gd name="connsiteY2" fmla="*/ 1202111 h 5438831"/>
                  <a:gd name="connsiteX3" fmla="*/ 4320540 w 4587240"/>
                  <a:gd name="connsiteY3" fmla="*/ 3709091 h 5438831"/>
                  <a:gd name="connsiteX4" fmla="*/ 2301240 w 4587240"/>
                  <a:gd name="connsiteY4" fmla="*/ 5438831 h 5438831"/>
                  <a:gd name="connsiteX5" fmla="*/ 304800 w 4587240"/>
                  <a:gd name="connsiteY5" fmla="*/ 3861491 h 5438831"/>
                  <a:gd name="connsiteX6" fmla="*/ 0 w 4587240"/>
                  <a:gd name="connsiteY6" fmla="*/ 1194491 h 5438831"/>
                  <a:gd name="connsiteX7" fmla="*/ 502920 w 4587240"/>
                  <a:gd name="connsiteY7" fmla="*/ 737291 h 5438831"/>
                  <a:gd name="connsiteX8" fmla="*/ 2095500 w 4587240"/>
                  <a:gd name="connsiteY8" fmla="*/ 66731 h 5438831"/>
                  <a:gd name="connsiteX9" fmla="*/ 2491740 w 4587240"/>
                  <a:gd name="connsiteY9" fmla="*/ 66731 h 543883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6678 h 5436397"/>
                  <a:gd name="connsiteX1" fmla="*/ 4091940 w 4587240"/>
                  <a:gd name="connsiteY1" fmla="*/ 742477 h 5436397"/>
                  <a:gd name="connsiteX2" fmla="*/ 4587240 w 4587240"/>
                  <a:gd name="connsiteY2" fmla="*/ 1199677 h 5436397"/>
                  <a:gd name="connsiteX3" fmla="*/ 4320540 w 4587240"/>
                  <a:gd name="connsiteY3" fmla="*/ 3706657 h 5436397"/>
                  <a:gd name="connsiteX4" fmla="*/ 2301240 w 4587240"/>
                  <a:gd name="connsiteY4" fmla="*/ 5436397 h 5436397"/>
                  <a:gd name="connsiteX5" fmla="*/ 304800 w 4587240"/>
                  <a:gd name="connsiteY5" fmla="*/ 3859057 h 5436397"/>
                  <a:gd name="connsiteX6" fmla="*/ 0 w 4587240"/>
                  <a:gd name="connsiteY6" fmla="*/ 1192057 h 5436397"/>
                  <a:gd name="connsiteX7" fmla="*/ 502920 w 4587240"/>
                  <a:gd name="connsiteY7" fmla="*/ 734857 h 5436397"/>
                  <a:gd name="connsiteX8" fmla="*/ 2095500 w 4587240"/>
                  <a:gd name="connsiteY8" fmla="*/ 64297 h 5436397"/>
                  <a:gd name="connsiteX9" fmla="*/ 2486977 w 4587240"/>
                  <a:gd name="connsiteY9" fmla="*/ 66678 h 5436397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95292"/>
                  <a:gd name="connsiteY0" fmla="*/ 65686 h 5435405"/>
                  <a:gd name="connsiteX1" fmla="*/ 4091940 w 4595292"/>
                  <a:gd name="connsiteY1" fmla="*/ 741485 h 5435405"/>
                  <a:gd name="connsiteX2" fmla="*/ 4587240 w 4595292"/>
                  <a:gd name="connsiteY2" fmla="*/ 1198685 h 5435405"/>
                  <a:gd name="connsiteX3" fmla="*/ 4320540 w 4595292"/>
                  <a:gd name="connsiteY3" fmla="*/ 3705665 h 5435405"/>
                  <a:gd name="connsiteX4" fmla="*/ 2301240 w 4595292"/>
                  <a:gd name="connsiteY4" fmla="*/ 5435405 h 5435405"/>
                  <a:gd name="connsiteX5" fmla="*/ 304800 w 4595292"/>
                  <a:gd name="connsiteY5" fmla="*/ 3858065 h 5435405"/>
                  <a:gd name="connsiteX6" fmla="*/ 0 w 4595292"/>
                  <a:gd name="connsiteY6" fmla="*/ 1191065 h 5435405"/>
                  <a:gd name="connsiteX7" fmla="*/ 502920 w 4595292"/>
                  <a:gd name="connsiteY7" fmla="*/ 733865 h 5435405"/>
                  <a:gd name="connsiteX8" fmla="*/ 2095500 w 4595292"/>
                  <a:gd name="connsiteY8" fmla="*/ 63305 h 5435405"/>
                  <a:gd name="connsiteX9" fmla="*/ 2486977 w 4595292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511909 w 4631396"/>
                  <a:gd name="connsiteY0" fmla="*/ 65686 h 5435405"/>
                  <a:gd name="connsiteX1" fmla="*/ 4116872 w 4631396"/>
                  <a:gd name="connsiteY1" fmla="*/ 741485 h 5435405"/>
                  <a:gd name="connsiteX2" fmla="*/ 4612172 w 4631396"/>
                  <a:gd name="connsiteY2" fmla="*/ 1198685 h 5435405"/>
                  <a:gd name="connsiteX3" fmla="*/ 4345472 w 4631396"/>
                  <a:gd name="connsiteY3" fmla="*/ 3705665 h 5435405"/>
                  <a:gd name="connsiteX4" fmla="*/ 2326172 w 4631396"/>
                  <a:gd name="connsiteY4" fmla="*/ 5435405 h 5435405"/>
                  <a:gd name="connsiteX5" fmla="*/ 329732 w 4631396"/>
                  <a:gd name="connsiteY5" fmla="*/ 3858065 h 5435405"/>
                  <a:gd name="connsiteX6" fmla="*/ 24932 w 4631396"/>
                  <a:gd name="connsiteY6" fmla="*/ 1191065 h 5435405"/>
                  <a:gd name="connsiteX7" fmla="*/ 527852 w 4631396"/>
                  <a:gd name="connsiteY7" fmla="*/ 733865 h 5435405"/>
                  <a:gd name="connsiteX8" fmla="*/ 2120432 w 4631396"/>
                  <a:gd name="connsiteY8" fmla="*/ 63305 h 5435405"/>
                  <a:gd name="connsiteX9" fmla="*/ 2511909 w 4631396"/>
                  <a:gd name="connsiteY9" fmla="*/ 65686 h 5435405"/>
                  <a:gd name="connsiteX0" fmla="*/ 2524166 w 4643653"/>
                  <a:gd name="connsiteY0" fmla="*/ 65686 h 5435405"/>
                  <a:gd name="connsiteX1" fmla="*/ 4129129 w 4643653"/>
                  <a:gd name="connsiteY1" fmla="*/ 741485 h 5435405"/>
                  <a:gd name="connsiteX2" fmla="*/ 4624429 w 4643653"/>
                  <a:gd name="connsiteY2" fmla="*/ 1198685 h 5435405"/>
                  <a:gd name="connsiteX3" fmla="*/ 4357729 w 4643653"/>
                  <a:gd name="connsiteY3" fmla="*/ 3705665 h 5435405"/>
                  <a:gd name="connsiteX4" fmla="*/ 2338429 w 4643653"/>
                  <a:gd name="connsiteY4" fmla="*/ 5435405 h 5435405"/>
                  <a:gd name="connsiteX5" fmla="*/ 341989 w 4643653"/>
                  <a:gd name="connsiteY5" fmla="*/ 3858065 h 5435405"/>
                  <a:gd name="connsiteX6" fmla="*/ 37189 w 4643653"/>
                  <a:gd name="connsiteY6" fmla="*/ 1191065 h 5435405"/>
                  <a:gd name="connsiteX7" fmla="*/ 540109 w 4643653"/>
                  <a:gd name="connsiteY7" fmla="*/ 733865 h 5435405"/>
                  <a:gd name="connsiteX8" fmla="*/ 2132689 w 4643653"/>
                  <a:gd name="connsiteY8" fmla="*/ 63305 h 5435405"/>
                  <a:gd name="connsiteX9" fmla="*/ 2524166 w 4643653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625577" h="5435405">
                    <a:moveTo>
                      <a:pt x="2506090" y="65686"/>
                    </a:moveTo>
                    <a:cubicBezTo>
                      <a:pt x="3183953" y="757677"/>
                      <a:pt x="3942777" y="725769"/>
                      <a:pt x="4111053" y="741485"/>
                    </a:cubicBezTo>
                    <a:cubicBezTo>
                      <a:pt x="4490466" y="817685"/>
                      <a:pt x="4555553" y="1060573"/>
                      <a:pt x="4606353" y="1198685"/>
                    </a:cubicBezTo>
                    <a:cubicBezTo>
                      <a:pt x="4660328" y="2081970"/>
                      <a:pt x="4609528" y="3089080"/>
                      <a:pt x="4339653" y="3705665"/>
                    </a:cubicBezTo>
                    <a:cubicBezTo>
                      <a:pt x="3885628" y="4753732"/>
                      <a:pt x="2922015" y="5330313"/>
                      <a:pt x="2320353" y="5435405"/>
                    </a:cubicBezTo>
                    <a:cubicBezTo>
                      <a:pt x="1707261" y="5347775"/>
                      <a:pt x="760793" y="4788658"/>
                      <a:pt x="323913" y="3858065"/>
                    </a:cubicBezTo>
                    <a:cubicBezTo>
                      <a:pt x="-72962" y="2845240"/>
                      <a:pt x="-3112" y="2065778"/>
                      <a:pt x="19113" y="1191065"/>
                    </a:cubicBezTo>
                    <a:cubicBezTo>
                      <a:pt x="110553" y="833878"/>
                      <a:pt x="354393" y="762440"/>
                      <a:pt x="522033" y="733865"/>
                    </a:cubicBezTo>
                    <a:cubicBezTo>
                      <a:pt x="1486280" y="705608"/>
                      <a:pt x="1807591" y="301113"/>
                      <a:pt x="2114613" y="63305"/>
                    </a:cubicBezTo>
                    <a:cubicBezTo>
                      <a:pt x="2175255" y="3774"/>
                      <a:pt x="2354960" y="-43851"/>
                      <a:pt x="2506090" y="65686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dirty="0"/>
              </a:p>
            </p:txBody>
          </p:sp>
        </p:grpSp>
        <p:pic>
          <p:nvPicPr>
            <p:cNvPr id="202" name="Graphic 201">
              <a:extLst>
                <a:ext uri="{FF2B5EF4-FFF2-40B4-BE49-F238E27FC236}">
                  <a16:creationId xmlns:a16="http://schemas.microsoft.com/office/drawing/2014/main" id="{803E2006-4F63-4281-9DBD-5E43626328F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566422" y="1613174"/>
              <a:ext cx="197316" cy="19731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4675850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advTm="1033">
        <p159:morph option="byObject"/>
      </p:transition>
    </mc:Choice>
    <mc:Fallback>
      <p:transition advTm="103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6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7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0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1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4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5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8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9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22" dur="16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23" dur="16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16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26" dur="13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27" dur="13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13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30" dur="22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1" dur="22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" dur="22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34" dur="9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5" dur="9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" dur="9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Rectangle: Rounded Corners 241">
            <a:extLst>
              <a:ext uri="{FF2B5EF4-FFF2-40B4-BE49-F238E27FC236}">
                <a16:creationId xmlns:a16="http://schemas.microsoft.com/office/drawing/2014/main" id="{E02A3B78-FAAD-400E-AB29-226E856B05EE}"/>
              </a:ext>
            </a:extLst>
          </p:cNvPr>
          <p:cNvSpPr/>
          <p:nvPr/>
        </p:nvSpPr>
        <p:spPr>
          <a:xfrm>
            <a:off x="2320151" y="4741238"/>
            <a:ext cx="946436" cy="914400"/>
          </a:xfrm>
          <a:prstGeom prst="roundRect">
            <a:avLst>
              <a:gd name="adj" fmla="val 26579"/>
            </a:avLst>
          </a:prstGeom>
          <a:noFill/>
          <a:ln w="28575">
            <a:solidFill>
              <a:schemeClr val="bg1">
                <a:lumMod val="75000"/>
              </a:schemeClr>
            </a:solidFill>
            <a:prstDash val="sysDash"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Node1</a:t>
            </a:r>
            <a:endParaRPr lang="fr-BE" sz="2000" dirty="0">
              <a:solidFill>
                <a:schemeClr val="bg1">
                  <a:lumMod val="6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43" name="Rectangle: Rounded Corners 242">
            <a:extLst>
              <a:ext uri="{FF2B5EF4-FFF2-40B4-BE49-F238E27FC236}">
                <a16:creationId xmlns:a16="http://schemas.microsoft.com/office/drawing/2014/main" id="{CFD213C2-B8BE-4F23-9396-B0E17B4F3768}"/>
              </a:ext>
            </a:extLst>
          </p:cNvPr>
          <p:cNvSpPr/>
          <p:nvPr/>
        </p:nvSpPr>
        <p:spPr>
          <a:xfrm>
            <a:off x="3912762" y="4083145"/>
            <a:ext cx="1618057" cy="914400"/>
          </a:xfrm>
          <a:prstGeom prst="roundRect">
            <a:avLst>
              <a:gd name="adj" fmla="val 26579"/>
            </a:avLst>
          </a:prstGeom>
          <a:solidFill>
            <a:srgbClr val="78B83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New Node</a:t>
            </a:r>
            <a:endParaRPr lang="fr-BE" sz="2000" dirty="0">
              <a:solidFill>
                <a:schemeClr val="bg1">
                  <a:lumMod val="9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5FD3D961-A8E3-4C6A-A4EE-7DD68B18E42C}"/>
              </a:ext>
            </a:extLst>
          </p:cNvPr>
          <p:cNvGrpSpPr/>
          <p:nvPr/>
        </p:nvGrpSpPr>
        <p:grpSpPr>
          <a:xfrm>
            <a:off x="8594509" y="-243840"/>
            <a:ext cx="3800673" cy="1136390"/>
            <a:chOff x="8594509" y="5937504"/>
            <a:chExt cx="3800673" cy="1136390"/>
          </a:xfrm>
        </p:grpSpPr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BFCD429D-CD0C-4067-B74F-46ED0273003D}"/>
                </a:ext>
              </a:extLst>
            </p:cNvPr>
            <p:cNvSpPr/>
            <p:nvPr/>
          </p:nvSpPr>
          <p:spPr>
            <a:xfrm>
              <a:off x="8594509" y="5937504"/>
              <a:ext cx="3800673" cy="1136390"/>
            </a:xfrm>
            <a:prstGeom prst="roundRect">
              <a:avLst/>
            </a:prstGeom>
            <a:solidFill>
              <a:schemeClr val="bg1"/>
            </a:solidFill>
            <a:ln w="571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pic>
          <p:nvPicPr>
            <p:cNvPr id="57" name="Graphic 56">
              <a:extLst>
                <a:ext uri="{FF2B5EF4-FFF2-40B4-BE49-F238E27FC236}">
                  <a16:creationId xmlns:a16="http://schemas.microsoft.com/office/drawing/2014/main" id="{852DB212-A014-4990-869E-0DD9B426A5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8924852" y="6303054"/>
              <a:ext cx="593582" cy="593582"/>
            </a:xfrm>
            <a:prstGeom prst="rect">
              <a:avLst/>
            </a:prstGeom>
          </p:spPr>
        </p:pic>
        <p:pic>
          <p:nvPicPr>
            <p:cNvPr id="58" name="Graphic 57">
              <a:extLst>
                <a:ext uri="{FF2B5EF4-FFF2-40B4-BE49-F238E27FC236}">
                  <a16:creationId xmlns:a16="http://schemas.microsoft.com/office/drawing/2014/main" id="{8E548813-E3B9-46AF-8789-AC4B184425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151216" y="6303054"/>
              <a:ext cx="593582" cy="593582"/>
            </a:xfrm>
            <a:prstGeom prst="rect">
              <a:avLst/>
            </a:prstGeom>
          </p:spPr>
        </p:pic>
        <p:pic>
          <p:nvPicPr>
            <p:cNvPr id="59" name="Graphic 58">
              <a:extLst>
                <a:ext uri="{FF2B5EF4-FFF2-40B4-BE49-F238E27FC236}">
                  <a16:creationId xmlns:a16="http://schemas.microsoft.com/office/drawing/2014/main" id="{56002167-1A27-496B-8268-1F270E0FD00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11349540" y="6303054"/>
              <a:ext cx="593582" cy="593582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EC2C4A4D-4BDC-4727-846A-2BA2A114B58E}"/>
                </a:ext>
              </a:extLst>
            </p:cNvPr>
            <p:cNvSpPr txBox="1"/>
            <p:nvPr/>
          </p:nvSpPr>
          <p:spPr>
            <a:xfrm>
              <a:off x="9526874" y="6143693"/>
              <a:ext cx="60474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/>
                <a:t>&lt;</a:t>
              </a:r>
              <a:endParaRPr lang="fr-BE" sz="4800" b="1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DB020B64-0390-4BDF-9D6C-46E53C19B916}"/>
                </a:ext>
              </a:extLst>
            </p:cNvPr>
            <p:cNvSpPr txBox="1"/>
            <p:nvPr/>
          </p:nvSpPr>
          <p:spPr>
            <a:xfrm>
              <a:off x="10747221" y="6147288"/>
              <a:ext cx="60474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/>
                <a:t>&lt;</a:t>
              </a:r>
              <a:endParaRPr lang="fr-BE" sz="4800" b="1" dirty="0"/>
            </a:p>
          </p:txBody>
        </p:sp>
      </p:grp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498E5345-F6A7-46B8-B51A-F214D2E3A208}"/>
              </a:ext>
            </a:extLst>
          </p:cNvPr>
          <p:cNvSpPr/>
          <p:nvPr/>
        </p:nvSpPr>
        <p:spPr>
          <a:xfrm>
            <a:off x="2444900" y="2915417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E0303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LA</a:t>
            </a:r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3AB02E44-3147-4F5B-B6CC-B24F648E947C}"/>
              </a:ext>
            </a:extLst>
          </p:cNvPr>
          <p:cNvSpPr/>
          <p:nvPr/>
        </p:nvSpPr>
        <p:spPr>
          <a:xfrm>
            <a:off x="6108419" y="2915417"/>
            <a:ext cx="1666910" cy="914400"/>
          </a:xfrm>
          <a:prstGeom prst="roundRect">
            <a:avLst>
              <a:gd name="adj" fmla="val 32829"/>
            </a:avLst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Node 1</a:t>
            </a:r>
            <a:endParaRPr lang="fr-BE" dirty="0">
              <a:solidFill>
                <a:schemeClr val="tx1">
                  <a:lumMod val="75000"/>
                  <a:lumOff val="2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66631AAC-EA21-42CF-B91F-874E03F19699}"/>
              </a:ext>
            </a:extLst>
          </p:cNvPr>
          <p:cNvSpPr/>
          <p:nvPr/>
        </p:nvSpPr>
        <p:spPr>
          <a:xfrm>
            <a:off x="8308403" y="2910537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78B83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 2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B548A3FA-D96A-4015-B070-B055F56EFFFC}"/>
              </a:ext>
            </a:extLst>
          </p:cNvPr>
          <p:cNvSpPr/>
          <p:nvPr/>
        </p:nvSpPr>
        <p:spPr>
          <a:xfrm>
            <a:off x="3312816" y="2825066"/>
            <a:ext cx="3035929" cy="224181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9C8A8B11-F563-4526-B9EB-45B5C17BBBBB}"/>
              </a:ext>
            </a:extLst>
          </p:cNvPr>
          <p:cNvSpPr/>
          <p:nvPr/>
        </p:nvSpPr>
        <p:spPr>
          <a:xfrm>
            <a:off x="10476141" y="2918042"/>
            <a:ext cx="946436" cy="914400"/>
          </a:xfrm>
          <a:prstGeom prst="roundRect">
            <a:avLst>
              <a:gd name="adj" fmla="val 26579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D44E73AB-F84A-40EC-93D0-687D06693101}"/>
              </a:ext>
            </a:extLst>
          </p:cNvPr>
          <p:cNvSpPr/>
          <p:nvPr/>
        </p:nvSpPr>
        <p:spPr>
          <a:xfrm>
            <a:off x="10476998" y="2917082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3584CB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RA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83F40CC4-A5D4-4387-9D65-22A7FED42D19}"/>
              </a:ext>
            </a:extLst>
          </p:cNvPr>
          <p:cNvSpPr/>
          <p:nvPr/>
        </p:nvSpPr>
        <p:spPr>
          <a:xfrm>
            <a:off x="7680301" y="2909265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3DBAC1DD-4305-43CF-8C78-D48785A5364F}"/>
              </a:ext>
            </a:extLst>
          </p:cNvPr>
          <p:cNvSpPr/>
          <p:nvPr/>
        </p:nvSpPr>
        <p:spPr>
          <a:xfrm>
            <a:off x="9877018" y="2904712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93EFD55F-2DE2-49CA-A03D-C3DB8CD5AB4A}"/>
              </a:ext>
            </a:extLst>
          </p:cNvPr>
          <p:cNvSpPr/>
          <p:nvPr/>
        </p:nvSpPr>
        <p:spPr>
          <a:xfrm rot="10800000">
            <a:off x="9821601" y="3710901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D880F619-E66D-471F-87EE-5A97DB8FF725}"/>
              </a:ext>
            </a:extLst>
          </p:cNvPr>
          <p:cNvSpPr/>
          <p:nvPr/>
        </p:nvSpPr>
        <p:spPr>
          <a:xfrm rot="10800000">
            <a:off x="7659974" y="3653283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A8AFBF1F-0C0C-4834-905F-0D7C05CB4ECD}"/>
              </a:ext>
            </a:extLst>
          </p:cNvPr>
          <p:cNvSpPr/>
          <p:nvPr/>
        </p:nvSpPr>
        <p:spPr>
          <a:xfrm rot="10800000">
            <a:off x="3240948" y="3653283"/>
            <a:ext cx="3060239" cy="208018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B78D5782-5769-43BC-9C26-D37FDB2BA26E}"/>
              </a:ext>
            </a:extLst>
          </p:cNvPr>
          <p:cNvGrpSpPr/>
          <p:nvPr/>
        </p:nvGrpSpPr>
        <p:grpSpPr>
          <a:xfrm>
            <a:off x="292200" y="673796"/>
            <a:ext cx="1077932" cy="1076788"/>
            <a:chOff x="4322454" y="2326306"/>
            <a:chExt cx="2121384" cy="2119132"/>
          </a:xfrm>
        </p:grpSpPr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BDB21855-249C-4A6B-8805-798EF97B8B32}"/>
                </a:ext>
              </a:extLst>
            </p:cNvPr>
            <p:cNvGrpSpPr/>
            <p:nvPr/>
          </p:nvGrpSpPr>
          <p:grpSpPr>
            <a:xfrm>
              <a:off x="4871096" y="2326306"/>
              <a:ext cx="1080000" cy="156845"/>
              <a:chOff x="4860000" y="2304000"/>
              <a:chExt cx="1080000" cy="156845"/>
            </a:xfrm>
          </p:grpSpPr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99AE82B2-FB5A-400B-B56E-E214E1EEA7A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5707F36A-7B86-418D-9751-B2B7C232120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54AA6B68-67F3-4975-A95E-F341ED9EF553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>
                <a:extLst>
                  <a:ext uri="{FF2B5EF4-FFF2-40B4-BE49-F238E27FC236}">
                    <a16:creationId xmlns:a16="http://schemas.microsoft.com/office/drawing/2014/main" id="{A671943C-6EF4-42AA-975F-45EF9C6A3B3A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3C7E93C7-7C2E-4EC7-BFA1-117A2F7947F1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id="{57878A0D-3480-4FE6-A54D-773553020ADE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4CA2D378-19F2-4F42-9700-024996AC8052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CCF2165B-3FF0-4410-B1BC-F80C39793C92}"/>
                </a:ext>
              </a:extLst>
            </p:cNvPr>
            <p:cNvGrpSpPr/>
            <p:nvPr/>
          </p:nvGrpSpPr>
          <p:grpSpPr>
            <a:xfrm rot="5400000">
              <a:off x="5825416" y="3285860"/>
              <a:ext cx="1080000" cy="156845"/>
              <a:chOff x="4860000" y="2304000"/>
              <a:chExt cx="1080000" cy="156845"/>
            </a:xfrm>
          </p:grpSpPr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922AF6D0-1B88-4D17-AE68-2B30DE90D34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CEEF48AB-87B1-4233-AECE-9C6D6DACE25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8E1D08FC-7904-492D-8D78-FB99259B0DC1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08E836E3-2E6D-4775-8425-C8267C2838AD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503C5DEB-3D5B-4B5E-93D8-6108EDE85082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159FED89-604C-4C6C-A6A0-83FBA3C1530B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A56467B4-3F60-4827-9971-473045E824E8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5A70AE02-8A23-45B5-B4A8-38B98D3373D5}"/>
                </a:ext>
              </a:extLst>
            </p:cNvPr>
            <p:cNvGrpSpPr/>
            <p:nvPr/>
          </p:nvGrpSpPr>
          <p:grpSpPr>
            <a:xfrm>
              <a:off x="4844370" y="4288593"/>
              <a:ext cx="1080000" cy="156845"/>
              <a:chOff x="4860000" y="2304000"/>
              <a:chExt cx="1080000" cy="156845"/>
            </a:xfrm>
          </p:grpSpPr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91A280ED-8867-4F75-8170-92C1ABF252E2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8FE6FEEC-A959-4ADE-BA6E-40EA267EA747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6D220034-E194-4AF6-B161-026C01376DDD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71B42F67-1064-46AF-877F-CCAA7E848371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7FC2A320-3D2A-4CDB-B3BC-383F77088540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B5526348-8D55-4E1D-8977-B74088C6D144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C006205E-8F27-4669-B9ED-D4CBB65ECABD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BBC8BF8A-F44F-4EBE-BF8B-7D55B84E699A}"/>
                </a:ext>
              </a:extLst>
            </p:cNvPr>
            <p:cNvGrpSpPr/>
            <p:nvPr/>
          </p:nvGrpSpPr>
          <p:grpSpPr>
            <a:xfrm rot="5400000">
              <a:off x="3860877" y="3307603"/>
              <a:ext cx="1080000" cy="156845"/>
              <a:chOff x="4860000" y="2304000"/>
              <a:chExt cx="1080000" cy="156845"/>
            </a:xfrm>
          </p:grpSpPr>
          <p:cxnSp>
            <p:nvCxnSpPr>
              <p:cNvPr id="136" name="Straight Connector 135">
                <a:extLst>
                  <a:ext uri="{FF2B5EF4-FFF2-40B4-BE49-F238E27FC236}">
                    <a16:creationId xmlns:a16="http://schemas.microsoft.com/office/drawing/2014/main" id="{B56432A2-B755-4430-9C35-AE2AF065A5D3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0870B305-1837-4900-AE75-EB23D6341A1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2F8F7747-9D14-4150-8BC0-DFF532B680EF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563770AD-CF2C-48B1-A7D0-6286F8A3DD63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131083F2-1F1B-4034-9F62-33ACE5B1F759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E5C0BF2D-FD57-4271-B28B-115E241CD7CD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FDCEE0F7-F70E-4D45-ACFD-E84BBC070EB9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D2AE1C21-40A0-44FF-8349-41CC19614C90}"/>
                </a:ext>
              </a:extLst>
            </p:cNvPr>
            <p:cNvSpPr/>
            <p:nvPr/>
          </p:nvSpPr>
          <p:spPr>
            <a:xfrm>
              <a:off x="4484370" y="2486025"/>
              <a:ext cx="1800000" cy="1800000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solidFill>
              <a:srgbClr val="4CAF50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  <p:sp>
        <p:nvSpPr>
          <p:cNvPr id="164" name="Freeform: Shape 163">
            <a:extLst>
              <a:ext uri="{FF2B5EF4-FFF2-40B4-BE49-F238E27FC236}">
                <a16:creationId xmlns:a16="http://schemas.microsoft.com/office/drawing/2014/main" id="{5A39D777-590E-43AC-A3E7-71099F3EF366}"/>
              </a:ext>
            </a:extLst>
          </p:cNvPr>
          <p:cNvSpPr/>
          <p:nvPr/>
        </p:nvSpPr>
        <p:spPr>
          <a:xfrm>
            <a:off x="504611" y="884870"/>
            <a:ext cx="659567" cy="659567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66BB6A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B2F56CB3-C8B5-4079-84B7-49C1F8665C6C}"/>
              </a:ext>
            </a:extLst>
          </p:cNvPr>
          <p:cNvGrpSpPr/>
          <p:nvPr/>
        </p:nvGrpSpPr>
        <p:grpSpPr>
          <a:xfrm>
            <a:off x="525574" y="1317281"/>
            <a:ext cx="240902" cy="45719"/>
            <a:chOff x="3494087" y="1512707"/>
            <a:chExt cx="460682" cy="143545"/>
          </a:xfrm>
        </p:grpSpPr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9A4659CB-12AA-4567-96FB-0EE0F7131F92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3494087" y="1512707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94BD9989-C454-4066-98D0-E611E4DD2244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512708"/>
              <a:ext cx="0" cy="143544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FD9050D7-A2E3-4649-98E5-1CB74B16638B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656252"/>
              <a:ext cx="14026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9" name="Oval 168">
            <a:extLst>
              <a:ext uri="{FF2B5EF4-FFF2-40B4-BE49-F238E27FC236}">
                <a16:creationId xmlns:a16="http://schemas.microsoft.com/office/drawing/2014/main" id="{5C8D347F-0D1E-48B7-B40B-E7BB6DF38495}"/>
              </a:ext>
            </a:extLst>
          </p:cNvPr>
          <p:cNvSpPr/>
          <p:nvPr/>
        </p:nvSpPr>
        <p:spPr>
          <a:xfrm rot="10800000">
            <a:off x="766505" y="1318808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242D19F2-83EA-4838-8367-B2E4A32D9129}"/>
              </a:ext>
            </a:extLst>
          </p:cNvPr>
          <p:cNvGrpSpPr/>
          <p:nvPr/>
        </p:nvGrpSpPr>
        <p:grpSpPr>
          <a:xfrm>
            <a:off x="1056555" y="1370372"/>
            <a:ext cx="91463" cy="140928"/>
            <a:chOff x="4439732" y="1735257"/>
            <a:chExt cx="249650" cy="266260"/>
          </a:xfrm>
        </p:grpSpPr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AC8A2788-B4A9-4C69-987C-C1F8DBD68F8C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C0A02C94-8373-4008-9879-AB1AD0DF85B5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3" name="Oval 172">
            <a:extLst>
              <a:ext uri="{FF2B5EF4-FFF2-40B4-BE49-F238E27FC236}">
                <a16:creationId xmlns:a16="http://schemas.microsoft.com/office/drawing/2014/main" id="{9B5C56EA-D52E-4B6C-A709-CDC09BCC9EE1}"/>
              </a:ext>
            </a:extLst>
          </p:cNvPr>
          <p:cNvSpPr/>
          <p:nvPr/>
        </p:nvSpPr>
        <p:spPr>
          <a:xfrm rot="5400000">
            <a:off x="1011296" y="1284709"/>
            <a:ext cx="90515" cy="91465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D7B6C123-4A1C-4FA0-A91F-3F9952E97B60}"/>
              </a:ext>
            </a:extLst>
          </p:cNvPr>
          <p:cNvGrpSpPr/>
          <p:nvPr/>
        </p:nvGrpSpPr>
        <p:grpSpPr>
          <a:xfrm rot="16200000">
            <a:off x="747100" y="898922"/>
            <a:ext cx="150485" cy="140928"/>
            <a:chOff x="4439732" y="1735257"/>
            <a:chExt cx="249650" cy="266260"/>
          </a:xfrm>
        </p:grpSpPr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A524254A-1069-4035-AE1F-7A5430A125B4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C88BE510-C0D8-4224-982F-9FE6DFC6F404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7" name="Oval 176">
            <a:extLst>
              <a:ext uri="{FF2B5EF4-FFF2-40B4-BE49-F238E27FC236}">
                <a16:creationId xmlns:a16="http://schemas.microsoft.com/office/drawing/2014/main" id="{07B9720A-634B-46E9-B078-B9ED515F0869}"/>
              </a:ext>
            </a:extLst>
          </p:cNvPr>
          <p:cNvSpPr/>
          <p:nvPr/>
        </p:nvSpPr>
        <p:spPr>
          <a:xfrm>
            <a:off x="665748" y="1001456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81FD4B09-9E03-4A7D-B7CF-8D825D3269D5}"/>
              </a:ext>
            </a:extLst>
          </p:cNvPr>
          <p:cNvGrpSpPr/>
          <p:nvPr/>
        </p:nvGrpSpPr>
        <p:grpSpPr>
          <a:xfrm>
            <a:off x="892807" y="1069228"/>
            <a:ext cx="258856" cy="90000"/>
            <a:chOff x="4268071" y="1075055"/>
            <a:chExt cx="482298" cy="197661"/>
          </a:xfrm>
        </p:grpSpPr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D1E7384D-0398-4062-9E94-C5219D6E49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29947" y="1075055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1A250AE0-EC43-48E8-A106-18D07E9601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68071" y="1075055"/>
              <a:ext cx="161876" cy="197661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1" name="Oval 180">
            <a:extLst>
              <a:ext uri="{FF2B5EF4-FFF2-40B4-BE49-F238E27FC236}">
                <a16:creationId xmlns:a16="http://schemas.microsoft.com/office/drawing/2014/main" id="{5DF51640-6235-4941-9DDE-9F630A4D8DB1}"/>
              </a:ext>
            </a:extLst>
          </p:cNvPr>
          <p:cNvSpPr/>
          <p:nvPr/>
        </p:nvSpPr>
        <p:spPr>
          <a:xfrm>
            <a:off x="826404" y="1130271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82" name="Oval 181">
            <a:extLst>
              <a:ext uri="{FF2B5EF4-FFF2-40B4-BE49-F238E27FC236}">
                <a16:creationId xmlns:a16="http://schemas.microsoft.com/office/drawing/2014/main" id="{0ECEF9C9-13C1-48A0-97BF-A9148C2C376F}"/>
              </a:ext>
            </a:extLst>
          </p:cNvPr>
          <p:cNvSpPr/>
          <p:nvPr/>
        </p:nvSpPr>
        <p:spPr>
          <a:xfrm>
            <a:off x="595928" y="1197339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3" name="Oval 182">
            <a:extLst>
              <a:ext uri="{FF2B5EF4-FFF2-40B4-BE49-F238E27FC236}">
                <a16:creationId xmlns:a16="http://schemas.microsoft.com/office/drawing/2014/main" id="{D7156E56-768F-452B-BA63-F02628FA0DD7}"/>
              </a:ext>
            </a:extLst>
          </p:cNvPr>
          <p:cNvSpPr/>
          <p:nvPr/>
        </p:nvSpPr>
        <p:spPr>
          <a:xfrm>
            <a:off x="979688" y="968240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4" name="Oval 183">
            <a:extLst>
              <a:ext uri="{FF2B5EF4-FFF2-40B4-BE49-F238E27FC236}">
                <a16:creationId xmlns:a16="http://schemas.microsoft.com/office/drawing/2014/main" id="{BF4172B0-EB09-48AC-BADB-2A6C274421D3}"/>
              </a:ext>
            </a:extLst>
          </p:cNvPr>
          <p:cNvSpPr/>
          <p:nvPr/>
        </p:nvSpPr>
        <p:spPr>
          <a:xfrm>
            <a:off x="1029675" y="1168751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5" name="Oval 184">
            <a:extLst>
              <a:ext uri="{FF2B5EF4-FFF2-40B4-BE49-F238E27FC236}">
                <a16:creationId xmlns:a16="http://schemas.microsoft.com/office/drawing/2014/main" id="{6CB1E73C-4500-4227-9182-BD9A76FA2AF9}"/>
              </a:ext>
            </a:extLst>
          </p:cNvPr>
          <p:cNvSpPr/>
          <p:nvPr/>
        </p:nvSpPr>
        <p:spPr>
          <a:xfrm>
            <a:off x="664073" y="1454550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263" name="Group 262">
            <a:extLst>
              <a:ext uri="{FF2B5EF4-FFF2-40B4-BE49-F238E27FC236}">
                <a16:creationId xmlns:a16="http://schemas.microsoft.com/office/drawing/2014/main" id="{339F95F0-4AAC-42E0-8D12-64291F18A851}"/>
              </a:ext>
            </a:extLst>
          </p:cNvPr>
          <p:cNvGrpSpPr/>
          <p:nvPr/>
        </p:nvGrpSpPr>
        <p:grpSpPr>
          <a:xfrm>
            <a:off x="296349" y="4684130"/>
            <a:ext cx="1077933" cy="1076788"/>
            <a:chOff x="4322455" y="2326306"/>
            <a:chExt cx="2121387" cy="2119132"/>
          </a:xfrm>
        </p:grpSpPr>
        <p:grpSp>
          <p:nvGrpSpPr>
            <p:cNvPr id="264" name="Group 263">
              <a:extLst>
                <a:ext uri="{FF2B5EF4-FFF2-40B4-BE49-F238E27FC236}">
                  <a16:creationId xmlns:a16="http://schemas.microsoft.com/office/drawing/2014/main" id="{7581B607-498D-42BF-AFEC-4C693901E41D}"/>
                </a:ext>
              </a:extLst>
            </p:cNvPr>
            <p:cNvGrpSpPr/>
            <p:nvPr/>
          </p:nvGrpSpPr>
          <p:grpSpPr>
            <a:xfrm>
              <a:off x="4871100" y="2326306"/>
              <a:ext cx="1080001" cy="156845"/>
              <a:chOff x="4860000" y="2304000"/>
              <a:chExt cx="1080000" cy="156845"/>
            </a:xfrm>
          </p:grpSpPr>
          <p:cxnSp>
            <p:nvCxnSpPr>
              <p:cNvPr id="290" name="Straight Connector 289">
                <a:extLst>
                  <a:ext uri="{FF2B5EF4-FFF2-40B4-BE49-F238E27FC236}">
                    <a16:creationId xmlns:a16="http://schemas.microsoft.com/office/drawing/2014/main" id="{F8DAF817-8EAD-4134-8CDE-FD907AAFA5F5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Straight Connector 290">
                <a:extLst>
                  <a:ext uri="{FF2B5EF4-FFF2-40B4-BE49-F238E27FC236}">
                    <a16:creationId xmlns:a16="http://schemas.microsoft.com/office/drawing/2014/main" id="{3B83845F-45D4-4CC1-BB76-EA6990CB71B3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Straight Connector 291">
                <a:extLst>
                  <a:ext uri="{FF2B5EF4-FFF2-40B4-BE49-F238E27FC236}">
                    <a16:creationId xmlns:a16="http://schemas.microsoft.com/office/drawing/2014/main" id="{DCE74B10-D5B2-4569-B910-5D9458DDB157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Straight Connector 292">
                <a:extLst>
                  <a:ext uri="{FF2B5EF4-FFF2-40B4-BE49-F238E27FC236}">
                    <a16:creationId xmlns:a16="http://schemas.microsoft.com/office/drawing/2014/main" id="{B197A162-70ED-4F03-B6EF-69206F76CC08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Straight Connector 293">
                <a:extLst>
                  <a:ext uri="{FF2B5EF4-FFF2-40B4-BE49-F238E27FC236}">
                    <a16:creationId xmlns:a16="http://schemas.microsoft.com/office/drawing/2014/main" id="{4ED3EF85-10FA-40F8-9B24-A8A79D746E14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Straight Connector 294">
                <a:extLst>
                  <a:ext uri="{FF2B5EF4-FFF2-40B4-BE49-F238E27FC236}">
                    <a16:creationId xmlns:a16="http://schemas.microsoft.com/office/drawing/2014/main" id="{E78DBF5C-3FC9-4F4B-B6DB-3B9BC7345491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Straight Connector 295">
                <a:extLst>
                  <a:ext uri="{FF2B5EF4-FFF2-40B4-BE49-F238E27FC236}">
                    <a16:creationId xmlns:a16="http://schemas.microsoft.com/office/drawing/2014/main" id="{108BD20D-49BF-4C64-9914-171A99F1E045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5" name="Group 264">
              <a:extLst>
                <a:ext uri="{FF2B5EF4-FFF2-40B4-BE49-F238E27FC236}">
                  <a16:creationId xmlns:a16="http://schemas.microsoft.com/office/drawing/2014/main" id="{DBD10DDD-EC30-47B9-B857-9D6AAAFBD639}"/>
                </a:ext>
              </a:extLst>
            </p:cNvPr>
            <p:cNvGrpSpPr/>
            <p:nvPr/>
          </p:nvGrpSpPr>
          <p:grpSpPr>
            <a:xfrm rot="5400000">
              <a:off x="5825420" y="3285860"/>
              <a:ext cx="1080000" cy="156845"/>
              <a:chOff x="4860000" y="2304000"/>
              <a:chExt cx="1080000" cy="156845"/>
            </a:xfrm>
          </p:grpSpPr>
          <p:cxnSp>
            <p:nvCxnSpPr>
              <p:cNvPr id="283" name="Straight Connector 282">
                <a:extLst>
                  <a:ext uri="{FF2B5EF4-FFF2-40B4-BE49-F238E27FC236}">
                    <a16:creationId xmlns:a16="http://schemas.microsoft.com/office/drawing/2014/main" id="{45BD1978-F9BD-471C-BBED-BE9E09CF997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Straight Connector 283">
                <a:extLst>
                  <a:ext uri="{FF2B5EF4-FFF2-40B4-BE49-F238E27FC236}">
                    <a16:creationId xmlns:a16="http://schemas.microsoft.com/office/drawing/2014/main" id="{384A9E1E-6BB6-4224-91CA-0916BD2C837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Straight Connector 284">
                <a:extLst>
                  <a:ext uri="{FF2B5EF4-FFF2-40B4-BE49-F238E27FC236}">
                    <a16:creationId xmlns:a16="http://schemas.microsoft.com/office/drawing/2014/main" id="{3965C42E-D8A5-4AEC-B10A-DBB44AB43BE6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Straight Connector 285">
                <a:extLst>
                  <a:ext uri="{FF2B5EF4-FFF2-40B4-BE49-F238E27FC236}">
                    <a16:creationId xmlns:a16="http://schemas.microsoft.com/office/drawing/2014/main" id="{078B962F-4BC1-4F1A-98CA-38CE0230A75D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Straight Connector 286">
                <a:extLst>
                  <a:ext uri="{FF2B5EF4-FFF2-40B4-BE49-F238E27FC236}">
                    <a16:creationId xmlns:a16="http://schemas.microsoft.com/office/drawing/2014/main" id="{11E956C7-2527-4BF7-91CD-0D1B30A5B265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Straight Connector 287">
                <a:extLst>
                  <a:ext uri="{FF2B5EF4-FFF2-40B4-BE49-F238E27FC236}">
                    <a16:creationId xmlns:a16="http://schemas.microsoft.com/office/drawing/2014/main" id="{3872049F-12D3-4A11-A6A8-4D0AFB15F8D4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Straight Connector 288">
                <a:extLst>
                  <a:ext uri="{FF2B5EF4-FFF2-40B4-BE49-F238E27FC236}">
                    <a16:creationId xmlns:a16="http://schemas.microsoft.com/office/drawing/2014/main" id="{44592C49-1DF9-4087-9486-36B9604206BA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6" name="Group 265">
              <a:extLst>
                <a:ext uri="{FF2B5EF4-FFF2-40B4-BE49-F238E27FC236}">
                  <a16:creationId xmlns:a16="http://schemas.microsoft.com/office/drawing/2014/main" id="{327B9869-963C-44BB-AB9B-1EC417D9F7A6}"/>
                </a:ext>
              </a:extLst>
            </p:cNvPr>
            <p:cNvGrpSpPr/>
            <p:nvPr/>
          </p:nvGrpSpPr>
          <p:grpSpPr>
            <a:xfrm>
              <a:off x="4844372" y="4288593"/>
              <a:ext cx="1080001" cy="156845"/>
              <a:chOff x="4860000" y="2304000"/>
              <a:chExt cx="1080000" cy="156845"/>
            </a:xfrm>
          </p:grpSpPr>
          <p:cxnSp>
            <p:nvCxnSpPr>
              <p:cNvPr id="276" name="Straight Connector 275">
                <a:extLst>
                  <a:ext uri="{FF2B5EF4-FFF2-40B4-BE49-F238E27FC236}">
                    <a16:creationId xmlns:a16="http://schemas.microsoft.com/office/drawing/2014/main" id="{ADB7BB5E-B7C8-41D1-BC17-BFD0F2D238DC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Straight Connector 276">
                <a:extLst>
                  <a:ext uri="{FF2B5EF4-FFF2-40B4-BE49-F238E27FC236}">
                    <a16:creationId xmlns:a16="http://schemas.microsoft.com/office/drawing/2014/main" id="{765730AE-4D03-458C-9B28-3FEB4D16D45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Straight Connector 277">
                <a:extLst>
                  <a:ext uri="{FF2B5EF4-FFF2-40B4-BE49-F238E27FC236}">
                    <a16:creationId xmlns:a16="http://schemas.microsoft.com/office/drawing/2014/main" id="{504FC0CA-4F1A-453F-8301-A9C7325CB303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Straight Connector 278">
                <a:extLst>
                  <a:ext uri="{FF2B5EF4-FFF2-40B4-BE49-F238E27FC236}">
                    <a16:creationId xmlns:a16="http://schemas.microsoft.com/office/drawing/2014/main" id="{0ED92517-3A06-4570-8E0B-59F832DB8B60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Straight Connector 279">
                <a:extLst>
                  <a:ext uri="{FF2B5EF4-FFF2-40B4-BE49-F238E27FC236}">
                    <a16:creationId xmlns:a16="http://schemas.microsoft.com/office/drawing/2014/main" id="{B7846209-AA67-4D65-8073-876DFC97381E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Straight Connector 280">
                <a:extLst>
                  <a:ext uri="{FF2B5EF4-FFF2-40B4-BE49-F238E27FC236}">
                    <a16:creationId xmlns:a16="http://schemas.microsoft.com/office/drawing/2014/main" id="{C661235E-1F9C-493E-9BB3-CE4A2226A567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Straight Connector 281">
                <a:extLst>
                  <a:ext uri="{FF2B5EF4-FFF2-40B4-BE49-F238E27FC236}">
                    <a16:creationId xmlns:a16="http://schemas.microsoft.com/office/drawing/2014/main" id="{DFED1690-518B-4B01-AFCD-34C2765BF952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7" name="Group 266">
              <a:extLst>
                <a:ext uri="{FF2B5EF4-FFF2-40B4-BE49-F238E27FC236}">
                  <a16:creationId xmlns:a16="http://schemas.microsoft.com/office/drawing/2014/main" id="{DA81371C-6B4D-4E30-988A-2EBEEFA87316}"/>
                </a:ext>
              </a:extLst>
            </p:cNvPr>
            <p:cNvGrpSpPr/>
            <p:nvPr/>
          </p:nvGrpSpPr>
          <p:grpSpPr>
            <a:xfrm rot="5400000">
              <a:off x="3860878" y="3307602"/>
              <a:ext cx="1080000" cy="156845"/>
              <a:chOff x="4860000" y="2304000"/>
              <a:chExt cx="1080000" cy="156845"/>
            </a:xfrm>
          </p:grpSpPr>
          <p:cxnSp>
            <p:nvCxnSpPr>
              <p:cNvPr id="269" name="Straight Connector 268">
                <a:extLst>
                  <a:ext uri="{FF2B5EF4-FFF2-40B4-BE49-F238E27FC236}">
                    <a16:creationId xmlns:a16="http://schemas.microsoft.com/office/drawing/2014/main" id="{AACAB981-54CA-4FBF-885D-967CB1A649D2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Straight Connector 269">
                <a:extLst>
                  <a:ext uri="{FF2B5EF4-FFF2-40B4-BE49-F238E27FC236}">
                    <a16:creationId xmlns:a16="http://schemas.microsoft.com/office/drawing/2014/main" id="{2522EAC3-7199-4721-8B86-64DE15454E0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Straight Connector 270">
                <a:extLst>
                  <a:ext uri="{FF2B5EF4-FFF2-40B4-BE49-F238E27FC236}">
                    <a16:creationId xmlns:a16="http://schemas.microsoft.com/office/drawing/2014/main" id="{1FD4128D-D5B1-4A94-AF93-7F84268C7365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Straight Connector 271">
                <a:extLst>
                  <a:ext uri="{FF2B5EF4-FFF2-40B4-BE49-F238E27FC236}">
                    <a16:creationId xmlns:a16="http://schemas.microsoft.com/office/drawing/2014/main" id="{B00FC6D5-BB30-46C7-A657-4EC6E8ECCA31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Straight Connector 272">
                <a:extLst>
                  <a:ext uri="{FF2B5EF4-FFF2-40B4-BE49-F238E27FC236}">
                    <a16:creationId xmlns:a16="http://schemas.microsoft.com/office/drawing/2014/main" id="{8F02D8DA-F40B-4F05-9AD2-E79A8E52BF1A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Straight Connector 273">
                <a:extLst>
                  <a:ext uri="{FF2B5EF4-FFF2-40B4-BE49-F238E27FC236}">
                    <a16:creationId xmlns:a16="http://schemas.microsoft.com/office/drawing/2014/main" id="{F00AA142-57E6-4F2C-813E-880CC97A793D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Straight Connector 274">
                <a:extLst>
                  <a:ext uri="{FF2B5EF4-FFF2-40B4-BE49-F238E27FC236}">
                    <a16:creationId xmlns:a16="http://schemas.microsoft.com/office/drawing/2014/main" id="{1928C8B5-A864-4B97-AEC6-73DA6B246FF1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000B2003-B18E-4B1E-8018-FA0249B0EC80}"/>
                </a:ext>
              </a:extLst>
            </p:cNvPr>
            <p:cNvSpPr/>
            <p:nvPr/>
          </p:nvSpPr>
          <p:spPr>
            <a:xfrm>
              <a:off x="4484370" y="2486026"/>
              <a:ext cx="1800000" cy="1799999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solidFill>
              <a:srgbClr val="FF9800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  <p:sp>
        <p:nvSpPr>
          <p:cNvPr id="297" name="Freeform: Shape 296">
            <a:extLst>
              <a:ext uri="{FF2B5EF4-FFF2-40B4-BE49-F238E27FC236}">
                <a16:creationId xmlns:a16="http://schemas.microsoft.com/office/drawing/2014/main" id="{F27A4AC8-56ED-46A1-8FC6-288179375B8E}"/>
              </a:ext>
            </a:extLst>
          </p:cNvPr>
          <p:cNvSpPr/>
          <p:nvPr/>
        </p:nvSpPr>
        <p:spPr>
          <a:xfrm>
            <a:off x="504611" y="4896557"/>
            <a:ext cx="659567" cy="659567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FFA726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grpSp>
        <p:nvGrpSpPr>
          <p:cNvPr id="298" name="Group 297">
            <a:extLst>
              <a:ext uri="{FF2B5EF4-FFF2-40B4-BE49-F238E27FC236}">
                <a16:creationId xmlns:a16="http://schemas.microsoft.com/office/drawing/2014/main" id="{AEA4FD24-88AF-49B0-BDA0-8DA9E9784EE1}"/>
              </a:ext>
            </a:extLst>
          </p:cNvPr>
          <p:cNvGrpSpPr/>
          <p:nvPr/>
        </p:nvGrpSpPr>
        <p:grpSpPr>
          <a:xfrm>
            <a:off x="525574" y="5328968"/>
            <a:ext cx="240902" cy="45719"/>
            <a:chOff x="3494087" y="1512707"/>
            <a:chExt cx="460682" cy="143545"/>
          </a:xfrm>
        </p:grpSpPr>
        <p:cxnSp>
          <p:nvCxnSpPr>
            <p:cNvPr id="299" name="Straight Connector 298">
              <a:extLst>
                <a:ext uri="{FF2B5EF4-FFF2-40B4-BE49-F238E27FC236}">
                  <a16:creationId xmlns:a16="http://schemas.microsoft.com/office/drawing/2014/main" id="{38F30B64-079C-4F5B-B802-72E7D6666664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3494087" y="1512707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>
              <a:extLst>
                <a:ext uri="{FF2B5EF4-FFF2-40B4-BE49-F238E27FC236}">
                  <a16:creationId xmlns:a16="http://schemas.microsoft.com/office/drawing/2014/main" id="{2748C512-598F-4260-A3EC-64815CCE2808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512708"/>
              <a:ext cx="0" cy="143544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Connector 300">
              <a:extLst>
                <a:ext uri="{FF2B5EF4-FFF2-40B4-BE49-F238E27FC236}">
                  <a16:creationId xmlns:a16="http://schemas.microsoft.com/office/drawing/2014/main" id="{CA24865F-EA18-4B1A-81E4-7875B1AF7C3C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656252"/>
              <a:ext cx="14026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2" name="Oval 301">
            <a:extLst>
              <a:ext uri="{FF2B5EF4-FFF2-40B4-BE49-F238E27FC236}">
                <a16:creationId xmlns:a16="http://schemas.microsoft.com/office/drawing/2014/main" id="{743C8347-8833-478A-84E2-920FA6BCFB7A}"/>
              </a:ext>
            </a:extLst>
          </p:cNvPr>
          <p:cNvSpPr/>
          <p:nvPr/>
        </p:nvSpPr>
        <p:spPr>
          <a:xfrm rot="10800000">
            <a:off x="766505" y="5330495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303" name="Group 302">
            <a:extLst>
              <a:ext uri="{FF2B5EF4-FFF2-40B4-BE49-F238E27FC236}">
                <a16:creationId xmlns:a16="http://schemas.microsoft.com/office/drawing/2014/main" id="{1D13511A-1FC1-405F-8056-EF289FF613AB}"/>
              </a:ext>
            </a:extLst>
          </p:cNvPr>
          <p:cNvGrpSpPr/>
          <p:nvPr/>
        </p:nvGrpSpPr>
        <p:grpSpPr>
          <a:xfrm>
            <a:off x="1056555" y="5382059"/>
            <a:ext cx="91463" cy="140928"/>
            <a:chOff x="4439732" y="1735257"/>
            <a:chExt cx="249650" cy="266260"/>
          </a:xfrm>
        </p:grpSpPr>
        <p:cxnSp>
          <p:nvCxnSpPr>
            <p:cNvPr id="304" name="Straight Connector 303">
              <a:extLst>
                <a:ext uri="{FF2B5EF4-FFF2-40B4-BE49-F238E27FC236}">
                  <a16:creationId xmlns:a16="http://schemas.microsoft.com/office/drawing/2014/main" id="{D26449F3-4EC0-466B-9A1A-B0272BE47139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Connector 304">
              <a:extLst>
                <a:ext uri="{FF2B5EF4-FFF2-40B4-BE49-F238E27FC236}">
                  <a16:creationId xmlns:a16="http://schemas.microsoft.com/office/drawing/2014/main" id="{0D168BF3-5906-4CA8-B8E1-F4EB001F086B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6" name="Oval 305">
            <a:extLst>
              <a:ext uri="{FF2B5EF4-FFF2-40B4-BE49-F238E27FC236}">
                <a16:creationId xmlns:a16="http://schemas.microsoft.com/office/drawing/2014/main" id="{613D157F-BE40-43D5-89C6-F316A1B9C0AF}"/>
              </a:ext>
            </a:extLst>
          </p:cNvPr>
          <p:cNvSpPr/>
          <p:nvPr/>
        </p:nvSpPr>
        <p:spPr>
          <a:xfrm rot="5400000">
            <a:off x="1011296" y="5296396"/>
            <a:ext cx="90515" cy="91465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307" name="Group 306">
            <a:extLst>
              <a:ext uri="{FF2B5EF4-FFF2-40B4-BE49-F238E27FC236}">
                <a16:creationId xmlns:a16="http://schemas.microsoft.com/office/drawing/2014/main" id="{2C6A5289-2269-4058-A270-3ED161E4BFFA}"/>
              </a:ext>
            </a:extLst>
          </p:cNvPr>
          <p:cNvGrpSpPr/>
          <p:nvPr/>
        </p:nvGrpSpPr>
        <p:grpSpPr>
          <a:xfrm rot="16200000">
            <a:off x="747100" y="4910609"/>
            <a:ext cx="150485" cy="140928"/>
            <a:chOff x="4439732" y="1735257"/>
            <a:chExt cx="249650" cy="266260"/>
          </a:xfrm>
        </p:grpSpPr>
        <p:cxnSp>
          <p:nvCxnSpPr>
            <p:cNvPr id="308" name="Straight Connector 307">
              <a:extLst>
                <a:ext uri="{FF2B5EF4-FFF2-40B4-BE49-F238E27FC236}">
                  <a16:creationId xmlns:a16="http://schemas.microsoft.com/office/drawing/2014/main" id="{30B7E6AE-98CC-4A86-9C5D-1DA623441B13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>
              <a:extLst>
                <a:ext uri="{FF2B5EF4-FFF2-40B4-BE49-F238E27FC236}">
                  <a16:creationId xmlns:a16="http://schemas.microsoft.com/office/drawing/2014/main" id="{887C9E52-25A4-4D95-A12A-6FD7F81613E1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0" name="Oval 309">
            <a:extLst>
              <a:ext uri="{FF2B5EF4-FFF2-40B4-BE49-F238E27FC236}">
                <a16:creationId xmlns:a16="http://schemas.microsoft.com/office/drawing/2014/main" id="{C220A086-4308-44F1-926D-5C186F2F7BA6}"/>
              </a:ext>
            </a:extLst>
          </p:cNvPr>
          <p:cNvSpPr/>
          <p:nvPr/>
        </p:nvSpPr>
        <p:spPr>
          <a:xfrm>
            <a:off x="665748" y="5013143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311" name="Group 310">
            <a:extLst>
              <a:ext uri="{FF2B5EF4-FFF2-40B4-BE49-F238E27FC236}">
                <a16:creationId xmlns:a16="http://schemas.microsoft.com/office/drawing/2014/main" id="{A4EBAED6-E57D-46A0-8A49-45B31C65B442}"/>
              </a:ext>
            </a:extLst>
          </p:cNvPr>
          <p:cNvGrpSpPr/>
          <p:nvPr/>
        </p:nvGrpSpPr>
        <p:grpSpPr>
          <a:xfrm>
            <a:off x="892807" y="5080915"/>
            <a:ext cx="258856" cy="90000"/>
            <a:chOff x="4268071" y="1075055"/>
            <a:chExt cx="482298" cy="197661"/>
          </a:xfrm>
        </p:grpSpPr>
        <p:cxnSp>
          <p:nvCxnSpPr>
            <p:cNvPr id="312" name="Straight Connector 311">
              <a:extLst>
                <a:ext uri="{FF2B5EF4-FFF2-40B4-BE49-F238E27FC236}">
                  <a16:creationId xmlns:a16="http://schemas.microsoft.com/office/drawing/2014/main" id="{E792B92F-BB72-42FC-B1FA-0A0C285AC3F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29947" y="1075055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>
              <a:extLst>
                <a:ext uri="{FF2B5EF4-FFF2-40B4-BE49-F238E27FC236}">
                  <a16:creationId xmlns:a16="http://schemas.microsoft.com/office/drawing/2014/main" id="{7373B656-5E3D-483A-897F-B8570DE656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68071" y="1075055"/>
              <a:ext cx="161876" cy="197661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4" name="Oval 313">
            <a:extLst>
              <a:ext uri="{FF2B5EF4-FFF2-40B4-BE49-F238E27FC236}">
                <a16:creationId xmlns:a16="http://schemas.microsoft.com/office/drawing/2014/main" id="{169DC0C7-C26E-4A98-B62A-3BD5D93AED7B}"/>
              </a:ext>
            </a:extLst>
          </p:cNvPr>
          <p:cNvSpPr/>
          <p:nvPr/>
        </p:nvSpPr>
        <p:spPr>
          <a:xfrm>
            <a:off x="826404" y="5141958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315" name="Oval 314">
            <a:extLst>
              <a:ext uri="{FF2B5EF4-FFF2-40B4-BE49-F238E27FC236}">
                <a16:creationId xmlns:a16="http://schemas.microsoft.com/office/drawing/2014/main" id="{1425C4AB-2998-4222-99AF-E1AC034A9AFC}"/>
              </a:ext>
            </a:extLst>
          </p:cNvPr>
          <p:cNvSpPr/>
          <p:nvPr/>
        </p:nvSpPr>
        <p:spPr>
          <a:xfrm>
            <a:off x="595928" y="5209026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16" name="Oval 315">
            <a:extLst>
              <a:ext uri="{FF2B5EF4-FFF2-40B4-BE49-F238E27FC236}">
                <a16:creationId xmlns:a16="http://schemas.microsoft.com/office/drawing/2014/main" id="{9903513A-1044-4C63-879F-14F7D4165FA3}"/>
              </a:ext>
            </a:extLst>
          </p:cNvPr>
          <p:cNvSpPr/>
          <p:nvPr/>
        </p:nvSpPr>
        <p:spPr>
          <a:xfrm>
            <a:off x="979688" y="4979927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17" name="Oval 316">
            <a:extLst>
              <a:ext uri="{FF2B5EF4-FFF2-40B4-BE49-F238E27FC236}">
                <a16:creationId xmlns:a16="http://schemas.microsoft.com/office/drawing/2014/main" id="{30D097EF-9711-41E5-A664-66D46519915E}"/>
              </a:ext>
            </a:extLst>
          </p:cNvPr>
          <p:cNvSpPr/>
          <p:nvPr/>
        </p:nvSpPr>
        <p:spPr>
          <a:xfrm>
            <a:off x="1029675" y="5180438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18" name="Oval 317">
            <a:extLst>
              <a:ext uri="{FF2B5EF4-FFF2-40B4-BE49-F238E27FC236}">
                <a16:creationId xmlns:a16="http://schemas.microsoft.com/office/drawing/2014/main" id="{58FD79AE-A3AE-44DB-A494-431A5C6D4651}"/>
              </a:ext>
            </a:extLst>
          </p:cNvPr>
          <p:cNvSpPr/>
          <p:nvPr/>
        </p:nvSpPr>
        <p:spPr>
          <a:xfrm>
            <a:off x="664073" y="5466237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21" name="Rectangle: Rounded Corners 320">
            <a:extLst>
              <a:ext uri="{FF2B5EF4-FFF2-40B4-BE49-F238E27FC236}">
                <a16:creationId xmlns:a16="http://schemas.microsoft.com/office/drawing/2014/main" id="{762E2346-E8C5-47D9-BBA2-CD81ECCB2824}"/>
              </a:ext>
            </a:extLst>
          </p:cNvPr>
          <p:cNvSpPr/>
          <p:nvPr/>
        </p:nvSpPr>
        <p:spPr>
          <a:xfrm>
            <a:off x="216059" y="5769792"/>
            <a:ext cx="1244008" cy="58543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POP LEFT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APPLY</a:t>
            </a:r>
          </a:p>
        </p:txBody>
      </p:sp>
      <p:sp>
        <p:nvSpPr>
          <p:cNvPr id="186" name="Freeform: Shape 185">
            <a:extLst>
              <a:ext uri="{FF2B5EF4-FFF2-40B4-BE49-F238E27FC236}">
                <a16:creationId xmlns:a16="http://schemas.microsoft.com/office/drawing/2014/main" id="{4A70CC43-DB9D-4E69-BE1F-C9C1B5F5DE47}"/>
              </a:ext>
            </a:extLst>
          </p:cNvPr>
          <p:cNvSpPr/>
          <p:nvPr/>
        </p:nvSpPr>
        <p:spPr>
          <a:xfrm rot="18667248">
            <a:off x="5098906" y="3591469"/>
            <a:ext cx="1383227" cy="158147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7" name="Freeform: Shape 186">
            <a:extLst>
              <a:ext uri="{FF2B5EF4-FFF2-40B4-BE49-F238E27FC236}">
                <a16:creationId xmlns:a16="http://schemas.microsoft.com/office/drawing/2014/main" id="{AA75CD9E-07A3-4540-86FB-8E3D6D0848F0}"/>
              </a:ext>
            </a:extLst>
          </p:cNvPr>
          <p:cNvSpPr/>
          <p:nvPr/>
        </p:nvSpPr>
        <p:spPr>
          <a:xfrm rot="14336656">
            <a:off x="2864588" y="4175023"/>
            <a:ext cx="1467473" cy="157952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D0646F56-F537-4B3A-BFE1-AB3F2A70885A}"/>
              </a:ext>
            </a:extLst>
          </p:cNvPr>
          <p:cNvGrpSpPr/>
          <p:nvPr/>
        </p:nvGrpSpPr>
        <p:grpSpPr>
          <a:xfrm>
            <a:off x="5109224" y="3919354"/>
            <a:ext cx="277188" cy="325716"/>
            <a:chOff x="1493069" y="1510037"/>
            <a:chExt cx="343716" cy="403892"/>
          </a:xfrm>
        </p:grpSpPr>
        <p:grpSp>
          <p:nvGrpSpPr>
            <p:cNvPr id="189" name="Group 188">
              <a:extLst>
                <a:ext uri="{FF2B5EF4-FFF2-40B4-BE49-F238E27FC236}">
                  <a16:creationId xmlns:a16="http://schemas.microsoft.com/office/drawing/2014/main" id="{3EE14A6E-E700-40AB-8C05-25C76FB724AA}"/>
                </a:ext>
              </a:extLst>
            </p:cNvPr>
            <p:cNvGrpSpPr/>
            <p:nvPr/>
          </p:nvGrpSpPr>
          <p:grpSpPr>
            <a:xfrm>
              <a:off x="1493069" y="1510037"/>
              <a:ext cx="343716" cy="403892"/>
              <a:chOff x="517156" y="363265"/>
              <a:chExt cx="2295542" cy="2697436"/>
            </a:xfrm>
          </p:grpSpPr>
          <p:sp>
            <p:nvSpPr>
              <p:cNvPr id="191" name="Freeform: Shape 190">
                <a:extLst>
                  <a:ext uri="{FF2B5EF4-FFF2-40B4-BE49-F238E27FC236}">
                    <a16:creationId xmlns:a16="http://schemas.microsoft.com/office/drawing/2014/main" id="{C19CC39A-3B25-427F-BFF4-AC7F69FAB192}"/>
                  </a:ext>
                </a:extLst>
              </p:cNvPr>
              <p:cNvSpPr/>
              <p:nvPr/>
            </p:nvSpPr>
            <p:spPr>
              <a:xfrm>
                <a:off x="517156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FFA72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192" name="Freeform: Shape 191">
                <a:extLst>
                  <a:ext uri="{FF2B5EF4-FFF2-40B4-BE49-F238E27FC236}">
                    <a16:creationId xmlns:a16="http://schemas.microsoft.com/office/drawing/2014/main" id="{7872267C-27FF-4C7D-85C4-2F393EE69398}"/>
                  </a:ext>
                </a:extLst>
              </p:cNvPr>
              <p:cNvSpPr/>
              <p:nvPr/>
            </p:nvSpPr>
            <p:spPr>
              <a:xfrm flipH="1">
                <a:off x="1658724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FF980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193" name="Freeform: Shape 192">
                <a:extLst>
                  <a:ext uri="{FF2B5EF4-FFF2-40B4-BE49-F238E27FC236}">
                    <a16:creationId xmlns:a16="http://schemas.microsoft.com/office/drawing/2014/main" id="{F82956AC-FE26-4A26-ABD4-D5D16A1B4CBD}"/>
                  </a:ext>
                </a:extLst>
              </p:cNvPr>
              <p:cNvSpPr/>
              <p:nvPr/>
            </p:nvSpPr>
            <p:spPr>
              <a:xfrm>
                <a:off x="517156" y="363265"/>
                <a:ext cx="2295542" cy="2697436"/>
              </a:xfrm>
              <a:custGeom>
                <a:avLst/>
                <a:gdLst>
                  <a:gd name="connsiteX0" fmla="*/ 2491740 w 4587240"/>
                  <a:gd name="connsiteY0" fmla="*/ 0 h 5372100"/>
                  <a:gd name="connsiteX1" fmla="*/ 4091940 w 4587240"/>
                  <a:gd name="connsiteY1" fmla="*/ 678180 h 5372100"/>
                  <a:gd name="connsiteX2" fmla="*/ 4587240 w 4587240"/>
                  <a:gd name="connsiteY2" fmla="*/ 1135380 h 5372100"/>
                  <a:gd name="connsiteX3" fmla="*/ 4320540 w 4587240"/>
                  <a:gd name="connsiteY3" fmla="*/ 3642360 h 5372100"/>
                  <a:gd name="connsiteX4" fmla="*/ 2301240 w 4587240"/>
                  <a:gd name="connsiteY4" fmla="*/ 5372100 h 5372100"/>
                  <a:gd name="connsiteX5" fmla="*/ 304800 w 4587240"/>
                  <a:gd name="connsiteY5" fmla="*/ 3794760 h 5372100"/>
                  <a:gd name="connsiteX6" fmla="*/ 0 w 4587240"/>
                  <a:gd name="connsiteY6" fmla="*/ 1127760 h 5372100"/>
                  <a:gd name="connsiteX7" fmla="*/ 502920 w 4587240"/>
                  <a:gd name="connsiteY7" fmla="*/ 670560 h 5372100"/>
                  <a:gd name="connsiteX8" fmla="*/ 2095500 w 4587240"/>
                  <a:gd name="connsiteY8" fmla="*/ 0 h 5372100"/>
                  <a:gd name="connsiteX9" fmla="*/ 2491740 w 4587240"/>
                  <a:gd name="connsiteY9" fmla="*/ 0 h 5372100"/>
                  <a:gd name="connsiteX0" fmla="*/ 2491740 w 4587240"/>
                  <a:gd name="connsiteY0" fmla="*/ 59266 h 5431366"/>
                  <a:gd name="connsiteX1" fmla="*/ 4091940 w 4587240"/>
                  <a:gd name="connsiteY1" fmla="*/ 737446 h 5431366"/>
                  <a:gd name="connsiteX2" fmla="*/ 4587240 w 4587240"/>
                  <a:gd name="connsiteY2" fmla="*/ 1194646 h 5431366"/>
                  <a:gd name="connsiteX3" fmla="*/ 4320540 w 4587240"/>
                  <a:gd name="connsiteY3" fmla="*/ 3701626 h 5431366"/>
                  <a:gd name="connsiteX4" fmla="*/ 2301240 w 4587240"/>
                  <a:gd name="connsiteY4" fmla="*/ 5431366 h 5431366"/>
                  <a:gd name="connsiteX5" fmla="*/ 304800 w 4587240"/>
                  <a:gd name="connsiteY5" fmla="*/ 3854026 h 5431366"/>
                  <a:gd name="connsiteX6" fmla="*/ 0 w 4587240"/>
                  <a:gd name="connsiteY6" fmla="*/ 1187026 h 5431366"/>
                  <a:gd name="connsiteX7" fmla="*/ 502920 w 4587240"/>
                  <a:gd name="connsiteY7" fmla="*/ 729826 h 5431366"/>
                  <a:gd name="connsiteX8" fmla="*/ 2095500 w 4587240"/>
                  <a:gd name="connsiteY8" fmla="*/ 59266 h 5431366"/>
                  <a:gd name="connsiteX9" fmla="*/ 2491740 w 4587240"/>
                  <a:gd name="connsiteY9" fmla="*/ 59266 h 5431366"/>
                  <a:gd name="connsiteX0" fmla="*/ 2491740 w 4587240"/>
                  <a:gd name="connsiteY0" fmla="*/ 76256 h 5448356"/>
                  <a:gd name="connsiteX1" fmla="*/ 4091940 w 4587240"/>
                  <a:gd name="connsiteY1" fmla="*/ 754436 h 5448356"/>
                  <a:gd name="connsiteX2" fmla="*/ 4587240 w 4587240"/>
                  <a:gd name="connsiteY2" fmla="*/ 1211636 h 5448356"/>
                  <a:gd name="connsiteX3" fmla="*/ 4320540 w 4587240"/>
                  <a:gd name="connsiteY3" fmla="*/ 3718616 h 5448356"/>
                  <a:gd name="connsiteX4" fmla="*/ 2301240 w 4587240"/>
                  <a:gd name="connsiteY4" fmla="*/ 5448356 h 5448356"/>
                  <a:gd name="connsiteX5" fmla="*/ 304800 w 4587240"/>
                  <a:gd name="connsiteY5" fmla="*/ 3871016 h 5448356"/>
                  <a:gd name="connsiteX6" fmla="*/ 0 w 4587240"/>
                  <a:gd name="connsiteY6" fmla="*/ 1204016 h 5448356"/>
                  <a:gd name="connsiteX7" fmla="*/ 502920 w 4587240"/>
                  <a:gd name="connsiteY7" fmla="*/ 746816 h 5448356"/>
                  <a:gd name="connsiteX8" fmla="*/ 2095500 w 4587240"/>
                  <a:gd name="connsiteY8" fmla="*/ 76256 h 5448356"/>
                  <a:gd name="connsiteX9" fmla="*/ 2491740 w 4587240"/>
                  <a:gd name="connsiteY9" fmla="*/ 76256 h 5448356"/>
                  <a:gd name="connsiteX0" fmla="*/ 2491740 w 4587240"/>
                  <a:gd name="connsiteY0" fmla="*/ 66256 h 5438356"/>
                  <a:gd name="connsiteX1" fmla="*/ 4091940 w 4587240"/>
                  <a:gd name="connsiteY1" fmla="*/ 744436 h 5438356"/>
                  <a:gd name="connsiteX2" fmla="*/ 4587240 w 4587240"/>
                  <a:gd name="connsiteY2" fmla="*/ 1201636 h 5438356"/>
                  <a:gd name="connsiteX3" fmla="*/ 4320540 w 4587240"/>
                  <a:gd name="connsiteY3" fmla="*/ 3708616 h 5438356"/>
                  <a:gd name="connsiteX4" fmla="*/ 2301240 w 4587240"/>
                  <a:gd name="connsiteY4" fmla="*/ 5438356 h 5438356"/>
                  <a:gd name="connsiteX5" fmla="*/ 304800 w 4587240"/>
                  <a:gd name="connsiteY5" fmla="*/ 3861016 h 5438356"/>
                  <a:gd name="connsiteX6" fmla="*/ 0 w 4587240"/>
                  <a:gd name="connsiteY6" fmla="*/ 1194016 h 5438356"/>
                  <a:gd name="connsiteX7" fmla="*/ 502920 w 4587240"/>
                  <a:gd name="connsiteY7" fmla="*/ 736816 h 5438356"/>
                  <a:gd name="connsiteX8" fmla="*/ 2095500 w 4587240"/>
                  <a:gd name="connsiteY8" fmla="*/ 66256 h 5438356"/>
                  <a:gd name="connsiteX9" fmla="*/ 2491740 w 4587240"/>
                  <a:gd name="connsiteY9" fmla="*/ 66256 h 5438356"/>
                  <a:gd name="connsiteX0" fmla="*/ 2491740 w 4587240"/>
                  <a:gd name="connsiteY0" fmla="*/ 68601 h 5440701"/>
                  <a:gd name="connsiteX1" fmla="*/ 4091940 w 4587240"/>
                  <a:gd name="connsiteY1" fmla="*/ 746781 h 5440701"/>
                  <a:gd name="connsiteX2" fmla="*/ 4587240 w 4587240"/>
                  <a:gd name="connsiteY2" fmla="*/ 1203981 h 5440701"/>
                  <a:gd name="connsiteX3" fmla="*/ 4320540 w 4587240"/>
                  <a:gd name="connsiteY3" fmla="*/ 3710961 h 5440701"/>
                  <a:gd name="connsiteX4" fmla="*/ 2301240 w 4587240"/>
                  <a:gd name="connsiteY4" fmla="*/ 5440701 h 5440701"/>
                  <a:gd name="connsiteX5" fmla="*/ 304800 w 4587240"/>
                  <a:gd name="connsiteY5" fmla="*/ 3863361 h 5440701"/>
                  <a:gd name="connsiteX6" fmla="*/ 0 w 4587240"/>
                  <a:gd name="connsiteY6" fmla="*/ 1196361 h 5440701"/>
                  <a:gd name="connsiteX7" fmla="*/ 502920 w 4587240"/>
                  <a:gd name="connsiteY7" fmla="*/ 739161 h 5440701"/>
                  <a:gd name="connsiteX8" fmla="*/ 2095500 w 4587240"/>
                  <a:gd name="connsiteY8" fmla="*/ 68601 h 5440701"/>
                  <a:gd name="connsiteX9" fmla="*/ 2491740 w 4587240"/>
                  <a:gd name="connsiteY9" fmla="*/ 68601 h 5440701"/>
                  <a:gd name="connsiteX0" fmla="*/ 2491740 w 4587240"/>
                  <a:gd name="connsiteY0" fmla="*/ 72660 h 5444760"/>
                  <a:gd name="connsiteX1" fmla="*/ 4091940 w 4587240"/>
                  <a:gd name="connsiteY1" fmla="*/ 750840 h 5444760"/>
                  <a:gd name="connsiteX2" fmla="*/ 4587240 w 4587240"/>
                  <a:gd name="connsiteY2" fmla="*/ 1208040 h 5444760"/>
                  <a:gd name="connsiteX3" fmla="*/ 4320540 w 4587240"/>
                  <a:gd name="connsiteY3" fmla="*/ 3715020 h 5444760"/>
                  <a:gd name="connsiteX4" fmla="*/ 2301240 w 4587240"/>
                  <a:gd name="connsiteY4" fmla="*/ 5444760 h 5444760"/>
                  <a:gd name="connsiteX5" fmla="*/ 304800 w 4587240"/>
                  <a:gd name="connsiteY5" fmla="*/ 3867420 h 5444760"/>
                  <a:gd name="connsiteX6" fmla="*/ 0 w 4587240"/>
                  <a:gd name="connsiteY6" fmla="*/ 1200420 h 5444760"/>
                  <a:gd name="connsiteX7" fmla="*/ 502920 w 4587240"/>
                  <a:gd name="connsiteY7" fmla="*/ 743220 h 5444760"/>
                  <a:gd name="connsiteX8" fmla="*/ 2095500 w 4587240"/>
                  <a:gd name="connsiteY8" fmla="*/ 72660 h 5444760"/>
                  <a:gd name="connsiteX9" fmla="*/ 2491740 w 4587240"/>
                  <a:gd name="connsiteY9" fmla="*/ 72660 h 5444760"/>
                  <a:gd name="connsiteX0" fmla="*/ 2491740 w 4587240"/>
                  <a:gd name="connsiteY0" fmla="*/ 64732 h 5436832"/>
                  <a:gd name="connsiteX1" fmla="*/ 4091940 w 4587240"/>
                  <a:gd name="connsiteY1" fmla="*/ 742912 h 5436832"/>
                  <a:gd name="connsiteX2" fmla="*/ 4587240 w 4587240"/>
                  <a:gd name="connsiteY2" fmla="*/ 1200112 h 5436832"/>
                  <a:gd name="connsiteX3" fmla="*/ 4320540 w 4587240"/>
                  <a:gd name="connsiteY3" fmla="*/ 3707092 h 5436832"/>
                  <a:gd name="connsiteX4" fmla="*/ 2301240 w 4587240"/>
                  <a:gd name="connsiteY4" fmla="*/ 5436832 h 5436832"/>
                  <a:gd name="connsiteX5" fmla="*/ 304800 w 4587240"/>
                  <a:gd name="connsiteY5" fmla="*/ 3859492 h 5436832"/>
                  <a:gd name="connsiteX6" fmla="*/ 0 w 4587240"/>
                  <a:gd name="connsiteY6" fmla="*/ 1192492 h 5436832"/>
                  <a:gd name="connsiteX7" fmla="*/ 502920 w 4587240"/>
                  <a:gd name="connsiteY7" fmla="*/ 735292 h 5436832"/>
                  <a:gd name="connsiteX8" fmla="*/ 2095500 w 4587240"/>
                  <a:gd name="connsiteY8" fmla="*/ 64732 h 5436832"/>
                  <a:gd name="connsiteX9" fmla="*/ 2491740 w 4587240"/>
                  <a:gd name="connsiteY9" fmla="*/ 64732 h 5436832"/>
                  <a:gd name="connsiteX0" fmla="*/ 2491740 w 4587240"/>
                  <a:gd name="connsiteY0" fmla="*/ 66731 h 5438831"/>
                  <a:gd name="connsiteX1" fmla="*/ 4091940 w 4587240"/>
                  <a:gd name="connsiteY1" fmla="*/ 744911 h 5438831"/>
                  <a:gd name="connsiteX2" fmla="*/ 4587240 w 4587240"/>
                  <a:gd name="connsiteY2" fmla="*/ 1202111 h 5438831"/>
                  <a:gd name="connsiteX3" fmla="*/ 4320540 w 4587240"/>
                  <a:gd name="connsiteY3" fmla="*/ 3709091 h 5438831"/>
                  <a:gd name="connsiteX4" fmla="*/ 2301240 w 4587240"/>
                  <a:gd name="connsiteY4" fmla="*/ 5438831 h 5438831"/>
                  <a:gd name="connsiteX5" fmla="*/ 304800 w 4587240"/>
                  <a:gd name="connsiteY5" fmla="*/ 3861491 h 5438831"/>
                  <a:gd name="connsiteX6" fmla="*/ 0 w 4587240"/>
                  <a:gd name="connsiteY6" fmla="*/ 1194491 h 5438831"/>
                  <a:gd name="connsiteX7" fmla="*/ 502920 w 4587240"/>
                  <a:gd name="connsiteY7" fmla="*/ 737291 h 5438831"/>
                  <a:gd name="connsiteX8" fmla="*/ 2095500 w 4587240"/>
                  <a:gd name="connsiteY8" fmla="*/ 66731 h 5438831"/>
                  <a:gd name="connsiteX9" fmla="*/ 2491740 w 4587240"/>
                  <a:gd name="connsiteY9" fmla="*/ 66731 h 543883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6678 h 5436397"/>
                  <a:gd name="connsiteX1" fmla="*/ 4091940 w 4587240"/>
                  <a:gd name="connsiteY1" fmla="*/ 742477 h 5436397"/>
                  <a:gd name="connsiteX2" fmla="*/ 4587240 w 4587240"/>
                  <a:gd name="connsiteY2" fmla="*/ 1199677 h 5436397"/>
                  <a:gd name="connsiteX3" fmla="*/ 4320540 w 4587240"/>
                  <a:gd name="connsiteY3" fmla="*/ 3706657 h 5436397"/>
                  <a:gd name="connsiteX4" fmla="*/ 2301240 w 4587240"/>
                  <a:gd name="connsiteY4" fmla="*/ 5436397 h 5436397"/>
                  <a:gd name="connsiteX5" fmla="*/ 304800 w 4587240"/>
                  <a:gd name="connsiteY5" fmla="*/ 3859057 h 5436397"/>
                  <a:gd name="connsiteX6" fmla="*/ 0 w 4587240"/>
                  <a:gd name="connsiteY6" fmla="*/ 1192057 h 5436397"/>
                  <a:gd name="connsiteX7" fmla="*/ 502920 w 4587240"/>
                  <a:gd name="connsiteY7" fmla="*/ 734857 h 5436397"/>
                  <a:gd name="connsiteX8" fmla="*/ 2095500 w 4587240"/>
                  <a:gd name="connsiteY8" fmla="*/ 64297 h 5436397"/>
                  <a:gd name="connsiteX9" fmla="*/ 2486977 w 4587240"/>
                  <a:gd name="connsiteY9" fmla="*/ 66678 h 5436397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95292"/>
                  <a:gd name="connsiteY0" fmla="*/ 65686 h 5435405"/>
                  <a:gd name="connsiteX1" fmla="*/ 4091940 w 4595292"/>
                  <a:gd name="connsiteY1" fmla="*/ 741485 h 5435405"/>
                  <a:gd name="connsiteX2" fmla="*/ 4587240 w 4595292"/>
                  <a:gd name="connsiteY2" fmla="*/ 1198685 h 5435405"/>
                  <a:gd name="connsiteX3" fmla="*/ 4320540 w 4595292"/>
                  <a:gd name="connsiteY3" fmla="*/ 3705665 h 5435405"/>
                  <a:gd name="connsiteX4" fmla="*/ 2301240 w 4595292"/>
                  <a:gd name="connsiteY4" fmla="*/ 5435405 h 5435405"/>
                  <a:gd name="connsiteX5" fmla="*/ 304800 w 4595292"/>
                  <a:gd name="connsiteY5" fmla="*/ 3858065 h 5435405"/>
                  <a:gd name="connsiteX6" fmla="*/ 0 w 4595292"/>
                  <a:gd name="connsiteY6" fmla="*/ 1191065 h 5435405"/>
                  <a:gd name="connsiteX7" fmla="*/ 502920 w 4595292"/>
                  <a:gd name="connsiteY7" fmla="*/ 733865 h 5435405"/>
                  <a:gd name="connsiteX8" fmla="*/ 2095500 w 4595292"/>
                  <a:gd name="connsiteY8" fmla="*/ 63305 h 5435405"/>
                  <a:gd name="connsiteX9" fmla="*/ 2486977 w 4595292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511909 w 4631396"/>
                  <a:gd name="connsiteY0" fmla="*/ 65686 h 5435405"/>
                  <a:gd name="connsiteX1" fmla="*/ 4116872 w 4631396"/>
                  <a:gd name="connsiteY1" fmla="*/ 741485 h 5435405"/>
                  <a:gd name="connsiteX2" fmla="*/ 4612172 w 4631396"/>
                  <a:gd name="connsiteY2" fmla="*/ 1198685 h 5435405"/>
                  <a:gd name="connsiteX3" fmla="*/ 4345472 w 4631396"/>
                  <a:gd name="connsiteY3" fmla="*/ 3705665 h 5435405"/>
                  <a:gd name="connsiteX4" fmla="*/ 2326172 w 4631396"/>
                  <a:gd name="connsiteY4" fmla="*/ 5435405 h 5435405"/>
                  <a:gd name="connsiteX5" fmla="*/ 329732 w 4631396"/>
                  <a:gd name="connsiteY5" fmla="*/ 3858065 h 5435405"/>
                  <a:gd name="connsiteX6" fmla="*/ 24932 w 4631396"/>
                  <a:gd name="connsiteY6" fmla="*/ 1191065 h 5435405"/>
                  <a:gd name="connsiteX7" fmla="*/ 527852 w 4631396"/>
                  <a:gd name="connsiteY7" fmla="*/ 733865 h 5435405"/>
                  <a:gd name="connsiteX8" fmla="*/ 2120432 w 4631396"/>
                  <a:gd name="connsiteY8" fmla="*/ 63305 h 5435405"/>
                  <a:gd name="connsiteX9" fmla="*/ 2511909 w 4631396"/>
                  <a:gd name="connsiteY9" fmla="*/ 65686 h 5435405"/>
                  <a:gd name="connsiteX0" fmla="*/ 2524166 w 4643653"/>
                  <a:gd name="connsiteY0" fmla="*/ 65686 h 5435405"/>
                  <a:gd name="connsiteX1" fmla="*/ 4129129 w 4643653"/>
                  <a:gd name="connsiteY1" fmla="*/ 741485 h 5435405"/>
                  <a:gd name="connsiteX2" fmla="*/ 4624429 w 4643653"/>
                  <a:gd name="connsiteY2" fmla="*/ 1198685 h 5435405"/>
                  <a:gd name="connsiteX3" fmla="*/ 4357729 w 4643653"/>
                  <a:gd name="connsiteY3" fmla="*/ 3705665 h 5435405"/>
                  <a:gd name="connsiteX4" fmla="*/ 2338429 w 4643653"/>
                  <a:gd name="connsiteY4" fmla="*/ 5435405 h 5435405"/>
                  <a:gd name="connsiteX5" fmla="*/ 341989 w 4643653"/>
                  <a:gd name="connsiteY5" fmla="*/ 3858065 h 5435405"/>
                  <a:gd name="connsiteX6" fmla="*/ 37189 w 4643653"/>
                  <a:gd name="connsiteY6" fmla="*/ 1191065 h 5435405"/>
                  <a:gd name="connsiteX7" fmla="*/ 540109 w 4643653"/>
                  <a:gd name="connsiteY7" fmla="*/ 733865 h 5435405"/>
                  <a:gd name="connsiteX8" fmla="*/ 2132689 w 4643653"/>
                  <a:gd name="connsiteY8" fmla="*/ 63305 h 5435405"/>
                  <a:gd name="connsiteX9" fmla="*/ 2524166 w 4643653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625577" h="5435405">
                    <a:moveTo>
                      <a:pt x="2506090" y="65686"/>
                    </a:moveTo>
                    <a:cubicBezTo>
                      <a:pt x="3183953" y="757677"/>
                      <a:pt x="3942777" y="725769"/>
                      <a:pt x="4111053" y="741485"/>
                    </a:cubicBezTo>
                    <a:cubicBezTo>
                      <a:pt x="4490466" y="817685"/>
                      <a:pt x="4555553" y="1060573"/>
                      <a:pt x="4606353" y="1198685"/>
                    </a:cubicBezTo>
                    <a:cubicBezTo>
                      <a:pt x="4660328" y="2081970"/>
                      <a:pt x="4609528" y="3089080"/>
                      <a:pt x="4339653" y="3705665"/>
                    </a:cubicBezTo>
                    <a:cubicBezTo>
                      <a:pt x="3885628" y="4753732"/>
                      <a:pt x="2922015" y="5330313"/>
                      <a:pt x="2320353" y="5435405"/>
                    </a:cubicBezTo>
                    <a:cubicBezTo>
                      <a:pt x="1707261" y="5347775"/>
                      <a:pt x="760793" y="4788658"/>
                      <a:pt x="323913" y="3858065"/>
                    </a:cubicBezTo>
                    <a:cubicBezTo>
                      <a:pt x="-72962" y="2845240"/>
                      <a:pt x="-3112" y="2065778"/>
                      <a:pt x="19113" y="1191065"/>
                    </a:cubicBezTo>
                    <a:cubicBezTo>
                      <a:pt x="110553" y="833878"/>
                      <a:pt x="354393" y="762440"/>
                      <a:pt x="522033" y="733865"/>
                    </a:cubicBezTo>
                    <a:cubicBezTo>
                      <a:pt x="1486280" y="705608"/>
                      <a:pt x="1807591" y="301113"/>
                      <a:pt x="2114613" y="63305"/>
                    </a:cubicBezTo>
                    <a:cubicBezTo>
                      <a:pt x="2175255" y="3774"/>
                      <a:pt x="2354960" y="-43851"/>
                      <a:pt x="2506090" y="65686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dirty="0"/>
              </a:p>
            </p:txBody>
          </p:sp>
        </p:grpSp>
        <p:pic>
          <p:nvPicPr>
            <p:cNvPr id="190" name="Graphic 189">
              <a:extLst>
                <a:ext uri="{FF2B5EF4-FFF2-40B4-BE49-F238E27FC236}">
                  <a16:creationId xmlns:a16="http://schemas.microsoft.com/office/drawing/2014/main" id="{895EEB1E-B19A-4438-8A0B-25302E75637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566422" y="1613174"/>
              <a:ext cx="197316" cy="197316"/>
            </a:xfrm>
            <a:prstGeom prst="rect">
              <a:avLst/>
            </a:prstGeom>
          </p:spPr>
        </p:pic>
      </p:grpSp>
      <p:grpSp>
        <p:nvGrpSpPr>
          <p:cNvPr id="194" name="Group 193">
            <a:extLst>
              <a:ext uri="{FF2B5EF4-FFF2-40B4-BE49-F238E27FC236}">
                <a16:creationId xmlns:a16="http://schemas.microsoft.com/office/drawing/2014/main" id="{CBFDCD27-4359-4F69-A970-16A298891B73}"/>
              </a:ext>
            </a:extLst>
          </p:cNvPr>
          <p:cNvGrpSpPr/>
          <p:nvPr/>
        </p:nvGrpSpPr>
        <p:grpSpPr>
          <a:xfrm>
            <a:off x="2965012" y="2746407"/>
            <a:ext cx="277188" cy="325716"/>
            <a:chOff x="1493069" y="1510037"/>
            <a:chExt cx="343716" cy="403892"/>
          </a:xfrm>
        </p:grpSpPr>
        <p:grpSp>
          <p:nvGrpSpPr>
            <p:cNvPr id="195" name="Group 194">
              <a:extLst>
                <a:ext uri="{FF2B5EF4-FFF2-40B4-BE49-F238E27FC236}">
                  <a16:creationId xmlns:a16="http://schemas.microsoft.com/office/drawing/2014/main" id="{1DB24C98-D828-453F-B6CE-65FC9DF135CC}"/>
                </a:ext>
              </a:extLst>
            </p:cNvPr>
            <p:cNvGrpSpPr/>
            <p:nvPr/>
          </p:nvGrpSpPr>
          <p:grpSpPr>
            <a:xfrm>
              <a:off x="1493069" y="1510037"/>
              <a:ext cx="343716" cy="403892"/>
              <a:chOff x="517156" y="363265"/>
              <a:chExt cx="2295542" cy="2697436"/>
            </a:xfrm>
          </p:grpSpPr>
          <p:sp>
            <p:nvSpPr>
              <p:cNvPr id="197" name="Freeform: Shape 196">
                <a:extLst>
                  <a:ext uri="{FF2B5EF4-FFF2-40B4-BE49-F238E27FC236}">
                    <a16:creationId xmlns:a16="http://schemas.microsoft.com/office/drawing/2014/main" id="{DFC64391-01D6-4539-8AC3-F0787AA13DB0}"/>
                  </a:ext>
                </a:extLst>
              </p:cNvPr>
              <p:cNvSpPr/>
              <p:nvPr/>
            </p:nvSpPr>
            <p:spPr>
              <a:xfrm>
                <a:off x="517156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FFA72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198" name="Freeform: Shape 197">
                <a:extLst>
                  <a:ext uri="{FF2B5EF4-FFF2-40B4-BE49-F238E27FC236}">
                    <a16:creationId xmlns:a16="http://schemas.microsoft.com/office/drawing/2014/main" id="{0612C0B8-D958-4346-982D-1CE799E647FE}"/>
                  </a:ext>
                </a:extLst>
              </p:cNvPr>
              <p:cNvSpPr/>
              <p:nvPr/>
            </p:nvSpPr>
            <p:spPr>
              <a:xfrm flipH="1">
                <a:off x="1658724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FF980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199" name="Freeform: Shape 198">
                <a:extLst>
                  <a:ext uri="{FF2B5EF4-FFF2-40B4-BE49-F238E27FC236}">
                    <a16:creationId xmlns:a16="http://schemas.microsoft.com/office/drawing/2014/main" id="{15C00F30-9E92-4F76-BDBC-92EAF52D32C9}"/>
                  </a:ext>
                </a:extLst>
              </p:cNvPr>
              <p:cNvSpPr/>
              <p:nvPr/>
            </p:nvSpPr>
            <p:spPr>
              <a:xfrm>
                <a:off x="517156" y="363265"/>
                <a:ext cx="2295542" cy="2697436"/>
              </a:xfrm>
              <a:custGeom>
                <a:avLst/>
                <a:gdLst>
                  <a:gd name="connsiteX0" fmla="*/ 2491740 w 4587240"/>
                  <a:gd name="connsiteY0" fmla="*/ 0 h 5372100"/>
                  <a:gd name="connsiteX1" fmla="*/ 4091940 w 4587240"/>
                  <a:gd name="connsiteY1" fmla="*/ 678180 h 5372100"/>
                  <a:gd name="connsiteX2" fmla="*/ 4587240 w 4587240"/>
                  <a:gd name="connsiteY2" fmla="*/ 1135380 h 5372100"/>
                  <a:gd name="connsiteX3" fmla="*/ 4320540 w 4587240"/>
                  <a:gd name="connsiteY3" fmla="*/ 3642360 h 5372100"/>
                  <a:gd name="connsiteX4" fmla="*/ 2301240 w 4587240"/>
                  <a:gd name="connsiteY4" fmla="*/ 5372100 h 5372100"/>
                  <a:gd name="connsiteX5" fmla="*/ 304800 w 4587240"/>
                  <a:gd name="connsiteY5" fmla="*/ 3794760 h 5372100"/>
                  <a:gd name="connsiteX6" fmla="*/ 0 w 4587240"/>
                  <a:gd name="connsiteY6" fmla="*/ 1127760 h 5372100"/>
                  <a:gd name="connsiteX7" fmla="*/ 502920 w 4587240"/>
                  <a:gd name="connsiteY7" fmla="*/ 670560 h 5372100"/>
                  <a:gd name="connsiteX8" fmla="*/ 2095500 w 4587240"/>
                  <a:gd name="connsiteY8" fmla="*/ 0 h 5372100"/>
                  <a:gd name="connsiteX9" fmla="*/ 2491740 w 4587240"/>
                  <a:gd name="connsiteY9" fmla="*/ 0 h 5372100"/>
                  <a:gd name="connsiteX0" fmla="*/ 2491740 w 4587240"/>
                  <a:gd name="connsiteY0" fmla="*/ 59266 h 5431366"/>
                  <a:gd name="connsiteX1" fmla="*/ 4091940 w 4587240"/>
                  <a:gd name="connsiteY1" fmla="*/ 737446 h 5431366"/>
                  <a:gd name="connsiteX2" fmla="*/ 4587240 w 4587240"/>
                  <a:gd name="connsiteY2" fmla="*/ 1194646 h 5431366"/>
                  <a:gd name="connsiteX3" fmla="*/ 4320540 w 4587240"/>
                  <a:gd name="connsiteY3" fmla="*/ 3701626 h 5431366"/>
                  <a:gd name="connsiteX4" fmla="*/ 2301240 w 4587240"/>
                  <a:gd name="connsiteY4" fmla="*/ 5431366 h 5431366"/>
                  <a:gd name="connsiteX5" fmla="*/ 304800 w 4587240"/>
                  <a:gd name="connsiteY5" fmla="*/ 3854026 h 5431366"/>
                  <a:gd name="connsiteX6" fmla="*/ 0 w 4587240"/>
                  <a:gd name="connsiteY6" fmla="*/ 1187026 h 5431366"/>
                  <a:gd name="connsiteX7" fmla="*/ 502920 w 4587240"/>
                  <a:gd name="connsiteY7" fmla="*/ 729826 h 5431366"/>
                  <a:gd name="connsiteX8" fmla="*/ 2095500 w 4587240"/>
                  <a:gd name="connsiteY8" fmla="*/ 59266 h 5431366"/>
                  <a:gd name="connsiteX9" fmla="*/ 2491740 w 4587240"/>
                  <a:gd name="connsiteY9" fmla="*/ 59266 h 5431366"/>
                  <a:gd name="connsiteX0" fmla="*/ 2491740 w 4587240"/>
                  <a:gd name="connsiteY0" fmla="*/ 76256 h 5448356"/>
                  <a:gd name="connsiteX1" fmla="*/ 4091940 w 4587240"/>
                  <a:gd name="connsiteY1" fmla="*/ 754436 h 5448356"/>
                  <a:gd name="connsiteX2" fmla="*/ 4587240 w 4587240"/>
                  <a:gd name="connsiteY2" fmla="*/ 1211636 h 5448356"/>
                  <a:gd name="connsiteX3" fmla="*/ 4320540 w 4587240"/>
                  <a:gd name="connsiteY3" fmla="*/ 3718616 h 5448356"/>
                  <a:gd name="connsiteX4" fmla="*/ 2301240 w 4587240"/>
                  <a:gd name="connsiteY4" fmla="*/ 5448356 h 5448356"/>
                  <a:gd name="connsiteX5" fmla="*/ 304800 w 4587240"/>
                  <a:gd name="connsiteY5" fmla="*/ 3871016 h 5448356"/>
                  <a:gd name="connsiteX6" fmla="*/ 0 w 4587240"/>
                  <a:gd name="connsiteY6" fmla="*/ 1204016 h 5448356"/>
                  <a:gd name="connsiteX7" fmla="*/ 502920 w 4587240"/>
                  <a:gd name="connsiteY7" fmla="*/ 746816 h 5448356"/>
                  <a:gd name="connsiteX8" fmla="*/ 2095500 w 4587240"/>
                  <a:gd name="connsiteY8" fmla="*/ 76256 h 5448356"/>
                  <a:gd name="connsiteX9" fmla="*/ 2491740 w 4587240"/>
                  <a:gd name="connsiteY9" fmla="*/ 76256 h 5448356"/>
                  <a:gd name="connsiteX0" fmla="*/ 2491740 w 4587240"/>
                  <a:gd name="connsiteY0" fmla="*/ 66256 h 5438356"/>
                  <a:gd name="connsiteX1" fmla="*/ 4091940 w 4587240"/>
                  <a:gd name="connsiteY1" fmla="*/ 744436 h 5438356"/>
                  <a:gd name="connsiteX2" fmla="*/ 4587240 w 4587240"/>
                  <a:gd name="connsiteY2" fmla="*/ 1201636 h 5438356"/>
                  <a:gd name="connsiteX3" fmla="*/ 4320540 w 4587240"/>
                  <a:gd name="connsiteY3" fmla="*/ 3708616 h 5438356"/>
                  <a:gd name="connsiteX4" fmla="*/ 2301240 w 4587240"/>
                  <a:gd name="connsiteY4" fmla="*/ 5438356 h 5438356"/>
                  <a:gd name="connsiteX5" fmla="*/ 304800 w 4587240"/>
                  <a:gd name="connsiteY5" fmla="*/ 3861016 h 5438356"/>
                  <a:gd name="connsiteX6" fmla="*/ 0 w 4587240"/>
                  <a:gd name="connsiteY6" fmla="*/ 1194016 h 5438356"/>
                  <a:gd name="connsiteX7" fmla="*/ 502920 w 4587240"/>
                  <a:gd name="connsiteY7" fmla="*/ 736816 h 5438356"/>
                  <a:gd name="connsiteX8" fmla="*/ 2095500 w 4587240"/>
                  <a:gd name="connsiteY8" fmla="*/ 66256 h 5438356"/>
                  <a:gd name="connsiteX9" fmla="*/ 2491740 w 4587240"/>
                  <a:gd name="connsiteY9" fmla="*/ 66256 h 5438356"/>
                  <a:gd name="connsiteX0" fmla="*/ 2491740 w 4587240"/>
                  <a:gd name="connsiteY0" fmla="*/ 68601 h 5440701"/>
                  <a:gd name="connsiteX1" fmla="*/ 4091940 w 4587240"/>
                  <a:gd name="connsiteY1" fmla="*/ 746781 h 5440701"/>
                  <a:gd name="connsiteX2" fmla="*/ 4587240 w 4587240"/>
                  <a:gd name="connsiteY2" fmla="*/ 1203981 h 5440701"/>
                  <a:gd name="connsiteX3" fmla="*/ 4320540 w 4587240"/>
                  <a:gd name="connsiteY3" fmla="*/ 3710961 h 5440701"/>
                  <a:gd name="connsiteX4" fmla="*/ 2301240 w 4587240"/>
                  <a:gd name="connsiteY4" fmla="*/ 5440701 h 5440701"/>
                  <a:gd name="connsiteX5" fmla="*/ 304800 w 4587240"/>
                  <a:gd name="connsiteY5" fmla="*/ 3863361 h 5440701"/>
                  <a:gd name="connsiteX6" fmla="*/ 0 w 4587240"/>
                  <a:gd name="connsiteY6" fmla="*/ 1196361 h 5440701"/>
                  <a:gd name="connsiteX7" fmla="*/ 502920 w 4587240"/>
                  <a:gd name="connsiteY7" fmla="*/ 739161 h 5440701"/>
                  <a:gd name="connsiteX8" fmla="*/ 2095500 w 4587240"/>
                  <a:gd name="connsiteY8" fmla="*/ 68601 h 5440701"/>
                  <a:gd name="connsiteX9" fmla="*/ 2491740 w 4587240"/>
                  <a:gd name="connsiteY9" fmla="*/ 68601 h 5440701"/>
                  <a:gd name="connsiteX0" fmla="*/ 2491740 w 4587240"/>
                  <a:gd name="connsiteY0" fmla="*/ 72660 h 5444760"/>
                  <a:gd name="connsiteX1" fmla="*/ 4091940 w 4587240"/>
                  <a:gd name="connsiteY1" fmla="*/ 750840 h 5444760"/>
                  <a:gd name="connsiteX2" fmla="*/ 4587240 w 4587240"/>
                  <a:gd name="connsiteY2" fmla="*/ 1208040 h 5444760"/>
                  <a:gd name="connsiteX3" fmla="*/ 4320540 w 4587240"/>
                  <a:gd name="connsiteY3" fmla="*/ 3715020 h 5444760"/>
                  <a:gd name="connsiteX4" fmla="*/ 2301240 w 4587240"/>
                  <a:gd name="connsiteY4" fmla="*/ 5444760 h 5444760"/>
                  <a:gd name="connsiteX5" fmla="*/ 304800 w 4587240"/>
                  <a:gd name="connsiteY5" fmla="*/ 3867420 h 5444760"/>
                  <a:gd name="connsiteX6" fmla="*/ 0 w 4587240"/>
                  <a:gd name="connsiteY6" fmla="*/ 1200420 h 5444760"/>
                  <a:gd name="connsiteX7" fmla="*/ 502920 w 4587240"/>
                  <a:gd name="connsiteY7" fmla="*/ 743220 h 5444760"/>
                  <a:gd name="connsiteX8" fmla="*/ 2095500 w 4587240"/>
                  <a:gd name="connsiteY8" fmla="*/ 72660 h 5444760"/>
                  <a:gd name="connsiteX9" fmla="*/ 2491740 w 4587240"/>
                  <a:gd name="connsiteY9" fmla="*/ 72660 h 5444760"/>
                  <a:gd name="connsiteX0" fmla="*/ 2491740 w 4587240"/>
                  <a:gd name="connsiteY0" fmla="*/ 64732 h 5436832"/>
                  <a:gd name="connsiteX1" fmla="*/ 4091940 w 4587240"/>
                  <a:gd name="connsiteY1" fmla="*/ 742912 h 5436832"/>
                  <a:gd name="connsiteX2" fmla="*/ 4587240 w 4587240"/>
                  <a:gd name="connsiteY2" fmla="*/ 1200112 h 5436832"/>
                  <a:gd name="connsiteX3" fmla="*/ 4320540 w 4587240"/>
                  <a:gd name="connsiteY3" fmla="*/ 3707092 h 5436832"/>
                  <a:gd name="connsiteX4" fmla="*/ 2301240 w 4587240"/>
                  <a:gd name="connsiteY4" fmla="*/ 5436832 h 5436832"/>
                  <a:gd name="connsiteX5" fmla="*/ 304800 w 4587240"/>
                  <a:gd name="connsiteY5" fmla="*/ 3859492 h 5436832"/>
                  <a:gd name="connsiteX6" fmla="*/ 0 w 4587240"/>
                  <a:gd name="connsiteY6" fmla="*/ 1192492 h 5436832"/>
                  <a:gd name="connsiteX7" fmla="*/ 502920 w 4587240"/>
                  <a:gd name="connsiteY7" fmla="*/ 735292 h 5436832"/>
                  <a:gd name="connsiteX8" fmla="*/ 2095500 w 4587240"/>
                  <a:gd name="connsiteY8" fmla="*/ 64732 h 5436832"/>
                  <a:gd name="connsiteX9" fmla="*/ 2491740 w 4587240"/>
                  <a:gd name="connsiteY9" fmla="*/ 64732 h 5436832"/>
                  <a:gd name="connsiteX0" fmla="*/ 2491740 w 4587240"/>
                  <a:gd name="connsiteY0" fmla="*/ 66731 h 5438831"/>
                  <a:gd name="connsiteX1" fmla="*/ 4091940 w 4587240"/>
                  <a:gd name="connsiteY1" fmla="*/ 744911 h 5438831"/>
                  <a:gd name="connsiteX2" fmla="*/ 4587240 w 4587240"/>
                  <a:gd name="connsiteY2" fmla="*/ 1202111 h 5438831"/>
                  <a:gd name="connsiteX3" fmla="*/ 4320540 w 4587240"/>
                  <a:gd name="connsiteY3" fmla="*/ 3709091 h 5438831"/>
                  <a:gd name="connsiteX4" fmla="*/ 2301240 w 4587240"/>
                  <a:gd name="connsiteY4" fmla="*/ 5438831 h 5438831"/>
                  <a:gd name="connsiteX5" fmla="*/ 304800 w 4587240"/>
                  <a:gd name="connsiteY5" fmla="*/ 3861491 h 5438831"/>
                  <a:gd name="connsiteX6" fmla="*/ 0 w 4587240"/>
                  <a:gd name="connsiteY6" fmla="*/ 1194491 h 5438831"/>
                  <a:gd name="connsiteX7" fmla="*/ 502920 w 4587240"/>
                  <a:gd name="connsiteY7" fmla="*/ 737291 h 5438831"/>
                  <a:gd name="connsiteX8" fmla="*/ 2095500 w 4587240"/>
                  <a:gd name="connsiteY8" fmla="*/ 66731 h 5438831"/>
                  <a:gd name="connsiteX9" fmla="*/ 2491740 w 4587240"/>
                  <a:gd name="connsiteY9" fmla="*/ 66731 h 543883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6678 h 5436397"/>
                  <a:gd name="connsiteX1" fmla="*/ 4091940 w 4587240"/>
                  <a:gd name="connsiteY1" fmla="*/ 742477 h 5436397"/>
                  <a:gd name="connsiteX2" fmla="*/ 4587240 w 4587240"/>
                  <a:gd name="connsiteY2" fmla="*/ 1199677 h 5436397"/>
                  <a:gd name="connsiteX3" fmla="*/ 4320540 w 4587240"/>
                  <a:gd name="connsiteY3" fmla="*/ 3706657 h 5436397"/>
                  <a:gd name="connsiteX4" fmla="*/ 2301240 w 4587240"/>
                  <a:gd name="connsiteY4" fmla="*/ 5436397 h 5436397"/>
                  <a:gd name="connsiteX5" fmla="*/ 304800 w 4587240"/>
                  <a:gd name="connsiteY5" fmla="*/ 3859057 h 5436397"/>
                  <a:gd name="connsiteX6" fmla="*/ 0 w 4587240"/>
                  <a:gd name="connsiteY6" fmla="*/ 1192057 h 5436397"/>
                  <a:gd name="connsiteX7" fmla="*/ 502920 w 4587240"/>
                  <a:gd name="connsiteY7" fmla="*/ 734857 h 5436397"/>
                  <a:gd name="connsiteX8" fmla="*/ 2095500 w 4587240"/>
                  <a:gd name="connsiteY8" fmla="*/ 64297 h 5436397"/>
                  <a:gd name="connsiteX9" fmla="*/ 2486977 w 4587240"/>
                  <a:gd name="connsiteY9" fmla="*/ 66678 h 5436397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95292"/>
                  <a:gd name="connsiteY0" fmla="*/ 65686 h 5435405"/>
                  <a:gd name="connsiteX1" fmla="*/ 4091940 w 4595292"/>
                  <a:gd name="connsiteY1" fmla="*/ 741485 h 5435405"/>
                  <a:gd name="connsiteX2" fmla="*/ 4587240 w 4595292"/>
                  <a:gd name="connsiteY2" fmla="*/ 1198685 h 5435405"/>
                  <a:gd name="connsiteX3" fmla="*/ 4320540 w 4595292"/>
                  <a:gd name="connsiteY3" fmla="*/ 3705665 h 5435405"/>
                  <a:gd name="connsiteX4" fmla="*/ 2301240 w 4595292"/>
                  <a:gd name="connsiteY4" fmla="*/ 5435405 h 5435405"/>
                  <a:gd name="connsiteX5" fmla="*/ 304800 w 4595292"/>
                  <a:gd name="connsiteY5" fmla="*/ 3858065 h 5435405"/>
                  <a:gd name="connsiteX6" fmla="*/ 0 w 4595292"/>
                  <a:gd name="connsiteY6" fmla="*/ 1191065 h 5435405"/>
                  <a:gd name="connsiteX7" fmla="*/ 502920 w 4595292"/>
                  <a:gd name="connsiteY7" fmla="*/ 733865 h 5435405"/>
                  <a:gd name="connsiteX8" fmla="*/ 2095500 w 4595292"/>
                  <a:gd name="connsiteY8" fmla="*/ 63305 h 5435405"/>
                  <a:gd name="connsiteX9" fmla="*/ 2486977 w 4595292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511909 w 4631396"/>
                  <a:gd name="connsiteY0" fmla="*/ 65686 h 5435405"/>
                  <a:gd name="connsiteX1" fmla="*/ 4116872 w 4631396"/>
                  <a:gd name="connsiteY1" fmla="*/ 741485 h 5435405"/>
                  <a:gd name="connsiteX2" fmla="*/ 4612172 w 4631396"/>
                  <a:gd name="connsiteY2" fmla="*/ 1198685 h 5435405"/>
                  <a:gd name="connsiteX3" fmla="*/ 4345472 w 4631396"/>
                  <a:gd name="connsiteY3" fmla="*/ 3705665 h 5435405"/>
                  <a:gd name="connsiteX4" fmla="*/ 2326172 w 4631396"/>
                  <a:gd name="connsiteY4" fmla="*/ 5435405 h 5435405"/>
                  <a:gd name="connsiteX5" fmla="*/ 329732 w 4631396"/>
                  <a:gd name="connsiteY5" fmla="*/ 3858065 h 5435405"/>
                  <a:gd name="connsiteX6" fmla="*/ 24932 w 4631396"/>
                  <a:gd name="connsiteY6" fmla="*/ 1191065 h 5435405"/>
                  <a:gd name="connsiteX7" fmla="*/ 527852 w 4631396"/>
                  <a:gd name="connsiteY7" fmla="*/ 733865 h 5435405"/>
                  <a:gd name="connsiteX8" fmla="*/ 2120432 w 4631396"/>
                  <a:gd name="connsiteY8" fmla="*/ 63305 h 5435405"/>
                  <a:gd name="connsiteX9" fmla="*/ 2511909 w 4631396"/>
                  <a:gd name="connsiteY9" fmla="*/ 65686 h 5435405"/>
                  <a:gd name="connsiteX0" fmla="*/ 2524166 w 4643653"/>
                  <a:gd name="connsiteY0" fmla="*/ 65686 h 5435405"/>
                  <a:gd name="connsiteX1" fmla="*/ 4129129 w 4643653"/>
                  <a:gd name="connsiteY1" fmla="*/ 741485 h 5435405"/>
                  <a:gd name="connsiteX2" fmla="*/ 4624429 w 4643653"/>
                  <a:gd name="connsiteY2" fmla="*/ 1198685 h 5435405"/>
                  <a:gd name="connsiteX3" fmla="*/ 4357729 w 4643653"/>
                  <a:gd name="connsiteY3" fmla="*/ 3705665 h 5435405"/>
                  <a:gd name="connsiteX4" fmla="*/ 2338429 w 4643653"/>
                  <a:gd name="connsiteY4" fmla="*/ 5435405 h 5435405"/>
                  <a:gd name="connsiteX5" fmla="*/ 341989 w 4643653"/>
                  <a:gd name="connsiteY5" fmla="*/ 3858065 h 5435405"/>
                  <a:gd name="connsiteX6" fmla="*/ 37189 w 4643653"/>
                  <a:gd name="connsiteY6" fmla="*/ 1191065 h 5435405"/>
                  <a:gd name="connsiteX7" fmla="*/ 540109 w 4643653"/>
                  <a:gd name="connsiteY7" fmla="*/ 733865 h 5435405"/>
                  <a:gd name="connsiteX8" fmla="*/ 2132689 w 4643653"/>
                  <a:gd name="connsiteY8" fmla="*/ 63305 h 5435405"/>
                  <a:gd name="connsiteX9" fmla="*/ 2524166 w 4643653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625577" h="5435405">
                    <a:moveTo>
                      <a:pt x="2506090" y="65686"/>
                    </a:moveTo>
                    <a:cubicBezTo>
                      <a:pt x="3183953" y="757677"/>
                      <a:pt x="3942777" y="725769"/>
                      <a:pt x="4111053" y="741485"/>
                    </a:cubicBezTo>
                    <a:cubicBezTo>
                      <a:pt x="4490466" y="817685"/>
                      <a:pt x="4555553" y="1060573"/>
                      <a:pt x="4606353" y="1198685"/>
                    </a:cubicBezTo>
                    <a:cubicBezTo>
                      <a:pt x="4660328" y="2081970"/>
                      <a:pt x="4609528" y="3089080"/>
                      <a:pt x="4339653" y="3705665"/>
                    </a:cubicBezTo>
                    <a:cubicBezTo>
                      <a:pt x="3885628" y="4753732"/>
                      <a:pt x="2922015" y="5330313"/>
                      <a:pt x="2320353" y="5435405"/>
                    </a:cubicBezTo>
                    <a:cubicBezTo>
                      <a:pt x="1707261" y="5347775"/>
                      <a:pt x="760793" y="4788658"/>
                      <a:pt x="323913" y="3858065"/>
                    </a:cubicBezTo>
                    <a:cubicBezTo>
                      <a:pt x="-72962" y="2845240"/>
                      <a:pt x="-3112" y="2065778"/>
                      <a:pt x="19113" y="1191065"/>
                    </a:cubicBezTo>
                    <a:cubicBezTo>
                      <a:pt x="110553" y="833878"/>
                      <a:pt x="354393" y="762440"/>
                      <a:pt x="522033" y="733865"/>
                    </a:cubicBezTo>
                    <a:cubicBezTo>
                      <a:pt x="1486280" y="705608"/>
                      <a:pt x="1807591" y="301113"/>
                      <a:pt x="2114613" y="63305"/>
                    </a:cubicBezTo>
                    <a:cubicBezTo>
                      <a:pt x="2175255" y="3774"/>
                      <a:pt x="2354960" y="-43851"/>
                      <a:pt x="2506090" y="65686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dirty="0"/>
              </a:p>
            </p:txBody>
          </p:sp>
        </p:grpSp>
        <p:pic>
          <p:nvPicPr>
            <p:cNvPr id="196" name="Graphic 195">
              <a:extLst>
                <a:ext uri="{FF2B5EF4-FFF2-40B4-BE49-F238E27FC236}">
                  <a16:creationId xmlns:a16="http://schemas.microsoft.com/office/drawing/2014/main" id="{AEDA1975-49C9-4610-9FD8-C65807A4310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566422" y="1613174"/>
              <a:ext cx="197316" cy="197316"/>
            </a:xfrm>
            <a:prstGeom prst="rect">
              <a:avLst/>
            </a:prstGeom>
          </p:spPr>
        </p:pic>
      </p:grpSp>
      <p:grpSp>
        <p:nvGrpSpPr>
          <p:cNvPr id="200" name="Group 199">
            <a:extLst>
              <a:ext uri="{FF2B5EF4-FFF2-40B4-BE49-F238E27FC236}">
                <a16:creationId xmlns:a16="http://schemas.microsoft.com/office/drawing/2014/main" id="{498B6DB3-0FE3-42E8-B412-DBEABB8D32FA}"/>
              </a:ext>
            </a:extLst>
          </p:cNvPr>
          <p:cNvGrpSpPr/>
          <p:nvPr/>
        </p:nvGrpSpPr>
        <p:grpSpPr>
          <a:xfrm>
            <a:off x="7323707" y="2723773"/>
            <a:ext cx="277188" cy="325716"/>
            <a:chOff x="1493069" y="1510037"/>
            <a:chExt cx="343716" cy="403892"/>
          </a:xfrm>
        </p:grpSpPr>
        <p:grpSp>
          <p:nvGrpSpPr>
            <p:cNvPr id="201" name="Group 200">
              <a:extLst>
                <a:ext uri="{FF2B5EF4-FFF2-40B4-BE49-F238E27FC236}">
                  <a16:creationId xmlns:a16="http://schemas.microsoft.com/office/drawing/2014/main" id="{97FC3A2F-104D-4F00-BD74-13D9C8F86250}"/>
                </a:ext>
              </a:extLst>
            </p:cNvPr>
            <p:cNvGrpSpPr/>
            <p:nvPr/>
          </p:nvGrpSpPr>
          <p:grpSpPr>
            <a:xfrm>
              <a:off x="1493069" y="1510037"/>
              <a:ext cx="343716" cy="403892"/>
              <a:chOff x="517156" y="363265"/>
              <a:chExt cx="2295542" cy="2697436"/>
            </a:xfrm>
          </p:grpSpPr>
          <p:sp>
            <p:nvSpPr>
              <p:cNvPr id="203" name="Freeform: Shape 202">
                <a:extLst>
                  <a:ext uri="{FF2B5EF4-FFF2-40B4-BE49-F238E27FC236}">
                    <a16:creationId xmlns:a16="http://schemas.microsoft.com/office/drawing/2014/main" id="{3C46ECCE-979B-4D8F-B11A-A245AA665305}"/>
                  </a:ext>
                </a:extLst>
              </p:cNvPr>
              <p:cNvSpPr/>
              <p:nvPr/>
            </p:nvSpPr>
            <p:spPr>
              <a:xfrm>
                <a:off x="517156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FFA72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04" name="Freeform: Shape 203">
                <a:extLst>
                  <a:ext uri="{FF2B5EF4-FFF2-40B4-BE49-F238E27FC236}">
                    <a16:creationId xmlns:a16="http://schemas.microsoft.com/office/drawing/2014/main" id="{2F775D97-8F00-4751-AEA4-E414B438354A}"/>
                  </a:ext>
                </a:extLst>
              </p:cNvPr>
              <p:cNvSpPr/>
              <p:nvPr/>
            </p:nvSpPr>
            <p:spPr>
              <a:xfrm flipH="1">
                <a:off x="1658724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FF980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05" name="Freeform: Shape 204">
                <a:extLst>
                  <a:ext uri="{FF2B5EF4-FFF2-40B4-BE49-F238E27FC236}">
                    <a16:creationId xmlns:a16="http://schemas.microsoft.com/office/drawing/2014/main" id="{4FE51358-B6D6-4098-BD4F-20661701BDC8}"/>
                  </a:ext>
                </a:extLst>
              </p:cNvPr>
              <p:cNvSpPr/>
              <p:nvPr/>
            </p:nvSpPr>
            <p:spPr>
              <a:xfrm>
                <a:off x="517156" y="363265"/>
                <a:ext cx="2295542" cy="2697436"/>
              </a:xfrm>
              <a:custGeom>
                <a:avLst/>
                <a:gdLst>
                  <a:gd name="connsiteX0" fmla="*/ 2491740 w 4587240"/>
                  <a:gd name="connsiteY0" fmla="*/ 0 h 5372100"/>
                  <a:gd name="connsiteX1" fmla="*/ 4091940 w 4587240"/>
                  <a:gd name="connsiteY1" fmla="*/ 678180 h 5372100"/>
                  <a:gd name="connsiteX2" fmla="*/ 4587240 w 4587240"/>
                  <a:gd name="connsiteY2" fmla="*/ 1135380 h 5372100"/>
                  <a:gd name="connsiteX3" fmla="*/ 4320540 w 4587240"/>
                  <a:gd name="connsiteY3" fmla="*/ 3642360 h 5372100"/>
                  <a:gd name="connsiteX4" fmla="*/ 2301240 w 4587240"/>
                  <a:gd name="connsiteY4" fmla="*/ 5372100 h 5372100"/>
                  <a:gd name="connsiteX5" fmla="*/ 304800 w 4587240"/>
                  <a:gd name="connsiteY5" fmla="*/ 3794760 h 5372100"/>
                  <a:gd name="connsiteX6" fmla="*/ 0 w 4587240"/>
                  <a:gd name="connsiteY6" fmla="*/ 1127760 h 5372100"/>
                  <a:gd name="connsiteX7" fmla="*/ 502920 w 4587240"/>
                  <a:gd name="connsiteY7" fmla="*/ 670560 h 5372100"/>
                  <a:gd name="connsiteX8" fmla="*/ 2095500 w 4587240"/>
                  <a:gd name="connsiteY8" fmla="*/ 0 h 5372100"/>
                  <a:gd name="connsiteX9" fmla="*/ 2491740 w 4587240"/>
                  <a:gd name="connsiteY9" fmla="*/ 0 h 5372100"/>
                  <a:gd name="connsiteX0" fmla="*/ 2491740 w 4587240"/>
                  <a:gd name="connsiteY0" fmla="*/ 59266 h 5431366"/>
                  <a:gd name="connsiteX1" fmla="*/ 4091940 w 4587240"/>
                  <a:gd name="connsiteY1" fmla="*/ 737446 h 5431366"/>
                  <a:gd name="connsiteX2" fmla="*/ 4587240 w 4587240"/>
                  <a:gd name="connsiteY2" fmla="*/ 1194646 h 5431366"/>
                  <a:gd name="connsiteX3" fmla="*/ 4320540 w 4587240"/>
                  <a:gd name="connsiteY3" fmla="*/ 3701626 h 5431366"/>
                  <a:gd name="connsiteX4" fmla="*/ 2301240 w 4587240"/>
                  <a:gd name="connsiteY4" fmla="*/ 5431366 h 5431366"/>
                  <a:gd name="connsiteX5" fmla="*/ 304800 w 4587240"/>
                  <a:gd name="connsiteY5" fmla="*/ 3854026 h 5431366"/>
                  <a:gd name="connsiteX6" fmla="*/ 0 w 4587240"/>
                  <a:gd name="connsiteY6" fmla="*/ 1187026 h 5431366"/>
                  <a:gd name="connsiteX7" fmla="*/ 502920 w 4587240"/>
                  <a:gd name="connsiteY7" fmla="*/ 729826 h 5431366"/>
                  <a:gd name="connsiteX8" fmla="*/ 2095500 w 4587240"/>
                  <a:gd name="connsiteY8" fmla="*/ 59266 h 5431366"/>
                  <a:gd name="connsiteX9" fmla="*/ 2491740 w 4587240"/>
                  <a:gd name="connsiteY9" fmla="*/ 59266 h 5431366"/>
                  <a:gd name="connsiteX0" fmla="*/ 2491740 w 4587240"/>
                  <a:gd name="connsiteY0" fmla="*/ 76256 h 5448356"/>
                  <a:gd name="connsiteX1" fmla="*/ 4091940 w 4587240"/>
                  <a:gd name="connsiteY1" fmla="*/ 754436 h 5448356"/>
                  <a:gd name="connsiteX2" fmla="*/ 4587240 w 4587240"/>
                  <a:gd name="connsiteY2" fmla="*/ 1211636 h 5448356"/>
                  <a:gd name="connsiteX3" fmla="*/ 4320540 w 4587240"/>
                  <a:gd name="connsiteY3" fmla="*/ 3718616 h 5448356"/>
                  <a:gd name="connsiteX4" fmla="*/ 2301240 w 4587240"/>
                  <a:gd name="connsiteY4" fmla="*/ 5448356 h 5448356"/>
                  <a:gd name="connsiteX5" fmla="*/ 304800 w 4587240"/>
                  <a:gd name="connsiteY5" fmla="*/ 3871016 h 5448356"/>
                  <a:gd name="connsiteX6" fmla="*/ 0 w 4587240"/>
                  <a:gd name="connsiteY6" fmla="*/ 1204016 h 5448356"/>
                  <a:gd name="connsiteX7" fmla="*/ 502920 w 4587240"/>
                  <a:gd name="connsiteY7" fmla="*/ 746816 h 5448356"/>
                  <a:gd name="connsiteX8" fmla="*/ 2095500 w 4587240"/>
                  <a:gd name="connsiteY8" fmla="*/ 76256 h 5448356"/>
                  <a:gd name="connsiteX9" fmla="*/ 2491740 w 4587240"/>
                  <a:gd name="connsiteY9" fmla="*/ 76256 h 5448356"/>
                  <a:gd name="connsiteX0" fmla="*/ 2491740 w 4587240"/>
                  <a:gd name="connsiteY0" fmla="*/ 66256 h 5438356"/>
                  <a:gd name="connsiteX1" fmla="*/ 4091940 w 4587240"/>
                  <a:gd name="connsiteY1" fmla="*/ 744436 h 5438356"/>
                  <a:gd name="connsiteX2" fmla="*/ 4587240 w 4587240"/>
                  <a:gd name="connsiteY2" fmla="*/ 1201636 h 5438356"/>
                  <a:gd name="connsiteX3" fmla="*/ 4320540 w 4587240"/>
                  <a:gd name="connsiteY3" fmla="*/ 3708616 h 5438356"/>
                  <a:gd name="connsiteX4" fmla="*/ 2301240 w 4587240"/>
                  <a:gd name="connsiteY4" fmla="*/ 5438356 h 5438356"/>
                  <a:gd name="connsiteX5" fmla="*/ 304800 w 4587240"/>
                  <a:gd name="connsiteY5" fmla="*/ 3861016 h 5438356"/>
                  <a:gd name="connsiteX6" fmla="*/ 0 w 4587240"/>
                  <a:gd name="connsiteY6" fmla="*/ 1194016 h 5438356"/>
                  <a:gd name="connsiteX7" fmla="*/ 502920 w 4587240"/>
                  <a:gd name="connsiteY7" fmla="*/ 736816 h 5438356"/>
                  <a:gd name="connsiteX8" fmla="*/ 2095500 w 4587240"/>
                  <a:gd name="connsiteY8" fmla="*/ 66256 h 5438356"/>
                  <a:gd name="connsiteX9" fmla="*/ 2491740 w 4587240"/>
                  <a:gd name="connsiteY9" fmla="*/ 66256 h 5438356"/>
                  <a:gd name="connsiteX0" fmla="*/ 2491740 w 4587240"/>
                  <a:gd name="connsiteY0" fmla="*/ 68601 h 5440701"/>
                  <a:gd name="connsiteX1" fmla="*/ 4091940 w 4587240"/>
                  <a:gd name="connsiteY1" fmla="*/ 746781 h 5440701"/>
                  <a:gd name="connsiteX2" fmla="*/ 4587240 w 4587240"/>
                  <a:gd name="connsiteY2" fmla="*/ 1203981 h 5440701"/>
                  <a:gd name="connsiteX3" fmla="*/ 4320540 w 4587240"/>
                  <a:gd name="connsiteY3" fmla="*/ 3710961 h 5440701"/>
                  <a:gd name="connsiteX4" fmla="*/ 2301240 w 4587240"/>
                  <a:gd name="connsiteY4" fmla="*/ 5440701 h 5440701"/>
                  <a:gd name="connsiteX5" fmla="*/ 304800 w 4587240"/>
                  <a:gd name="connsiteY5" fmla="*/ 3863361 h 5440701"/>
                  <a:gd name="connsiteX6" fmla="*/ 0 w 4587240"/>
                  <a:gd name="connsiteY6" fmla="*/ 1196361 h 5440701"/>
                  <a:gd name="connsiteX7" fmla="*/ 502920 w 4587240"/>
                  <a:gd name="connsiteY7" fmla="*/ 739161 h 5440701"/>
                  <a:gd name="connsiteX8" fmla="*/ 2095500 w 4587240"/>
                  <a:gd name="connsiteY8" fmla="*/ 68601 h 5440701"/>
                  <a:gd name="connsiteX9" fmla="*/ 2491740 w 4587240"/>
                  <a:gd name="connsiteY9" fmla="*/ 68601 h 5440701"/>
                  <a:gd name="connsiteX0" fmla="*/ 2491740 w 4587240"/>
                  <a:gd name="connsiteY0" fmla="*/ 72660 h 5444760"/>
                  <a:gd name="connsiteX1" fmla="*/ 4091940 w 4587240"/>
                  <a:gd name="connsiteY1" fmla="*/ 750840 h 5444760"/>
                  <a:gd name="connsiteX2" fmla="*/ 4587240 w 4587240"/>
                  <a:gd name="connsiteY2" fmla="*/ 1208040 h 5444760"/>
                  <a:gd name="connsiteX3" fmla="*/ 4320540 w 4587240"/>
                  <a:gd name="connsiteY3" fmla="*/ 3715020 h 5444760"/>
                  <a:gd name="connsiteX4" fmla="*/ 2301240 w 4587240"/>
                  <a:gd name="connsiteY4" fmla="*/ 5444760 h 5444760"/>
                  <a:gd name="connsiteX5" fmla="*/ 304800 w 4587240"/>
                  <a:gd name="connsiteY5" fmla="*/ 3867420 h 5444760"/>
                  <a:gd name="connsiteX6" fmla="*/ 0 w 4587240"/>
                  <a:gd name="connsiteY6" fmla="*/ 1200420 h 5444760"/>
                  <a:gd name="connsiteX7" fmla="*/ 502920 w 4587240"/>
                  <a:gd name="connsiteY7" fmla="*/ 743220 h 5444760"/>
                  <a:gd name="connsiteX8" fmla="*/ 2095500 w 4587240"/>
                  <a:gd name="connsiteY8" fmla="*/ 72660 h 5444760"/>
                  <a:gd name="connsiteX9" fmla="*/ 2491740 w 4587240"/>
                  <a:gd name="connsiteY9" fmla="*/ 72660 h 5444760"/>
                  <a:gd name="connsiteX0" fmla="*/ 2491740 w 4587240"/>
                  <a:gd name="connsiteY0" fmla="*/ 64732 h 5436832"/>
                  <a:gd name="connsiteX1" fmla="*/ 4091940 w 4587240"/>
                  <a:gd name="connsiteY1" fmla="*/ 742912 h 5436832"/>
                  <a:gd name="connsiteX2" fmla="*/ 4587240 w 4587240"/>
                  <a:gd name="connsiteY2" fmla="*/ 1200112 h 5436832"/>
                  <a:gd name="connsiteX3" fmla="*/ 4320540 w 4587240"/>
                  <a:gd name="connsiteY3" fmla="*/ 3707092 h 5436832"/>
                  <a:gd name="connsiteX4" fmla="*/ 2301240 w 4587240"/>
                  <a:gd name="connsiteY4" fmla="*/ 5436832 h 5436832"/>
                  <a:gd name="connsiteX5" fmla="*/ 304800 w 4587240"/>
                  <a:gd name="connsiteY5" fmla="*/ 3859492 h 5436832"/>
                  <a:gd name="connsiteX6" fmla="*/ 0 w 4587240"/>
                  <a:gd name="connsiteY6" fmla="*/ 1192492 h 5436832"/>
                  <a:gd name="connsiteX7" fmla="*/ 502920 w 4587240"/>
                  <a:gd name="connsiteY7" fmla="*/ 735292 h 5436832"/>
                  <a:gd name="connsiteX8" fmla="*/ 2095500 w 4587240"/>
                  <a:gd name="connsiteY8" fmla="*/ 64732 h 5436832"/>
                  <a:gd name="connsiteX9" fmla="*/ 2491740 w 4587240"/>
                  <a:gd name="connsiteY9" fmla="*/ 64732 h 5436832"/>
                  <a:gd name="connsiteX0" fmla="*/ 2491740 w 4587240"/>
                  <a:gd name="connsiteY0" fmla="*/ 66731 h 5438831"/>
                  <a:gd name="connsiteX1" fmla="*/ 4091940 w 4587240"/>
                  <a:gd name="connsiteY1" fmla="*/ 744911 h 5438831"/>
                  <a:gd name="connsiteX2" fmla="*/ 4587240 w 4587240"/>
                  <a:gd name="connsiteY2" fmla="*/ 1202111 h 5438831"/>
                  <a:gd name="connsiteX3" fmla="*/ 4320540 w 4587240"/>
                  <a:gd name="connsiteY3" fmla="*/ 3709091 h 5438831"/>
                  <a:gd name="connsiteX4" fmla="*/ 2301240 w 4587240"/>
                  <a:gd name="connsiteY4" fmla="*/ 5438831 h 5438831"/>
                  <a:gd name="connsiteX5" fmla="*/ 304800 w 4587240"/>
                  <a:gd name="connsiteY5" fmla="*/ 3861491 h 5438831"/>
                  <a:gd name="connsiteX6" fmla="*/ 0 w 4587240"/>
                  <a:gd name="connsiteY6" fmla="*/ 1194491 h 5438831"/>
                  <a:gd name="connsiteX7" fmla="*/ 502920 w 4587240"/>
                  <a:gd name="connsiteY7" fmla="*/ 737291 h 5438831"/>
                  <a:gd name="connsiteX8" fmla="*/ 2095500 w 4587240"/>
                  <a:gd name="connsiteY8" fmla="*/ 66731 h 5438831"/>
                  <a:gd name="connsiteX9" fmla="*/ 2491740 w 4587240"/>
                  <a:gd name="connsiteY9" fmla="*/ 66731 h 543883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6678 h 5436397"/>
                  <a:gd name="connsiteX1" fmla="*/ 4091940 w 4587240"/>
                  <a:gd name="connsiteY1" fmla="*/ 742477 h 5436397"/>
                  <a:gd name="connsiteX2" fmla="*/ 4587240 w 4587240"/>
                  <a:gd name="connsiteY2" fmla="*/ 1199677 h 5436397"/>
                  <a:gd name="connsiteX3" fmla="*/ 4320540 w 4587240"/>
                  <a:gd name="connsiteY3" fmla="*/ 3706657 h 5436397"/>
                  <a:gd name="connsiteX4" fmla="*/ 2301240 w 4587240"/>
                  <a:gd name="connsiteY4" fmla="*/ 5436397 h 5436397"/>
                  <a:gd name="connsiteX5" fmla="*/ 304800 w 4587240"/>
                  <a:gd name="connsiteY5" fmla="*/ 3859057 h 5436397"/>
                  <a:gd name="connsiteX6" fmla="*/ 0 w 4587240"/>
                  <a:gd name="connsiteY6" fmla="*/ 1192057 h 5436397"/>
                  <a:gd name="connsiteX7" fmla="*/ 502920 w 4587240"/>
                  <a:gd name="connsiteY7" fmla="*/ 734857 h 5436397"/>
                  <a:gd name="connsiteX8" fmla="*/ 2095500 w 4587240"/>
                  <a:gd name="connsiteY8" fmla="*/ 64297 h 5436397"/>
                  <a:gd name="connsiteX9" fmla="*/ 2486977 w 4587240"/>
                  <a:gd name="connsiteY9" fmla="*/ 66678 h 5436397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95292"/>
                  <a:gd name="connsiteY0" fmla="*/ 65686 h 5435405"/>
                  <a:gd name="connsiteX1" fmla="*/ 4091940 w 4595292"/>
                  <a:gd name="connsiteY1" fmla="*/ 741485 h 5435405"/>
                  <a:gd name="connsiteX2" fmla="*/ 4587240 w 4595292"/>
                  <a:gd name="connsiteY2" fmla="*/ 1198685 h 5435405"/>
                  <a:gd name="connsiteX3" fmla="*/ 4320540 w 4595292"/>
                  <a:gd name="connsiteY3" fmla="*/ 3705665 h 5435405"/>
                  <a:gd name="connsiteX4" fmla="*/ 2301240 w 4595292"/>
                  <a:gd name="connsiteY4" fmla="*/ 5435405 h 5435405"/>
                  <a:gd name="connsiteX5" fmla="*/ 304800 w 4595292"/>
                  <a:gd name="connsiteY5" fmla="*/ 3858065 h 5435405"/>
                  <a:gd name="connsiteX6" fmla="*/ 0 w 4595292"/>
                  <a:gd name="connsiteY6" fmla="*/ 1191065 h 5435405"/>
                  <a:gd name="connsiteX7" fmla="*/ 502920 w 4595292"/>
                  <a:gd name="connsiteY7" fmla="*/ 733865 h 5435405"/>
                  <a:gd name="connsiteX8" fmla="*/ 2095500 w 4595292"/>
                  <a:gd name="connsiteY8" fmla="*/ 63305 h 5435405"/>
                  <a:gd name="connsiteX9" fmla="*/ 2486977 w 4595292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511909 w 4631396"/>
                  <a:gd name="connsiteY0" fmla="*/ 65686 h 5435405"/>
                  <a:gd name="connsiteX1" fmla="*/ 4116872 w 4631396"/>
                  <a:gd name="connsiteY1" fmla="*/ 741485 h 5435405"/>
                  <a:gd name="connsiteX2" fmla="*/ 4612172 w 4631396"/>
                  <a:gd name="connsiteY2" fmla="*/ 1198685 h 5435405"/>
                  <a:gd name="connsiteX3" fmla="*/ 4345472 w 4631396"/>
                  <a:gd name="connsiteY3" fmla="*/ 3705665 h 5435405"/>
                  <a:gd name="connsiteX4" fmla="*/ 2326172 w 4631396"/>
                  <a:gd name="connsiteY4" fmla="*/ 5435405 h 5435405"/>
                  <a:gd name="connsiteX5" fmla="*/ 329732 w 4631396"/>
                  <a:gd name="connsiteY5" fmla="*/ 3858065 h 5435405"/>
                  <a:gd name="connsiteX6" fmla="*/ 24932 w 4631396"/>
                  <a:gd name="connsiteY6" fmla="*/ 1191065 h 5435405"/>
                  <a:gd name="connsiteX7" fmla="*/ 527852 w 4631396"/>
                  <a:gd name="connsiteY7" fmla="*/ 733865 h 5435405"/>
                  <a:gd name="connsiteX8" fmla="*/ 2120432 w 4631396"/>
                  <a:gd name="connsiteY8" fmla="*/ 63305 h 5435405"/>
                  <a:gd name="connsiteX9" fmla="*/ 2511909 w 4631396"/>
                  <a:gd name="connsiteY9" fmla="*/ 65686 h 5435405"/>
                  <a:gd name="connsiteX0" fmla="*/ 2524166 w 4643653"/>
                  <a:gd name="connsiteY0" fmla="*/ 65686 h 5435405"/>
                  <a:gd name="connsiteX1" fmla="*/ 4129129 w 4643653"/>
                  <a:gd name="connsiteY1" fmla="*/ 741485 h 5435405"/>
                  <a:gd name="connsiteX2" fmla="*/ 4624429 w 4643653"/>
                  <a:gd name="connsiteY2" fmla="*/ 1198685 h 5435405"/>
                  <a:gd name="connsiteX3" fmla="*/ 4357729 w 4643653"/>
                  <a:gd name="connsiteY3" fmla="*/ 3705665 h 5435405"/>
                  <a:gd name="connsiteX4" fmla="*/ 2338429 w 4643653"/>
                  <a:gd name="connsiteY4" fmla="*/ 5435405 h 5435405"/>
                  <a:gd name="connsiteX5" fmla="*/ 341989 w 4643653"/>
                  <a:gd name="connsiteY5" fmla="*/ 3858065 h 5435405"/>
                  <a:gd name="connsiteX6" fmla="*/ 37189 w 4643653"/>
                  <a:gd name="connsiteY6" fmla="*/ 1191065 h 5435405"/>
                  <a:gd name="connsiteX7" fmla="*/ 540109 w 4643653"/>
                  <a:gd name="connsiteY7" fmla="*/ 733865 h 5435405"/>
                  <a:gd name="connsiteX8" fmla="*/ 2132689 w 4643653"/>
                  <a:gd name="connsiteY8" fmla="*/ 63305 h 5435405"/>
                  <a:gd name="connsiteX9" fmla="*/ 2524166 w 4643653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625577" h="5435405">
                    <a:moveTo>
                      <a:pt x="2506090" y="65686"/>
                    </a:moveTo>
                    <a:cubicBezTo>
                      <a:pt x="3183953" y="757677"/>
                      <a:pt x="3942777" y="725769"/>
                      <a:pt x="4111053" y="741485"/>
                    </a:cubicBezTo>
                    <a:cubicBezTo>
                      <a:pt x="4490466" y="817685"/>
                      <a:pt x="4555553" y="1060573"/>
                      <a:pt x="4606353" y="1198685"/>
                    </a:cubicBezTo>
                    <a:cubicBezTo>
                      <a:pt x="4660328" y="2081970"/>
                      <a:pt x="4609528" y="3089080"/>
                      <a:pt x="4339653" y="3705665"/>
                    </a:cubicBezTo>
                    <a:cubicBezTo>
                      <a:pt x="3885628" y="4753732"/>
                      <a:pt x="2922015" y="5330313"/>
                      <a:pt x="2320353" y="5435405"/>
                    </a:cubicBezTo>
                    <a:cubicBezTo>
                      <a:pt x="1707261" y="5347775"/>
                      <a:pt x="760793" y="4788658"/>
                      <a:pt x="323913" y="3858065"/>
                    </a:cubicBezTo>
                    <a:cubicBezTo>
                      <a:pt x="-72962" y="2845240"/>
                      <a:pt x="-3112" y="2065778"/>
                      <a:pt x="19113" y="1191065"/>
                    </a:cubicBezTo>
                    <a:cubicBezTo>
                      <a:pt x="110553" y="833878"/>
                      <a:pt x="354393" y="762440"/>
                      <a:pt x="522033" y="733865"/>
                    </a:cubicBezTo>
                    <a:cubicBezTo>
                      <a:pt x="1486280" y="705608"/>
                      <a:pt x="1807591" y="301113"/>
                      <a:pt x="2114613" y="63305"/>
                    </a:cubicBezTo>
                    <a:cubicBezTo>
                      <a:pt x="2175255" y="3774"/>
                      <a:pt x="2354960" y="-43851"/>
                      <a:pt x="2506090" y="65686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dirty="0"/>
              </a:p>
            </p:txBody>
          </p:sp>
        </p:grpSp>
        <p:pic>
          <p:nvPicPr>
            <p:cNvPr id="202" name="Graphic 201">
              <a:extLst>
                <a:ext uri="{FF2B5EF4-FFF2-40B4-BE49-F238E27FC236}">
                  <a16:creationId xmlns:a16="http://schemas.microsoft.com/office/drawing/2014/main" id="{803E2006-4F63-4281-9DBD-5E43626328F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566422" y="1613174"/>
              <a:ext cx="197316" cy="19731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258160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advTm="1142">
        <p159:morph option="byObject"/>
      </p:transition>
    </mc:Choice>
    <mc:Fallback>
      <p:transition advTm="114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6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7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0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1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4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5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8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9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22" dur="16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23" dur="16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16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26" dur="13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27" dur="13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13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30" dur="22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1" dur="22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" dur="22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34" dur="9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5" dur="9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" dur="9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Rectangle: Rounded Corners 241">
            <a:extLst>
              <a:ext uri="{FF2B5EF4-FFF2-40B4-BE49-F238E27FC236}">
                <a16:creationId xmlns:a16="http://schemas.microsoft.com/office/drawing/2014/main" id="{E02A3B78-FAAD-400E-AB29-226E856B05EE}"/>
              </a:ext>
            </a:extLst>
          </p:cNvPr>
          <p:cNvSpPr/>
          <p:nvPr/>
        </p:nvSpPr>
        <p:spPr>
          <a:xfrm>
            <a:off x="2320151" y="4741238"/>
            <a:ext cx="946436" cy="914400"/>
          </a:xfrm>
          <a:prstGeom prst="roundRect">
            <a:avLst>
              <a:gd name="adj" fmla="val 26579"/>
            </a:avLst>
          </a:prstGeom>
          <a:noFill/>
          <a:ln w="28575">
            <a:solidFill>
              <a:schemeClr val="bg1">
                <a:lumMod val="75000"/>
              </a:schemeClr>
            </a:solidFill>
            <a:prstDash val="sysDash"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Node1</a:t>
            </a:r>
            <a:endParaRPr lang="fr-BE" sz="2000" dirty="0">
              <a:solidFill>
                <a:schemeClr val="bg1">
                  <a:lumMod val="6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43" name="Rectangle: Rounded Corners 242">
            <a:extLst>
              <a:ext uri="{FF2B5EF4-FFF2-40B4-BE49-F238E27FC236}">
                <a16:creationId xmlns:a16="http://schemas.microsoft.com/office/drawing/2014/main" id="{CFD213C2-B8BE-4F23-9396-B0E17B4F3768}"/>
              </a:ext>
            </a:extLst>
          </p:cNvPr>
          <p:cNvSpPr/>
          <p:nvPr/>
        </p:nvSpPr>
        <p:spPr>
          <a:xfrm>
            <a:off x="2303989" y="4741238"/>
            <a:ext cx="972758" cy="914400"/>
          </a:xfrm>
          <a:prstGeom prst="roundRect">
            <a:avLst>
              <a:gd name="adj" fmla="val 26579"/>
            </a:avLst>
          </a:prstGeom>
          <a:solidFill>
            <a:srgbClr val="78B83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New Node</a:t>
            </a:r>
            <a:endParaRPr lang="fr-BE" sz="2000" dirty="0">
              <a:solidFill>
                <a:schemeClr val="bg1">
                  <a:lumMod val="9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5FD3D961-A8E3-4C6A-A4EE-7DD68B18E42C}"/>
              </a:ext>
            </a:extLst>
          </p:cNvPr>
          <p:cNvGrpSpPr/>
          <p:nvPr/>
        </p:nvGrpSpPr>
        <p:grpSpPr>
          <a:xfrm>
            <a:off x="8594509" y="-243840"/>
            <a:ext cx="3800673" cy="1136390"/>
            <a:chOff x="8594509" y="5937504"/>
            <a:chExt cx="3800673" cy="1136390"/>
          </a:xfrm>
        </p:grpSpPr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BFCD429D-CD0C-4067-B74F-46ED0273003D}"/>
                </a:ext>
              </a:extLst>
            </p:cNvPr>
            <p:cNvSpPr/>
            <p:nvPr/>
          </p:nvSpPr>
          <p:spPr>
            <a:xfrm>
              <a:off x="8594509" y="5937504"/>
              <a:ext cx="3800673" cy="1136390"/>
            </a:xfrm>
            <a:prstGeom prst="roundRect">
              <a:avLst/>
            </a:prstGeom>
            <a:solidFill>
              <a:schemeClr val="bg1"/>
            </a:solidFill>
            <a:ln w="571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pic>
          <p:nvPicPr>
            <p:cNvPr id="57" name="Graphic 56">
              <a:extLst>
                <a:ext uri="{FF2B5EF4-FFF2-40B4-BE49-F238E27FC236}">
                  <a16:creationId xmlns:a16="http://schemas.microsoft.com/office/drawing/2014/main" id="{852DB212-A014-4990-869E-0DD9B426A5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8924852" y="6303054"/>
              <a:ext cx="593582" cy="593582"/>
            </a:xfrm>
            <a:prstGeom prst="rect">
              <a:avLst/>
            </a:prstGeom>
          </p:spPr>
        </p:pic>
        <p:pic>
          <p:nvPicPr>
            <p:cNvPr id="58" name="Graphic 57">
              <a:extLst>
                <a:ext uri="{FF2B5EF4-FFF2-40B4-BE49-F238E27FC236}">
                  <a16:creationId xmlns:a16="http://schemas.microsoft.com/office/drawing/2014/main" id="{8E548813-E3B9-46AF-8789-AC4B184425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151216" y="6303054"/>
              <a:ext cx="593582" cy="593582"/>
            </a:xfrm>
            <a:prstGeom prst="rect">
              <a:avLst/>
            </a:prstGeom>
          </p:spPr>
        </p:pic>
        <p:pic>
          <p:nvPicPr>
            <p:cNvPr id="59" name="Graphic 58">
              <a:extLst>
                <a:ext uri="{FF2B5EF4-FFF2-40B4-BE49-F238E27FC236}">
                  <a16:creationId xmlns:a16="http://schemas.microsoft.com/office/drawing/2014/main" id="{56002167-1A27-496B-8268-1F270E0FD00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11349540" y="6303054"/>
              <a:ext cx="593582" cy="593582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EC2C4A4D-4BDC-4727-846A-2BA2A114B58E}"/>
                </a:ext>
              </a:extLst>
            </p:cNvPr>
            <p:cNvSpPr txBox="1"/>
            <p:nvPr/>
          </p:nvSpPr>
          <p:spPr>
            <a:xfrm>
              <a:off x="9526874" y="6143693"/>
              <a:ext cx="60474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/>
                <a:t>&lt;</a:t>
              </a:r>
              <a:endParaRPr lang="fr-BE" sz="4800" b="1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DB020B64-0390-4BDF-9D6C-46E53C19B916}"/>
                </a:ext>
              </a:extLst>
            </p:cNvPr>
            <p:cNvSpPr txBox="1"/>
            <p:nvPr/>
          </p:nvSpPr>
          <p:spPr>
            <a:xfrm>
              <a:off x="10747221" y="6147288"/>
              <a:ext cx="60474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/>
                <a:t>&lt;</a:t>
              </a:r>
              <a:endParaRPr lang="fr-BE" sz="4800" b="1" dirty="0"/>
            </a:p>
          </p:txBody>
        </p:sp>
      </p:grp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498E5345-F6A7-46B8-B51A-F214D2E3A208}"/>
              </a:ext>
            </a:extLst>
          </p:cNvPr>
          <p:cNvSpPr/>
          <p:nvPr/>
        </p:nvSpPr>
        <p:spPr>
          <a:xfrm>
            <a:off x="2444900" y="2915417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E0303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LA</a:t>
            </a:r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3AB02E44-3147-4F5B-B6CC-B24F648E947C}"/>
              </a:ext>
            </a:extLst>
          </p:cNvPr>
          <p:cNvSpPr/>
          <p:nvPr/>
        </p:nvSpPr>
        <p:spPr>
          <a:xfrm>
            <a:off x="6108419" y="2915417"/>
            <a:ext cx="1666910" cy="914400"/>
          </a:xfrm>
          <a:prstGeom prst="roundRect">
            <a:avLst>
              <a:gd name="adj" fmla="val 32829"/>
            </a:avLst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Node 1</a:t>
            </a:r>
            <a:endParaRPr lang="fr-BE" dirty="0">
              <a:solidFill>
                <a:schemeClr val="tx1">
                  <a:lumMod val="75000"/>
                  <a:lumOff val="2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66631AAC-EA21-42CF-B91F-874E03F19699}"/>
              </a:ext>
            </a:extLst>
          </p:cNvPr>
          <p:cNvSpPr/>
          <p:nvPr/>
        </p:nvSpPr>
        <p:spPr>
          <a:xfrm>
            <a:off x="8308403" y="2910537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78B83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 2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B548A3FA-D96A-4015-B070-B055F56EFFFC}"/>
              </a:ext>
            </a:extLst>
          </p:cNvPr>
          <p:cNvSpPr/>
          <p:nvPr/>
        </p:nvSpPr>
        <p:spPr>
          <a:xfrm>
            <a:off x="3312816" y="2825066"/>
            <a:ext cx="3035929" cy="224181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9C8A8B11-F563-4526-B9EB-45B5C17BBBBB}"/>
              </a:ext>
            </a:extLst>
          </p:cNvPr>
          <p:cNvSpPr/>
          <p:nvPr/>
        </p:nvSpPr>
        <p:spPr>
          <a:xfrm>
            <a:off x="10476141" y="2918042"/>
            <a:ext cx="946436" cy="914400"/>
          </a:xfrm>
          <a:prstGeom prst="roundRect">
            <a:avLst>
              <a:gd name="adj" fmla="val 26579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D44E73AB-F84A-40EC-93D0-687D06693101}"/>
              </a:ext>
            </a:extLst>
          </p:cNvPr>
          <p:cNvSpPr/>
          <p:nvPr/>
        </p:nvSpPr>
        <p:spPr>
          <a:xfrm>
            <a:off x="10476998" y="2917082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3584CB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RA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83F40CC4-A5D4-4387-9D65-22A7FED42D19}"/>
              </a:ext>
            </a:extLst>
          </p:cNvPr>
          <p:cNvSpPr/>
          <p:nvPr/>
        </p:nvSpPr>
        <p:spPr>
          <a:xfrm>
            <a:off x="7680301" y="2909265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3DBAC1DD-4305-43CF-8C78-D48785A5364F}"/>
              </a:ext>
            </a:extLst>
          </p:cNvPr>
          <p:cNvSpPr/>
          <p:nvPr/>
        </p:nvSpPr>
        <p:spPr>
          <a:xfrm>
            <a:off x="9877018" y="2904712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93EFD55F-2DE2-49CA-A03D-C3DB8CD5AB4A}"/>
              </a:ext>
            </a:extLst>
          </p:cNvPr>
          <p:cNvSpPr/>
          <p:nvPr/>
        </p:nvSpPr>
        <p:spPr>
          <a:xfrm rot="10800000">
            <a:off x="9821601" y="3710901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D880F619-E66D-471F-87EE-5A97DB8FF725}"/>
              </a:ext>
            </a:extLst>
          </p:cNvPr>
          <p:cNvSpPr/>
          <p:nvPr/>
        </p:nvSpPr>
        <p:spPr>
          <a:xfrm rot="10800000">
            <a:off x="7659974" y="3653283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A8AFBF1F-0C0C-4834-905F-0D7C05CB4ECD}"/>
              </a:ext>
            </a:extLst>
          </p:cNvPr>
          <p:cNvSpPr/>
          <p:nvPr/>
        </p:nvSpPr>
        <p:spPr>
          <a:xfrm rot="10800000">
            <a:off x="3240948" y="3653283"/>
            <a:ext cx="3060239" cy="208018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B78D5782-5769-43BC-9C26-D37FDB2BA26E}"/>
              </a:ext>
            </a:extLst>
          </p:cNvPr>
          <p:cNvGrpSpPr/>
          <p:nvPr/>
        </p:nvGrpSpPr>
        <p:grpSpPr>
          <a:xfrm>
            <a:off x="292200" y="673796"/>
            <a:ext cx="1077932" cy="1076788"/>
            <a:chOff x="4322454" y="2326306"/>
            <a:chExt cx="2121384" cy="2119132"/>
          </a:xfrm>
        </p:grpSpPr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BDB21855-249C-4A6B-8805-798EF97B8B32}"/>
                </a:ext>
              </a:extLst>
            </p:cNvPr>
            <p:cNvGrpSpPr/>
            <p:nvPr/>
          </p:nvGrpSpPr>
          <p:grpSpPr>
            <a:xfrm>
              <a:off x="4871096" y="2326306"/>
              <a:ext cx="1080000" cy="156845"/>
              <a:chOff x="4860000" y="2304000"/>
              <a:chExt cx="1080000" cy="156845"/>
            </a:xfrm>
          </p:grpSpPr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99AE82B2-FB5A-400B-B56E-E214E1EEA7A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5707F36A-7B86-418D-9751-B2B7C232120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54AA6B68-67F3-4975-A95E-F341ED9EF553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>
                <a:extLst>
                  <a:ext uri="{FF2B5EF4-FFF2-40B4-BE49-F238E27FC236}">
                    <a16:creationId xmlns:a16="http://schemas.microsoft.com/office/drawing/2014/main" id="{A671943C-6EF4-42AA-975F-45EF9C6A3B3A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3C7E93C7-7C2E-4EC7-BFA1-117A2F7947F1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id="{57878A0D-3480-4FE6-A54D-773553020ADE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4CA2D378-19F2-4F42-9700-024996AC8052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CCF2165B-3FF0-4410-B1BC-F80C39793C92}"/>
                </a:ext>
              </a:extLst>
            </p:cNvPr>
            <p:cNvGrpSpPr/>
            <p:nvPr/>
          </p:nvGrpSpPr>
          <p:grpSpPr>
            <a:xfrm rot="5400000">
              <a:off x="5825416" y="3285860"/>
              <a:ext cx="1080000" cy="156845"/>
              <a:chOff x="4860000" y="2304000"/>
              <a:chExt cx="1080000" cy="156845"/>
            </a:xfrm>
          </p:grpSpPr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922AF6D0-1B88-4D17-AE68-2B30DE90D34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CEEF48AB-87B1-4233-AECE-9C6D6DACE25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8E1D08FC-7904-492D-8D78-FB99259B0DC1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08E836E3-2E6D-4775-8425-C8267C2838AD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503C5DEB-3D5B-4B5E-93D8-6108EDE85082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159FED89-604C-4C6C-A6A0-83FBA3C1530B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A56467B4-3F60-4827-9971-473045E824E8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5A70AE02-8A23-45B5-B4A8-38B98D3373D5}"/>
                </a:ext>
              </a:extLst>
            </p:cNvPr>
            <p:cNvGrpSpPr/>
            <p:nvPr/>
          </p:nvGrpSpPr>
          <p:grpSpPr>
            <a:xfrm>
              <a:off x="4844370" y="4288593"/>
              <a:ext cx="1080000" cy="156845"/>
              <a:chOff x="4860000" y="2304000"/>
              <a:chExt cx="1080000" cy="156845"/>
            </a:xfrm>
          </p:grpSpPr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91A280ED-8867-4F75-8170-92C1ABF252E2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8FE6FEEC-A959-4ADE-BA6E-40EA267EA747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6D220034-E194-4AF6-B161-026C01376DDD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71B42F67-1064-46AF-877F-CCAA7E848371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7FC2A320-3D2A-4CDB-B3BC-383F77088540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B5526348-8D55-4E1D-8977-B74088C6D144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C006205E-8F27-4669-B9ED-D4CBB65ECABD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BBC8BF8A-F44F-4EBE-BF8B-7D55B84E699A}"/>
                </a:ext>
              </a:extLst>
            </p:cNvPr>
            <p:cNvGrpSpPr/>
            <p:nvPr/>
          </p:nvGrpSpPr>
          <p:grpSpPr>
            <a:xfrm rot="5400000">
              <a:off x="3860877" y="3307603"/>
              <a:ext cx="1080000" cy="156845"/>
              <a:chOff x="4860000" y="2304000"/>
              <a:chExt cx="1080000" cy="156845"/>
            </a:xfrm>
          </p:grpSpPr>
          <p:cxnSp>
            <p:nvCxnSpPr>
              <p:cNvPr id="136" name="Straight Connector 135">
                <a:extLst>
                  <a:ext uri="{FF2B5EF4-FFF2-40B4-BE49-F238E27FC236}">
                    <a16:creationId xmlns:a16="http://schemas.microsoft.com/office/drawing/2014/main" id="{B56432A2-B755-4430-9C35-AE2AF065A5D3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0870B305-1837-4900-AE75-EB23D6341A1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2F8F7747-9D14-4150-8BC0-DFF532B680EF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563770AD-CF2C-48B1-A7D0-6286F8A3DD63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131083F2-1F1B-4034-9F62-33ACE5B1F759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E5C0BF2D-FD57-4271-B28B-115E241CD7CD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FDCEE0F7-F70E-4D45-ACFD-E84BBC070EB9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D2AE1C21-40A0-44FF-8349-41CC19614C90}"/>
                </a:ext>
              </a:extLst>
            </p:cNvPr>
            <p:cNvSpPr/>
            <p:nvPr/>
          </p:nvSpPr>
          <p:spPr>
            <a:xfrm>
              <a:off x="4484370" y="2486025"/>
              <a:ext cx="1800000" cy="1800000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solidFill>
              <a:srgbClr val="4CAF50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  <p:sp>
        <p:nvSpPr>
          <p:cNvPr id="164" name="Freeform: Shape 163">
            <a:extLst>
              <a:ext uri="{FF2B5EF4-FFF2-40B4-BE49-F238E27FC236}">
                <a16:creationId xmlns:a16="http://schemas.microsoft.com/office/drawing/2014/main" id="{5A39D777-590E-43AC-A3E7-71099F3EF366}"/>
              </a:ext>
            </a:extLst>
          </p:cNvPr>
          <p:cNvSpPr/>
          <p:nvPr/>
        </p:nvSpPr>
        <p:spPr>
          <a:xfrm>
            <a:off x="504611" y="884870"/>
            <a:ext cx="659567" cy="659567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66BB6A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B2F56CB3-C8B5-4079-84B7-49C1F8665C6C}"/>
              </a:ext>
            </a:extLst>
          </p:cNvPr>
          <p:cNvGrpSpPr/>
          <p:nvPr/>
        </p:nvGrpSpPr>
        <p:grpSpPr>
          <a:xfrm>
            <a:off x="525574" y="1317281"/>
            <a:ext cx="240902" cy="45719"/>
            <a:chOff x="3494087" y="1512707"/>
            <a:chExt cx="460682" cy="143545"/>
          </a:xfrm>
        </p:grpSpPr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9A4659CB-12AA-4567-96FB-0EE0F7131F92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3494087" y="1512707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94BD9989-C454-4066-98D0-E611E4DD2244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512708"/>
              <a:ext cx="0" cy="143544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FD9050D7-A2E3-4649-98E5-1CB74B16638B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656252"/>
              <a:ext cx="14026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9" name="Oval 168">
            <a:extLst>
              <a:ext uri="{FF2B5EF4-FFF2-40B4-BE49-F238E27FC236}">
                <a16:creationId xmlns:a16="http://schemas.microsoft.com/office/drawing/2014/main" id="{5C8D347F-0D1E-48B7-B40B-E7BB6DF38495}"/>
              </a:ext>
            </a:extLst>
          </p:cNvPr>
          <p:cNvSpPr/>
          <p:nvPr/>
        </p:nvSpPr>
        <p:spPr>
          <a:xfrm rot="10800000">
            <a:off x="766505" y="1318808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242D19F2-83EA-4838-8367-B2E4A32D9129}"/>
              </a:ext>
            </a:extLst>
          </p:cNvPr>
          <p:cNvGrpSpPr/>
          <p:nvPr/>
        </p:nvGrpSpPr>
        <p:grpSpPr>
          <a:xfrm>
            <a:off x="1056555" y="1370372"/>
            <a:ext cx="91463" cy="140928"/>
            <a:chOff x="4439732" y="1735257"/>
            <a:chExt cx="249650" cy="266260"/>
          </a:xfrm>
        </p:grpSpPr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AC8A2788-B4A9-4C69-987C-C1F8DBD68F8C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C0A02C94-8373-4008-9879-AB1AD0DF85B5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3" name="Oval 172">
            <a:extLst>
              <a:ext uri="{FF2B5EF4-FFF2-40B4-BE49-F238E27FC236}">
                <a16:creationId xmlns:a16="http://schemas.microsoft.com/office/drawing/2014/main" id="{9B5C56EA-D52E-4B6C-A709-CDC09BCC9EE1}"/>
              </a:ext>
            </a:extLst>
          </p:cNvPr>
          <p:cNvSpPr/>
          <p:nvPr/>
        </p:nvSpPr>
        <p:spPr>
          <a:xfrm rot="5400000">
            <a:off x="1011296" y="1284709"/>
            <a:ext cx="90515" cy="91465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D7B6C123-4A1C-4FA0-A91F-3F9952E97B60}"/>
              </a:ext>
            </a:extLst>
          </p:cNvPr>
          <p:cNvGrpSpPr/>
          <p:nvPr/>
        </p:nvGrpSpPr>
        <p:grpSpPr>
          <a:xfrm rot="16200000">
            <a:off x="747100" y="898922"/>
            <a:ext cx="150485" cy="140928"/>
            <a:chOff x="4439732" y="1735257"/>
            <a:chExt cx="249650" cy="266260"/>
          </a:xfrm>
        </p:grpSpPr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A524254A-1069-4035-AE1F-7A5430A125B4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C88BE510-C0D8-4224-982F-9FE6DFC6F404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7" name="Oval 176">
            <a:extLst>
              <a:ext uri="{FF2B5EF4-FFF2-40B4-BE49-F238E27FC236}">
                <a16:creationId xmlns:a16="http://schemas.microsoft.com/office/drawing/2014/main" id="{07B9720A-634B-46E9-B078-B9ED515F0869}"/>
              </a:ext>
            </a:extLst>
          </p:cNvPr>
          <p:cNvSpPr/>
          <p:nvPr/>
        </p:nvSpPr>
        <p:spPr>
          <a:xfrm>
            <a:off x="665748" y="1001456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81FD4B09-9E03-4A7D-B7CF-8D825D3269D5}"/>
              </a:ext>
            </a:extLst>
          </p:cNvPr>
          <p:cNvGrpSpPr/>
          <p:nvPr/>
        </p:nvGrpSpPr>
        <p:grpSpPr>
          <a:xfrm>
            <a:off x="892807" y="1069228"/>
            <a:ext cx="258856" cy="90000"/>
            <a:chOff x="4268071" y="1075055"/>
            <a:chExt cx="482298" cy="197661"/>
          </a:xfrm>
        </p:grpSpPr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D1E7384D-0398-4062-9E94-C5219D6E49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29947" y="1075055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1A250AE0-EC43-48E8-A106-18D07E9601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68071" y="1075055"/>
              <a:ext cx="161876" cy="197661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1" name="Oval 180">
            <a:extLst>
              <a:ext uri="{FF2B5EF4-FFF2-40B4-BE49-F238E27FC236}">
                <a16:creationId xmlns:a16="http://schemas.microsoft.com/office/drawing/2014/main" id="{5DF51640-6235-4941-9DDE-9F630A4D8DB1}"/>
              </a:ext>
            </a:extLst>
          </p:cNvPr>
          <p:cNvSpPr/>
          <p:nvPr/>
        </p:nvSpPr>
        <p:spPr>
          <a:xfrm>
            <a:off x="826404" y="1130271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82" name="Oval 181">
            <a:extLst>
              <a:ext uri="{FF2B5EF4-FFF2-40B4-BE49-F238E27FC236}">
                <a16:creationId xmlns:a16="http://schemas.microsoft.com/office/drawing/2014/main" id="{0ECEF9C9-13C1-48A0-97BF-A9148C2C376F}"/>
              </a:ext>
            </a:extLst>
          </p:cNvPr>
          <p:cNvSpPr/>
          <p:nvPr/>
        </p:nvSpPr>
        <p:spPr>
          <a:xfrm>
            <a:off x="595928" y="1197339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3" name="Oval 182">
            <a:extLst>
              <a:ext uri="{FF2B5EF4-FFF2-40B4-BE49-F238E27FC236}">
                <a16:creationId xmlns:a16="http://schemas.microsoft.com/office/drawing/2014/main" id="{D7156E56-768F-452B-BA63-F02628FA0DD7}"/>
              </a:ext>
            </a:extLst>
          </p:cNvPr>
          <p:cNvSpPr/>
          <p:nvPr/>
        </p:nvSpPr>
        <p:spPr>
          <a:xfrm>
            <a:off x="979688" y="968240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4" name="Oval 183">
            <a:extLst>
              <a:ext uri="{FF2B5EF4-FFF2-40B4-BE49-F238E27FC236}">
                <a16:creationId xmlns:a16="http://schemas.microsoft.com/office/drawing/2014/main" id="{BF4172B0-EB09-48AC-BADB-2A6C274421D3}"/>
              </a:ext>
            </a:extLst>
          </p:cNvPr>
          <p:cNvSpPr/>
          <p:nvPr/>
        </p:nvSpPr>
        <p:spPr>
          <a:xfrm>
            <a:off x="1029675" y="1168751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5" name="Oval 184">
            <a:extLst>
              <a:ext uri="{FF2B5EF4-FFF2-40B4-BE49-F238E27FC236}">
                <a16:creationId xmlns:a16="http://schemas.microsoft.com/office/drawing/2014/main" id="{6CB1E73C-4500-4227-9182-BD9A76FA2AF9}"/>
              </a:ext>
            </a:extLst>
          </p:cNvPr>
          <p:cNvSpPr/>
          <p:nvPr/>
        </p:nvSpPr>
        <p:spPr>
          <a:xfrm>
            <a:off x="664073" y="1454550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263" name="Group 262">
            <a:extLst>
              <a:ext uri="{FF2B5EF4-FFF2-40B4-BE49-F238E27FC236}">
                <a16:creationId xmlns:a16="http://schemas.microsoft.com/office/drawing/2014/main" id="{339F95F0-4AAC-42E0-8D12-64291F18A851}"/>
              </a:ext>
            </a:extLst>
          </p:cNvPr>
          <p:cNvGrpSpPr/>
          <p:nvPr/>
        </p:nvGrpSpPr>
        <p:grpSpPr>
          <a:xfrm>
            <a:off x="296349" y="4684130"/>
            <a:ext cx="1077933" cy="1076788"/>
            <a:chOff x="4322455" y="2326306"/>
            <a:chExt cx="2121387" cy="2119132"/>
          </a:xfrm>
        </p:grpSpPr>
        <p:grpSp>
          <p:nvGrpSpPr>
            <p:cNvPr id="264" name="Group 263">
              <a:extLst>
                <a:ext uri="{FF2B5EF4-FFF2-40B4-BE49-F238E27FC236}">
                  <a16:creationId xmlns:a16="http://schemas.microsoft.com/office/drawing/2014/main" id="{7581B607-498D-42BF-AFEC-4C693901E41D}"/>
                </a:ext>
              </a:extLst>
            </p:cNvPr>
            <p:cNvGrpSpPr/>
            <p:nvPr/>
          </p:nvGrpSpPr>
          <p:grpSpPr>
            <a:xfrm>
              <a:off x="4871100" y="2326306"/>
              <a:ext cx="1080001" cy="156845"/>
              <a:chOff x="4860000" y="2304000"/>
              <a:chExt cx="1080000" cy="156845"/>
            </a:xfrm>
          </p:grpSpPr>
          <p:cxnSp>
            <p:nvCxnSpPr>
              <p:cNvPr id="290" name="Straight Connector 289">
                <a:extLst>
                  <a:ext uri="{FF2B5EF4-FFF2-40B4-BE49-F238E27FC236}">
                    <a16:creationId xmlns:a16="http://schemas.microsoft.com/office/drawing/2014/main" id="{F8DAF817-8EAD-4134-8CDE-FD907AAFA5F5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Straight Connector 290">
                <a:extLst>
                  <a:ext uri="{FF2B5EF4-FFF2-40B4-BE49-F238E27FC236}">
                    <a16:creationId xmlns:a16="http://schemas.microsoft.com/office/drawing/2014/main" id="{3B83845F-45D4-4CC1-BB76-EA6990CB71B3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Straight Connector 291">
                <a:extLst>
                  <a:ext uri="{FF2B5EF4-FFF2-40B4-BE49-F238E27FC236}">
                    <a16:creationId xmlns:a16="http://schemas.microsoft.com/office/drawing/2014/main" id="{DCE74B10-D5B2-4569-B910-5D9458DDB157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Straight Connector 292">
                <a:extLst>
                  <a:ext uri="{FF2B5EF4-FFF2-40B4-BE49-F238E27FC236}">
                    <a16:creationId xmlns:a16="http://schemas.microsoft.com/office/drawing/2014/main" id="{B197A162-70ED-4F03-B6EF-69206F76CC08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Straight Connector 293">
                <a:extLst>
                  <a:ext uri="{FF2B5EF4-FFF2-40B4-BE49-F238E27FC236}">
                    <a16:creationId xmlns:a16="http://schemas.microsoft.com/office/drawing/2014/main" id="{4ED3EF85-10FA-40F8-9B24-A8A79D746E14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Straight Connector 294">
                <a:extLst>
                  <a:ext uri="{FF2B5EF4-FFF2-40B4-BE49-F238E27FC236}">
                    <a16:creationId xmlns:a16="http://schemas.microsoft.com/office/drawing/2014/main" id="{E78DBF5C-3FC9-4F4B-B6DB-3B9BC7345491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Straight Connector 295">
                <a:extLst>
                  <a:ext uri="{FF2B5EF4-FFF2-40B4-BE49-F238E27FC236}">
                    <a16:creationId xmlns:a16="http://schemas.microsoft.com/office/drawing/2014/main" id="{108BD20D-49BF-4C64-9914-171A99F1E045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5" name="Group 264">
              <a:extLst>
                <a:ext uri="{FF2B5EF4-FFF2-40B4-BE49-F238E27FC236}">
                  <a16:creationId xmlns:a16="http://schemas.microsoft.com/office/drawing/2014/main" id="{DBD10DDD-EC30-47B9-B857-9D6AAAFBD639}"/>
                </a:ext>
              </a:extLst>
            </p:cNvPr>
            <p:cNvGrpSpPr/>
            <p:nvPr/>
          </p:nvGrpSpPr>
          <p:grpSpPr>
            <a:xfrm rot="5400000">
              <a:off x="5825420" y="3285860"/>
              <a:ext cx="1080000" cy="156845"/>
              <a:chOff x="4860000" y="2304000"/>
              <a:chExt cx="1080000" cy="156845"/>
            </a:xfrm>
          </p:grpSpPr>
          <p:cxnSp>
            <p:nvCxnSpPr>
              <p:cNvPr id="283" name="Straight Connector 282">
                <a:extLst>
                  <a:ext uri="{FF2B5EF4-FFF2-40B4-BE49-F238E27FC236}">
                    <a16:creationId xmlns:a16="http://schemas.microsoft.com/office/drawing/2014/main" id="{45BD1978-F9BD-471C-BBED-BE9E09CF997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Straight Connector 283">
                <a:extLst>
                  <a:ext uri="{FF2B5EF4-FFF2-40B4-BE49-F238E27FC236}">
                    <a16:creationId xmlns:a16="http://schemas.microsoft.com/office/drawing/2014/main" id="{384A9E1E-6BB6-4224-91CA-0916BD2C837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Straight Connector 284">
                <a:extLst>
                  <a:ext uri="{FF2B5EF4-FFF2-40B4-BE49-F238E27FC236}">
                    <a16:creationId xmlns:a16="http://schemas.microsoft.com/office/drawing/2014/main" id="{3965C42E-D8A5-4AEC-B10A-DBB44AB43BE6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Straight Connector 285">
                <a:extLst>
                  <a:ext uri="{FF2B5EF4-FFF2-40B4-BE49-F238E27FC236}">
                    <a16:creationId xmlns:a16="http://schemas.microsoft.com/office/drawing/2014/main" id="{078B962F-4BC1-4F1A-98CA-38CE0230A75D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Straight Connector 286">
                <a:extLst>
                  <a:ext uri="{FF2B5EF4-FFF2-40B4-BE49-F238E27FC236}">
                    <a16:creationId xmlns:a16="http://schemas.microsoft.com/office/drawing/2014/main" id="{11E956C7-2527-4BF7-91CD-0D1B30A5B265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Straight Connector 287">
                <a:extLst>
                  <a:ext uri="{FF2B5EF4-FFF2-40B4-BE49-F238E27FC236}">
                    <a16:creationId xmlns:a16="http://schemas.microsoft.com/office/drawing/2014/main" id="{3872049F-12D3-4A11-A6A8-4D0AFB15F8D4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Straight Connector 288">
                <a:extLst>
                  <a:ext uri="{FF2B5EF4-FFF2-40B4-BE49-F238E27FC236}">
                    <a16:creationId xmlns:a16="http://schemas.microsoft.com/office/drawing/2014/main" id="{44592C49-1DF9-4087-9486-36B9604206BA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6" name="Group 265">
              <a:extLst>
                <a:ext uri="{FF2B5EF4-FFF2-40B4-BE49-F238E27FC236}">
                  <a16:creationId xmlns:a16="http://schemas.microsoft.com/office/drawing/2014/main" id="{327B9869-963C-44BB-AB9B-1EC417D9F7A6}"/>
                </a:ext>
              </a:extLst>
            </p:cNvPr>
            <p:cNvGrpSpPr/>
            <p:nvPr/>
          </p:nvGrpSpPr>
          <p:grpSpPr>
            <a:xfrm>
              <a:off x="4844372" y="4288593"/>
              <a:ext cx="1080001" cy="156845"/>
              <a:chOff x="4860000" y="2304000"/>
              <a:chExt cx="1080000" cy="156845"/>
            </a:xfrm>
          </p:grpSpPr>
          <p:cxnSp>
            <p:nvCxnSpPr>
              <p:cNvPr id="276" name="Straight Connector 275">
                <a:extLst>
                  <a:ext uri="{FF2B5EF4-FFF2-40B4-BE49-F238E27FC236}">
                    <a16:creationId xmlns:a16="http://schemas.microsoft.com/office/drawing/2014/main" id="{ADB7BB5E-B7C8-41D1-BC17-BFD0F2D238DC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Straight Connector 276">
                <a:extLst>
                  <a:ext uri="{FF2B5EF4-FFF2-40B4-BE49-F238E27FC236}">
                    <a16:creationId xmlns:a16="http://schemas.microsoft.com/office/drawing/2014/main" id="{765730AE-4D03-458C-9B28-3FEB4D16D45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Straight Connector 277">
                <a:extLst>
                  <a:ext uri="{FF2B5EF4-FFF2-40B4-BE49-F238E27FC236}">
                    <a16:creationId xmlns:a16="http://schemas.microsoft.com/office/drawing/2014/main" id="{504FC0CA-4F1A-453F-8301-A9C7325CB303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Straight Connector 278">
                <a:extLst>
                  <a:ext uri="{FF2B5EF4-FFF2-40B4-BE49-F238E27FC236}">
                    <a16:creationId xmlns:a16="http://schemas.microsoft.com/office/drawing/2014/main" id="{0ED92517-3A06-4570-8E0B-59F832DB8B60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Straight Connector 279">
                <a:extLst>
                  <a:ext uri="{FF2B5EF4-FFF2-40B4-BE49-F238E27FC236}">
                    <a16:creationId xmlns:a16="http://schemas.microsoft.com/office/drawing/2014/main" id="{B7846209-AA67-4D65-8073-876DFC97381E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Straight Connector 280">
                <a:extLst>
                  <a:ext uri="{FF2B5EF4-FFF2-40B4-BE49-F238E27FC236}">
                    <a16:creationId xmlns:a16="http://schemas.microsoft.com/office/drawing/2014/main" id="{C661235E-1F9C-493E-9BB3-CE4A2226A567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Straight Connector 281">
                <a:extLst>
                  <a:ext uri="{FF2B5EF4-FFF2-40B4-BE49-F238E27FC236}">
                    <a16:creationId xmlns:a16="http://schemas.microsoft.com/office/drawing/2014/main" id="{DFED1690-518B-4B01-AFCD-34C2765BF952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7" name="Group 266">
              <a:extLst>
                <a:ext uri="{FF2B5EF4-FFF2-40B4-BE49-F238E27FC236}">
                  <a16:creationId xmlns:a16="http://schemas.microsoft.com/office/drawing/2014/main" id="{DA81371C-6B4D-4E30-988A-2EBEEFA87316}"/>
                </a:ext>
              </a:extLst>
            </p:cNvPr>
            <p:cNvGrpSpPr/>
            <p:nvPr/>
          </p:nvGrpSpPr>
          <p:grpSpPr>
            <a:xfrm rot="5400000">
              <a:off x="3860878" y="3307602"/>
              <a:ext cx="1080000" cy="156845"/>
              <a:chOff x="4860000" y="2304000"/>
              <a:chExt cx="1080000" cy="156845"/>
            </a:xfrm>
          </p:grpSpPr>
          <p:cxnSp>
            <p:nvCxnSpPr>
              <p:cNvPr id="269" name="Straight Connector 268">
                <a:extLst>
                  <a:ext uri="{FF2B5EF4-FFF2-40B4-BE49-F238E27FC236}">
                    <a16:creationId xmlns:a16="http://schemas.microsoft.com/office/drawing/2014/main" id="{AACAB981-54CA-4FBF-885D-967CB1A649D2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Straight Connector 269">
                <a:extLst>
                  <a:ext uri="{FF2B5EF4-FFF2-40B4-BE49-F238E27FC236}">
                    <a16:creationId xmlns:a16="http://schemas.microsoft.com/office/drawing/2014/main" id="{2522EAC3-7199-4721-8B86-64DE15454E0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Straight Connector 270">
                <a:extLst>
                  <a:ext uri="{FF2B5EF4-FFF2-40B4-BE49-F238E27FC236}">
                    <a16:creationId xmlns:a16="http://schemas.microsoft.com/office/drawing/2014/main" id="{1FD4128D-D5B1-4A94-AF93-7F84268C7365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Straight Connector 271">
                <a:extLst>
                  <a:ext uri="{FF2B5EF4-FFF2-40B4-BE49-F238E27FC236}">
                    <a16:creationId xmlns:a16="http://schemas.microsoft.com/office/drawing/2014/main" id="{B00FC6D5-BB30-46C7-A657-4EC6E8ECCA31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Straight Connector 272">
                <a:extLst>
                  <a:ext uri="{FF2B5EF4-FFF2-40B4-BE49-F238E27FC236}">
                    <a16:creationId xmlns:a16="http://schemas.microsoft.com/office/drawing/2014/main" id="{8F02D8DA-F40B-4F05-9AD2-E79A8E52BF1A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Straight Connector 273">
                <a:extLst>
                  <a:ext uri="{FF2B5EF4-FFF2-40B4-BE49-F238E27FC236}">
                    <a16:creationId xmlns:a16="http://schemas.microsoft.com/office/drawing/2014/main" id="{F00AA142-57E6-4F2C-813E-880CC97A793D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Straight Connector 274">
                <a:extLst>
                  <a:ext uri="{FF2B5EF4-FFF2-40B4-BE49-F238E27FC236}">
                    <a16:creationId xmlns:a16="http://schemas.microsoft.com/office/drawing/2014/main" id="{1928C8B5-A864-4B97-AEC6-73DA6B246FF1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000B2003-B18E-4B1E-8018-FA0249B0EC80}"/>
                </a:ext>
              </a:extLst>
            </p:cNvPr>
            <p:cNvSpPr/>
            <p:nvPr/>
          </p:nvSpPr>
          <p:spPr>
            <a:xfrm>
              <a:off x="4484370" y="2486026"/>
              <a:ext cx="1800000" cy="1799999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solidFill>
              <a:srgbClr val="FF9800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  <p:sp>
        <p:nvSpPr>
          <p:cNvPr id="297" name="Freeform: Shape 296">
            <a:extLst>
              <a:ext uri="{FF2B5EF4-FFF2-40B4-BE49-F238E27FC236}">
                <a16:creationId xmlns:a16="http://schemas.microsoft.com/office/drawing/2014/main" id="{F27A4AC8-56ED-46A1-8FC6-288179375B8E}"/>
              </a:ext>
            </a:extLst>
          </p:cNvPr>
          <p:cNvSpPr/>
          <p:nvPr/>
        </p:nvSpPr>
        <p:spPr>
          <a:xfrm>
            <a:off x="504611" y="4896557"/>
            <a:ext cx="659567" cy="659567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FFA726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grpSp>
        <p:nvGrpSpPr>
          <p:cNvPr id="298" name="Group 297">
            <a:extLst>
              <a:ext uri="{FF2B5EF4-FFF2-40B4-BE49-F238E27FC236}">
                <a16:creationId xmlns:a16="http://schemas.microsoft.com/office/drawing/2014/main" id="{AEA4FD24-88AF-49B0-BDA0-8DA9E9784EE1}"/>
              </a:ext>
            </a:extLst>
          </p:cNvPr>
          <p:cNvGrpSpPr/>
          <p:nvPr/>
        </p:nvGrpSpPr>
        <p:grpSpPr>
          <a:xfrm>
            <a:off x="525574" y="5328968"/>
            <a:ext cx="240902" cy="45719"/>
            <a:chOff x="3494087" y="1512707"/>
            <a:chExt cx="460682" cy="143545"/>
          </a:xfrm>
        </p:grpSpPr>
        <p:cxnSp>
          <p:nvCxnSpPr>
            <p:cNvPr id="299" name="Straight Connector 298">
              <a:extLst>
                <a:ext uri="{FF2B5EF4-FFF2-40B4-BE49-F238E27FC236}">
                  <a16:creationId xmlns:a16="http://schemas.microsoft.com/office/drawing/2014/main" id="{38F30B64-079C-4F5B-B802-72E7D6666664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3494087" y="1512707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>
              <a:extLst>
                <a:ext uri="{FF2B5EF4-FFF2-40B4-BE49-F238E27FC236}">
                  <a16:creationId xmlns:a16="http://schemas.microsoft.com/office/drawing/2014/main" id="{2748C512-598F-4260-A3EC-64815CCE2808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512708"/>
              <a:ext cx="0" cy="143544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Connector 300">
              <a:extLst>
                <a:ext uri="{FF2B5EF4-FFF2-40B4-BE49-F238E27FC236}">
                  <a16:creationId xmlns:a16="http://schemas.microsoft.com/office/drawing/2014/main" id="{CA24865F-EA18-4B1A-81E4-7875B1AF7C3C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656252"/>
              <a:ext cx="14026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2" name="Oval 301">
            <a:extLst>
              <a:ext uri="{FF2B5EF4-FFF2-40B4-BE49-F238E27FC236}">
                <a16:creationId xmlns:a16="http://schemas.microsoft.com/office/drawing/2014/main" id="{743C8347-8833-478A-84E2-920FA6BCFB7A}"/>
              </a:ext>
            </a:extLst>
          </p:cNvPr>
          <p:cNvSpPr/>
          <p:nvPr/>
        </p:nvSpPr>
        <p:spPr>
          <a:xfrm rot="10800000">
            <a:off x="766505" y="5330495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303" name="Group 302">
            <a:extLst>
              <a:ext uri="{FF2B5EF4-FFF2-40B4-BE49-F238E27FC236}">
                <a16:creationId xmlns:a16="http://schemas.microsoft.com/office/drawing/2014/main" id="{1D13511A-1FC1-405F-8056-EF289FF613AB}"/>
              </a:ext>
            </a:extLst>
          </p:cNvPr>
          <p:cNvGrpSpPr/>
          <p:nvPr/>
        </p:nvGrpSpPr>
        <p:grpSpPr>
          <a:xfrm>
            <a:off x="1056555" y="5382059"/>
            <a:ext cx="91463" cy="140928"/>
            <a:chOff x="4439732" y="1735257"/>
            <a:chExt cx="249650" cy="266260"/>
          </a:xfrm>
        </p:grpSpPr>
        <p:cxnSp>
          <p:nvCxnSpPr>
            <p:cNvPr id="304" name="Straight Connector 303">
              <a:extLst>
                <a:ext uri="{FF2B5EF4-FFF2-40B4-BE49-F238E27FC236}">
                  <a16:creationId xmlns:a16="http://schemas.microsoft.com/office/drawing/2014/main" id="{D26449F3-4EC0-466B-9A1A-B0272BE47139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Connector 304">
              <a:extLst>
                <a:ext uri="{FF2B5EF4-FFF2-40B4-BE49-F238E27FC236}">
                  <a16:creationId xmlns:a16="http://schemas.microsoft.com/office/drawing/2014/main" id="{0D168BF3-5906-4CA8-B8E1-F4EB001F086B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6" name="Oval 305">
            <a:extLst>
              <a:ext uri="{FF2B5EF4-FFF2-40B4-BE49-F238E27FC236}">
                <a16:creationId xmlns:a16="http://schemas.microsoft.com/office/drawing/2014/main" id="{613D157F-BE40-43D5-89C6-F316A1B9C0AF}"/>
              </a:ext>
            </a:extLst>
          </p:cNvPr>
          <p:cNvSpPr/>
          <p:nvPr/>
        </p:nvSpPr>
        <p:spPr>
          <a:xfrm rot="5400000">
            <a:off x="1011296" y="5296396"/>
            <a:ext cx="90515" cy="91465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307" name="Group 306">
            <a:extLst>
              <a:ext uri="{FF2B5EF4-FFF2-40B4-BE49-F238E27FC236}">
                <a16:creationId xmlns:a16="http://schemas.microsoft.com/office/drawing/2014/main" id="{2C6A5289-2269-4058-A270-3ED161E4BFFA}"/>
              </a:ext>
            </a:extLst>
          </p:cNvPr>
          <p:cNvGrpSpPr/>
          <p:nvPr/>
        </p:nvGrpSpPr>
        <p:grpSpPr>
          <a:xfrm rot="16200000">
            <a:off x="747100" y="4910609"/>
            <a:ext cx="150485" cy="140928"/>
            <a:chOff x="4439732" y="1735257"/>
            <a:chExt cx="249650" cy="266260"/>
          </a:xfrm>
        </p:grpSpPr>
        <p:cxnSp>
          <p:nvCxnSpPr>
            <p:cNvPr id="308" name="Straight Connector 307">
              <a:extLst>
                <a:ext uri="{FF2B5EF4-FFF2-40B4-BE49-F238E27FC236}">
                  <a16:creationId xmlns:a16="http://schemas.microsoft.com/office/drawing/2014/main" id="{30B7E6AE-98CC-4A86-9C5D-1DA623441B13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>
              <a:extLst>
                <a:ext uri="{FF2B5EF4-FFF2-40B4-BE49-F238E27FC236}">
                  <a16:creationId xmlns:a16="http://schemas.microsoft.com/office/drawing/2014/main" id="{887C9E52-25A4-4D95-A12A-6FD7F81613E1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0" name="Oval 309">
            <a:extLst>
              <a:ext uri="{FF2B5EF4-FFF2-40B4-BE49-F238E27FC236}">
                <a16:creationId xmlns:a16="http://schemas.microsoft.com/office/drawing/2014/main" id="{C220A086-4308-44F1-926D-5C186F2F7BA6}"/>
              </a:ext>
            </a:extLst>
          </p:cNvPr>
          <p:cNvSpPr/>
          <p:nvPr/>
        </p:nvSpPr>
        <p:spPr>
          <a:xfrm>
            <a:off x="665748" y="5013143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311" name="Group 310">
            <a:extLst>
              <a:ext uri="{FF2B5EF4-FFF2-40B4-BE49-F238E27FC236}">
                <a16:creationId xmlns:a16="http://schemas.microsoft.com/office/drawing/2014/main" id="{A4EBAED6-E57D-46A0-8A49-45B31C65B442}"/>
              </a:ext>
            </a:extLst>
          </p:cNvPr>
          <p:cNvGrpSpPr/>
          <p:nvPr/>
        </p:nvGrpSpPr>
        <p:grpSpPr>
          <a:xfrm>
            <a:off x="892807" y="5080915"/>
            <a:ext cx="258856" cy="90000"/>
            <a:chOff x="4268071" y="1075055"/>
            <a:chExt cx="482298" cy="197661"/>
          </a:xfrm>
        </p:grpSpPr>
        <p:cxnSp>
          <p:nvCxnSpPr>
            <p:cNvPr id="312" name="Straight Connector 311">
              <a:extLst>
                <a:ext uri="{FF2B5EF4-FFF2-40B4-BE49-F238E27FC236}">
                  <a16:creationId xmlns:a16="http://schemas.microsoft.com/office/drawing/2014/main" id="{E792B92F-BB72-42FC-B1FA-0A0C285AC3F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29947" y="1075055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>
              <a:extLst>
                <a:ext uri="{FF2B5EF4-FFF2-40B4-BE49-F238E27FC236}">
                  <a16:creationId xmlns:a16="http://schemas.microsoft.com/office/drawing/2014/main" id="{7373B656-5E3D-483A-897F-B8570DE656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68071" y="1075055"/>
              <a:ext cx="161876" cy="197661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4" name="Oval 313">
            <a:extLst>
              <a:ext uri="{FF2B5EF4-FFF2-40B4-BE49-F238E27FC236}">
                <a16:creationId xmlns:a16="http://schemas.microsoft.com/office/drawing/2014/main" id="{169DC0C7-C26E-4A98-B62A-3BD5D93AED7B}"/>
              </a:ext>
            </a:extLst>
          </p:cNvPr>
          <p:cNvSpPr/>
          <p:nvPr/>
        </p:nvSpPr>
        <p:spPr>
          <a:xfrm>
            <a:off x="826404" y="5141958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315" name="Oval 314">
            <a:extLst>
              <a:ext uri="{FF2B5EF4-FFF2-40B4-BE49-F238E27FC236}">
                <a16:creationId xmlns:a16="http://schemas.microsoft.com/office/drawing/2014/main" id="{1425C4AB-2998-4222-99AF-E1AC034A9AFC}"/>
              </a:ext>
            </a:extLst>
          </p:cNvPr>
          <p:cNvSpPr/>
          <p:nvPr/>
        </p:nvSpPr>
        <p:spPr>
          <a:xfrm>
            <a:off x="595928" y="5209026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16" name="Oval 315">
            <a:extLst>
              <a:ext uri="{FF2B5EF4-FFF2-40B4-BE49-F238E27FC236}">
                <a16:creationId xmlns:a16="http://schemas.microsoft.com/office/drawing/2014/main" id="{9903513A-1044-4C63-879F-14F7D4165FA3}"/>
              </a:ext>
            </a:extLst>
          </p:cNvPr>
          <p:cNvSpPr/>
          <p:nvPr/>
        </p:nvSpPr>
        <p:spPr>
          <a:xfrm>
            <a:off x="979688" y="4979927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17" name="Oval 316">
            <a:extLst>
              <a:ext uri="{FF2B5EF4-FFF2-40B4-BE49-F238E27FC236}">
                <a16:creationId xmlns:a16="http://schemas.microsoft.com/office/drawing/2014/main" id="{30D097EF-9711-41E5-A664-66D46519915E}"/>
              </a:ext>
            </a:extLst>
          </p:cNvPr>
          <p:cNvSpPr/>
          <p:nvPr/>
        </p:nvSpPr>
        <p:spPr>
          <a:xfrm>
            <a:off x="1029675" y="5180438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18" name="Oval 317">
            <a:extLst>
              <a:ext uri="{FF2B5EF4-FFF2-40B4-BE49-F238E27FC236}">
                <a16:creationId xmlns:a16="http://schemas.microsoft.com/office/drawing/2014/main" id="{58FD79AE-A3AE-44DB-A494-431A5C6D4651}"/>
              </a:ext>
            </a:extLst>
          </p:cNvPr>
          <p:cNvSpPr/>
          <p:nvPr/>
        </p:nvSpPr>
        <p:spPr>
          <a:xfrm>
            <a:off x="664073" y="5466237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21" name="Rectangle: Rounded Corners 320">
            <a:extLst>
              <a:ext uri="{FF2B5EF4-FFF2-40B4-BE49-F238E27FC236}">
                <a16:creationId xmlns:a16="http://schemas.microsoft.com/office/drawing/2014/main" id="{762E2346-E8C5-47D9-BBA2-CD81ECCB2824}"/>
              </a:ext>
            </a:extLst>
          </p:cNvPr>
          <p:cNvSpPr/>
          <p:nvPr/>
        </p:nvSpPr>
        <p:spPr>
          <a:xfrm>
            <a:off x="216059" y="5769792"/>
            <a:ext cx="1244008" cy="58543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POP LEFT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APPLY</a:t>
            </a:r>
          </a:p>
        </p:txBody>
      </p:sp>
      <p:grpSp>
        <p:nvGrpSpPr>
          <p:cNvPr id="194" name="Group 193">
            <a:extLst>
              <a:ext uri="{FF2B5EF4-FFF2-40B4-BE49-F238E27FC236}">
                <a16:creationId xmlns:a16="http://schemas.microsoft.com/office/drawing/2014/main" id="{CBFDCD27-4359-4F69-A970-16A298891B73}"/>
              </a:ext>
            </a:extLst>
          </p:cNvPr>
          <p:cNvGrpSpPr/>
          <p:nvPr/>
        </p:nvGrpSpPr>
        <p:grpSpPr>
          <a:xfrm>
            <a:off x="2965012" y="2746407"/>
            <a:ext cx="277188" cy="325716"/>
            <a:chOff x="1493069" y="1510037"/>
            <a:chExt cx="343716" cy="403892"/>
          </a:xfrm>
        </p:grpSpPr>
        <p:grpSp>
          <p:nvGrpSpPr>
            <p:cNvPr id="195" name="Group 194">
              <a:extLst>
                <a:ext uri="{FF2B5EF4-FFF2-40B4-BE49-F238E27FC236}">
                  <a16:creationId xmlns:a16="http://schemas.microsoft.com/office/drawing/2014/main" id="{1DB24C98-D828-453F-B6CE-65FC9DF135CC}"/>
                </a:ext>
              </a:extLst>
            </p:cNvPr>
            <p:cNvGrpSpPr/>
            <p:nvPr/>
          </p:nvGrpSpPr>
          <p:grpSpPr>
            <a:xfrm>
              <a:off x="1493069" y="1510037"/>
              <a:ext cx="343716" cy="403892"/>
              <a:chOff x="517156" y="363265"/>
              <a:chExt cx="2295542" cy="2697436"/>
            </a:xfrm>
          </p:grpSpPr>
          <p:sp>
            <p:nvSpPr>
              <p:cNvPr id="197" name="Freeform: Shape 196">
                <a:extLst>
                  <a:ext uri="{FF2B5EF4-FFF2-40B4-BE49-F238E27FC236}">
                    <a16:creationId xmlns:a16="http://schemas.microsoft.com/office/drawing/2014/main" id="{DFC64391-01D6-4539-8AC3-F0787AA13DB0}"/>
                  </a:ext>
                </a:extLst>
              </p:cNvPr>
              <p:cNvSpPr/>
              <p:nvPr/>
            </p:nvSpPr>
            <p:spPr>
              <a:xfrm>
                <a:off x="517156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FFA72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198" name="Freeform: Shape 197">
                <a:extLst>
                  <a:ext uri="{FF2B5EF4-FFF2-40B4-BE49-F238E27FC236}">
                    <a16:creationId xmlns:a16="http://schemas.microsoft.com/office/drawing/2014/main" id="{0612C0B8-D958-4346-982D-1CE799E647FE}"/>
                  </a:ext>
                </a:extLst>
              </p:cNvPr>
              <p:cNvSpPr/>
              <p:nvPr/>
            </p:nvSpPr>
            <p:spPr>
              <a:xfrm flipH="1">
                <a:off x="1658724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FF980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199" name="Freeform: Shape 198">
                <a:extLst>
                  <a:ext uri="{FF2B5EF4-FFF2-40B4-BE49-F238E27FC236}">
                    <a16:creationId xmlns:a16="http://schemas.microsoft.com/office/drawing/2014/main" id="{15C00F30-9E92-4F76-BDBC-92EAF52D32C9}"/>
                  </a:ext>
                </a:extLst>
              </p:cNvPr>
              <p:cNvSpPr/>
              <p:nvPr/>
            </p:nvSpPr>
            <p:spPr>
              <a:xfrm>
                <a:off x="517156" y="363265"/>
                <a:ext cx="2295542" cy="2697436"/>
              </a:xfrm>
              <a:custGeom>
                <a:avLst/>
                <a:gdLst>
                  <a:gd name="connsiteX0" fmla="*/ 2491740 w 4587240"/>
                  <a:gd name="connsiteY0" fmla="*/ 0 h 5372100"/>
                  <a:gd name="connsiteX1" fmla="*/ 4091940 w 4587240"/>
                  <a:gd name="connsiteY1" fmla="*/ 678180 h 5372100"/>
                  <a:gd name="connsiteX2" fmla="*/ 4587240 w 4587240"/>
                  <a:gd name="connsiteY2" fmla="*/ 1135380 h 5372100"/>
                  <a:gd name="connsiteX3" fmla="*/ 4320540 w 4587240"/>
                  <a:gd name="connsiteY3" fmla="*/ 3642360 h 5372100"/>
                  <a:gd name="connsiteX4" fmla="*/ 2301240 w 4587240"/>
                  <a:gd name="connsiteY4" fmla="*/ 5372100 h 5372100"/>
                  <a:gd name="connsiteX5" fmla="*/ 304800 w 4587240"/>
                  <a:gd name="connsiteY5" fmla="*/ 3794760 h 5372100"/>
                  <a:gd name="connsiteX6" fmla="*/ 0 w 4587240"/>
                  <a:gd name="connsiteY6" fmla="*/ 1127760 h 5372100"/>
                  <a:gd name="connsiteX7" fmla="*/ 502920 w 4587240"/>
                  <a:gd name="connsiteY7" fmla="*/ 670560 h 5372100"/>
                  <a:gd name="connsiteX8" fmla="*/ 2095500 w 4587240"/>
                  <a:gd name="connsiteY8" fmla="*/ 0 h 5372100"/>
                  <a:gd name="connsiteX9" fmla="*/ 2491740 w 4587240"/>
                  <a:gd name="connsiteY9" fmla="*/ 0 h 5372100"/>
                  <a:gd name="connsiteX0" fmla="*/ 2491740 w 4587240"/>
                  <a:gd name="connsiteY0" fmla="*/ 59266 h 5431366"/>
                  <a:gd name="connsiteX1" fmla="*/ 4091940 w 4587240"/>
                  <a:gd name="connsiteY1" fmla="*/ 737446 h 5431366"/>
                  <a:gd name="connsiteX2" fmla="*/ 4587240 w 4587240"/>
                  <a:gd name="connsiteY2" fmla="*/ 1194646 h 5431366"/>
                  <a:gd name="connsiteX3" fmla="*/ 4320540 w 4587240"/>
                  <a:gd name="connsiteY3" fmla="*/ 3701626 h 5431366"/>
                  <a:gd name="connsiteX4" fmla="*/ 2301240 w 4587240"/>
                  <a:gd name="connsiteY4" fmla="*/ 5431366 h 5431366"/>
                  <a:gd name="connsiteX5" fmla="*/ 304800 w 4587240"/>
                  <a:gd name="connsiteY5" fmla="*/ 3854026 h 5431366"/>
                  <a:gd name="connsiteX6" fmla="*/ 0 w 4587240"/>
                  <a:gd name="connsiteY6" fmla="*/ 1187026 h 5431366"/>
                  <a:gd name="connsiteX7" fmla="*/ 502920 w 4587240"/>
                  <a:gd name="connsiteY7" fmla="*/ 729826 h 5431366"/>
                  <a:gd name="connsiteX8" fmla="*/ 2095500 w 4587240"/>
                  <a:gd name="connsiteY8" fmla="*/ 59266 h 5431366"/>
                  <a:gd name="connsiteX9" fmla="*/ 2491740 w 4587240"/>
                  <a:gd name="connsiteY9" fmla="*/ 59266 h 5431366"/>
                  <a:gd name="connsiteX0" fmla="*/ 2491740 w 4587240"/>
                  <a:gd name="connsiteY0" fmla="*/ 76256 h 5448356"/>
                  <a:gd name="connsiteX1" fmla="*/ 4091940 w 4587240"/>
                  <a:gd name="connsiteY1" fmla="*/ 754436 h 5448356"/>
                  <a:gd name="connsiteX2" fmla="*/ 4587240 w 4587240"/>
                  <a:gd name="connsiteY2" fmla="*/ 1211636 h 5448356"/>
                  <a:gd name="connsiteX3" fmla="*/ 4320540 w 4587240"/>
                  <a:gd name="connsiteY3" fmla="*/ 3718616 h 5448356"/>
                  <a:gd name="connsiteX4" fmla="*/ 2301240 w 4587240"/>
                  <a:gd name="connsiteY4" fmla="*/ 5448356 h 5448356"/>
                  <a:gd name="connsiteX5" fmla="*/ 304800 w 4587240"/>
                  <a:gd name="connsiteY5" fmla="*/ 3871016 h 5448356"/>
                  <a:gd name="connsiteX6" fmla="*/ 0 w 4587240"/>
                  <a:gd name="connsiteY6" fmla="*/ 1204016 h 5448356"/>
                  <a:gd name="connsiteX7" fmla="*/ 502920 w 4587240"/>
                  <a:gd name="connsiteY7" fmla="*/ 746816 h 5448356"/>
                  <a:gd name="connsiteX8" fmla="*/ 2095500 w 4587240"/>
                  <a:gd name="connsiteY8" fmla="*/ 76256 h 5448356"/>
                  <a:gd name="connsiteX9" fmla="*/ 2491740 w 4587240"/>
                  <a:gd name="connsiteY9" fmla="*/ 76256 h 5448356"/>
                  <a:gd name="connsiteX0" fmla="*/ 2491740 w 4587240"/>
                  <a:gd name="connsiteY0" fmla="*/ 66256 h 5438356"/>
                  <a:gd name="connsiteX1" fmla="*/ 4091940 w 4587240"/>
                  <a:gd name="connsiteY1" fmla="*/ 744436 h 5438356"/>
                  <a:gd name="connsiteX2" fmla="*/ 4587240 w 4587240"/>
                  <a:gd name="connsiteY2" fmla="*/ 1201636 h 5438356"/>
                  <a:gd name="connsiteX3" fmla="*/ 4320540 w 4587240"/>
                  <a:gd name="connsiteY3" fmla="*/ 3708616 h 5438356"/>
                  <a:gd name="connsiteX4" fmla="*/ 2301240 w 4587240"/>
                  <a:gd name="connsiteY4" fmla="*/ 5438356 h 5438356"/>
                  <a:gd name="connsiteX5" fmla="*/ 304800 w 4587240"/>
                  <a:gd name="connsiteY5" fmla="*/ 3861016 h 5438356"/>
                  <a:gd name="connsiteX6" fmla="*/ 0 w 4587240"/>
                  <a:gd name="connsiteY6" fmla="*/ 1194016 h 5438356"/>
                  <a:gd name="connsiteX7" fmla="*/ 502920 w 4587240"/>
                  <a:gd name="connsiteY7" fmla="*/ 736816 h 5438356"/>
                  <a:gd name="connsiteX8" fmla="*/ 2095500 w 4587240"/>
                  <a:gd name="connsiteY8" fmla="*/ 66256 h 5438356"/>
                  <a:gd name="connsiteX9" fmla="*/ 2491740 w 4587240"/>
                  <a:gd name="connsiteY9" fmla="*/ 66256 h 5438356"/>
                  <a:gd name="connsiteX0" fmla="*/ 2491740 w 4587240"/>
                  <a:gd name="connsiteY0" fmla="*/ 68601 h 5440701"/>
                  <a:gd name="connsiteX1" fmla="*/ 4091940 w 4587240"/>
                  <a:gd name="connsiteY1" fmla="*/ 746781 h 5440701"/>
                  <a:gd name="connsiteX2" fmla="*/ 4587240 w 4587240"/>
                  <a:gd name="connsiteY2" fmla="*/ 1203981 h 5440701"/>
                  <a:gd name="connsiteX3" fmla="*/ 4320540 w 4587240"/>
                  <a:gd name="connsiteY3" fmla="*/ 3710961 h 5440701"/>
                  <a:gd name="connsiteX4" fmla="*/ 2301240 w 4587240"/>
                  <a:gd name="connsiteY4" fmla="*/ 5440701 h 5440701"/>
                  <a:gd name="connsiteX5" fmla="*/ 304800 w 4587240"/>
                  <a:gd name="connsiteY5" fmla="*/ 3863361 h 5440701"/>
                  <a:gd name="connsiteX6" fmla="*/ 0 w 4587240"/>
                  <a:gd name="connsiteY6" fmla="*/ 1196361 h 5440701"/>
                  <a:gd name="connsiteX7" fmla="*/ 502920 w 4587240"/>
                  <a:gd name="connsiteY7" fmla="*/ 739161 h 5440701"/>
                  <a:gd name="connsiteX8" fmla="*/ 2095500 w 4587240"/>
                  <a:gd name="connsiteY8" fmla="*/ 68601 h 5440701"/>
                  <a:gd name="connsiteX9" fmla="*/ 2491740 w 4587240"/>
                  <a:gd name="connsiteY9" fmla="*/ 68601 h 5440701"/>
                  <a:gd name="connsiteX0" fmla="*/ 2491740 w 4587240"/>
                  <a:gd name="connsiteY0" fmla="*/ 72660 h 5444760"/>
                  <a:gd name="connsiteX1" fmla="*/ 4091940 w 4587240"/>
                  <a:gd name="connsiteY1" fmla="*/ 750840 h 5444760"/>
                  <a:gd name="connsiteX2" fmla="*/ 4587240 w 4587240"/>
                  <a:gd name="connsiteY2" fmla="*/ 1208040 h 5444760"/>
                  <a:gd name="connsiteX3" fmla="*/ 4320540 w 4587240"/>
                  <a:gd name="connsiteY3" fmla="*/ 3715020 h 5444760"/>
                  <a:gd name="connsiteX4" fmla="*/ 2301240 w 4587240"/>
                  <a:gd name="connsiteY4" fmla="*/ 5444760 h 5444760"/>
                  <a:gd name="connsiteX5" fmla="*/ 304800 w 4587240"/>
                  <a:gd name="connsiteY5" fmla="*/ 3867420 h 5444760"/>
                  <a:gd name="connsiteX6" fmla="*/ 0 w 4587240"/>
                  <a:gd name="connsiteY6" fmla="*/ 1200420 h 5444760"/>
                  <a:gd name="connsiteX7" fmla="*/ 502920 w 4587240"/>
                  <a:gd name="connsiteY7" fmla="*/ 743220 h 5444760"/>
                  <a:gd name="connsiteX8" fmla="*/ 2095500 w 4587240"/>
                  <a:gd name="connsiteY8" fmla="*/ 72660 h 5444760"/>
                  <a:gd name="connsiteX9" fmla="*/ 2491740 w 4587240"/>
                  <a:gd name="connsiteY9" fmla="*/ 72660 h 5444760"/>
                  <a:gd name="connsiteX0" fmla="*/ 2491740 w 4587240"/>
                  <a:gd name="connsiteY0" fmla="*/ 64732 h 5436832"/>
                  <a:gd name="connsiteX1" fmla="*/ 4091940 w 4587240"/>
                  <a:gd name="connsiteY1" fmla="*/ 742912 h 5436832"/>
                  <a:gd name="connsiteX2" fmla="*/ 4587240 w 4587240"/>
                  <a:gd name="connsiteY2" fmla="*/ 1200112 h 5436832"/>
                  <a:gd name="connsiteX3" fmla="*/ 4320540 w 4587240"/>
                  <a:gd name="connsiteY3" fmla="*/ 3707092 h 5436832"/>
                  <a:gd name="connsiteX4" fmla="*/ 2301240 w 4587240"/>
                  <a:gd name="connsiteY4" fmla="*/ 5436832 h 5436832"/>
                  <a:gd name="connsiteX5" fmla="*/ 304800 w 4587240"/>
                  <a:gd name="connsiteY5" fmla="*/ 3859492 h 5436832"/>
                  <a:gd name="connsiteX6" fmla="*/ 0 w 4587240"/>
                  <a:gd name="connsiteY6" fmla="*/ 1192492 h 5436832"/>
                  <a:gd name="connsiteX7" fmla="*/ 502920 w 4587240"/>
                  <a:gd name="connsiteY7" fmla="*/ 735292 h 5436832"/>
                  <a:gd name="connsiteX8" fmla="*/ 2095500 w 4587240"/>
                  <a:gd name="connsiteY8" fmla="*/ 64732 h 5436832"/>
                  <a:gd name="connsiteX9" fmla="*/ 2491740 w 4587240"/>
                  <a:gd name="connsiteY9" fmla="*/ 64732 h 5436832"/>
                  <a:gd name="connsiteX0" fmla="*/ 2491740 w 4587240"/>
                  <a:gd name="connsiteY0" fmla="*/ 66731 h 5438831"/>
                  <a:gd name="connsiteX1" fmla="*/ 4091940 w 4587240"/>
                  <a:gd name="connsiteY1" fmla="*/ 744911 h 5438831"/>
                  <a:gd name="connsiteX2" fmla="*/ 4587240 w 4587240"/>
                  <a:gd name="connsiteY2" fmla="*/ 1202111 h 5438831"/>
                  <a:gd name="connsiteX3" fmla="*/ 4320540 w 4587240"/>
                  <a:gd name="connsiteY3" fmla="*/ 3709091 h 5438831"/>
                  <a:gd name="connsiteX4" fmla="*/ 2301240 w 4587240"/>
                  <a:gd name="connsiteY4" fmla="*/ 5438831 h 5438831"/>
                  <a:gd name="connsiteX5" fmla="*/ 304800 w 4587240"/>
                  <a:gd name="connsiteY5" fmla="*/ 3861491 h 5438831"/>
                  <a:gd name="connsiteX6" fmla="*/ 0 w 4587240"/>
                  <a:gd name="connsiteY6" fmla="*/ 1194491 h 5438831"/>
                  <a:gd name="connsiteX7" fmla="*/ 502920 w 4587240"/>
                  <a:gd name="connsiteY7" fmla="*/ 737291 h 5438831"/>
                  <a:gd name="connsiteX8" fmla="*/ 2095500 w 4587240"/>
                  <a:gd name="connsiteY8" fmla="*/ 66731 h 5438831"/>
                  <a:gd name="connsiteX9" fmla="*/ 2491740 w 4587240"/>
                  <a:gd name="connsiteY9" fmla="*/ 66731 h 543883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6678 h 5436397"/>
                  <a:gd name="connsiteX1" fmla="*/ 4091940 w 4587240"/>
                  <a:gd name="connsiteY1" fmla="*/ 742477 h 5436397"/>
                  <a:gd name="connsiteX2" fmla="*/ 4587240 w 4587240"/>
                  <a:gd name="connsiteY2" fmla="*/ 1199677 h 5436397"/>
                  <a:gd name="connsiteX3" fmla="*/ 4320540 w 4587240"/>
                  <a:gd name="connsiteY3" fmla="*/ 3706657 h 5436397"/>
                  <a:gd name="connsiteX4" fmla="*/ 2301240 w 4587240"/>
                  <a:gd name="connsiteY4" fmla="*/ 5436397 h 5436397"/>
                  <a:gd name="connsiteX5" fmla="*/ 304800 w 4587240"/>
                  <a:gd name="connsiteY5" fmla="*/ 3859057 h 5436397"/>
                  <a:gd name="connsiteX6" fmla="*/ 0 w 4587240"/>
                  <a:gd name="connsiteY6" fmla="*/ 1192057 h 5436397"/>
                  <a:gd name="connsiteX7" fmla="*/ 502920 w 4587240"/>
                  <a:gd name="connsiteY7" fmla="*/ 734857 h 5436397"/>
                  <a:gd name="connsiteX8" fmla="*/ 2095500 w 4587240"/>
                  <a:gd name="connsiteY8" fmla="*/ 64297 h 5436397"/>
                  <a:gd name="connsiteX9" fmla="*/ 2486977 w 4587240"/>
                  <a:gd name="connsiteY9" fmla="*/ 66678 h 5436397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95292"/>
                  <a:gd name="connsiteY0" fmla="*/ 65686 h 5435405"/>
                  <a:gd name="connsiteX1" fmla="*/ 4091940 w 4595292"/>
                  <a:gd name="connsiteY1" fmla="*/ 741485 h 5435405"/>
                  <a:gd name="connsiteX2" fmla="*/ 4587240 w 4595292"/>
                  <a:gd name="connsiteY2" fmla="*/ 1198685 h 5435405"/>
                  <a:gd name="connsiteX3" fmla="*/ 4320540 w 4595292"/>
                  <a:gd name="connsiteY3" fmla="*/ 3705665 h 5435405"/>
                  <a:gd name="connsiteX4" fmla="*/ 2301240 w 4595292"/>
                  <a:gd name="connsiteY4" fmla="*/ 5435405 h 5435405"/>
                  <a:gd name="connsiteX5" fmla="*/ 304800 w 4595292"/>
                  <a:gd name="connsiteY5" fmla="*/ 3858065 h 5435405"/>
                  <a:gd name="connsiteX6" fmla="*/ 0 w 4595292"/>
                  <a:gd name="connsiteY6" fmla="*/ 1191065 h 5435405"/>
                  <a:gd name="connsiteX7" fmla="*/ 502920 w 4595292"/>
                  <a:gd name="connsiteY7" fmla="*/ 733865 h 5435405"/>
                  <a:gd name="connsiteX8" fmla="*/ 2095500 w 4595292"/>
                  <a:gd name="connsiteY8" fmla="*/ 63305 h 5435405"/>
                  <a:gd name="connsiteX9" fmla="*/ 2486977 w 4595292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511909 w 4631396"/>
                  <a:gd name="connsiteY0" fmla="*/ 65686 h 5435405"/>
                  <a:gd name="connsiteX1" fmla="*/ 4116872 w 4631396"/>
                  <a:gd name="connsiteY1" fmla="*/ 741485 h 5435405"/>
                  <a:gd name="connsiteX2" fmla="*/ 4612172 w 4631396"/>
                  <a:gd name="connsiteY2" fmla="*/ 1198685 h 5435405"/>
                  <a:gd name="connsiteX3" fmla="*/ 4345472 w 4631396"/>
                  <a:gd name="connsiteY3" fmla="*/ 3705665 h 5435405"/>
                  <a:gd name="connsiteX4" fmla="*/ 2326172 w 4631396"/>
                  <a:gd name="connsiteY4" fmla="*/ 5435405 h 5435405"/>
                  <a:gd name="connsiteX5" fmla="*/ 329732 w 4631396"/>
                  <a:gd name="connsiteY5" fmla="*/ 3858065 h 5435405"/>
                  <a:gd name="connsiteX6" fmla="*/ 24932 w 4631396"/>
                  <a:gd name="connsiteY6" fmla="*/ 1191065 h 5435405"/>
                  <a:gd name="connsiteX7" fmla="*/ 527852 w 4631396"/>
                  <a:gd name="connsiteY7" fmla="*/ 733865 h 5435405"/>
                  <a:gd name="connsiteX8" fmla="*/ 2120432 w 4631396"/>
                  <a:gd name="connsiteY8" fmla="*/ 63305 h 5435405"/>
                  <a:gd name="connsiteX9" fmla="*/ 2511909 w 4631396"/>
                  <a:gd name="connsiteY9" fmla="*/ 65686 h 5435405"/>
                  <a:gd name="connsiteX0" fmla="*/ 2524166 w 4643653"/>
                  <a:gd name="connsiteY0" fmla="*/ 65686 h 5435405"/>
                  <a:gd name="connsiteX1" fmla="*/ 4129129 w 4643653"/>
                  <a:gd name="connsiteY1" fmla="*/ 741485 h 5435405"/>
                  <a:gd name="connsiteX2" fmla="*/ 4624429 w 4643653"/>
                  <a:gd name="connsiteY2" fmla="*/ 1198685 h 5435405"/>
                  <a:gd name="connsiteX3" fmla="*/ 4357729 w 4643653"/>
                  <a:gd name="connsiteY3" fmla="*/ 3705665 h 5435405"/>
                  <a:gd name="connsiteX4" fmla="*/ 2338429 w 4643653"/>
                  <a:gd name="connsiteY4" fmla="*/ 5435405 h 5435405"/>
                  <a:gd name="connsiteX5" fmla="*/ 341989 w 4643653"/>
                  <a:gd name="connsiteY5" fmla="*/ 3858065 h 5435405"/>
                  <a:gd name="connsiteX6" fmla="*/ 37189 w 4643653"/>
                  <a:gd name="connsiteY6" fmla="*/ 1191065 h 5435405"/>
                  <a:gd name="connsiteX7" fmla="*/ 540109 w 4643653"/>
                  <a:gd name="connsiteY7" fmla="*/ 733865 h 5435405"/>
                  <a:gd name="connsiteX8" fmla="*/ 2132689 w 4643653"/>
                  <a:gd name="connsiteY8" fmla="*/ 63305 h 5435405"/>
                  <a:gd name="connsiteX9" fmla="*/ 2524166 w 4643653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625577" h="5435405">
                    <a:moveTo>
                      <a:pt x="2506090" y="65686"/>
                    </a:moveTo>
                    <a:cubicBezTo>
                      <a:pt x="3183953" y="757677"/>
                      <a:pt x="3942777" y="725769"/>
                      <a:pt x="4111053" y="741485"/>
                    </a:cubicBezTo>
                    <a:cubicBezTo>
                      <a:pt x="4490466" y="817685"/>
                      <a:pt x="4555553" y="1060573"/>
                      <a:pt x="4606353" y="1198685"/>
                    </a:cubicBezTo>
                    <a:cubicBezTo>
                      <a:pt x="4660328" y="2081970"/>
                      <a:pt x="4609528" y="3089080"/>
                      <a:pt x="4339653" y="3705665"/>
                    </a:cubicBezTo>
                    <a:cubicBezTo>
                      <a:pt x="3885628" y="4753732"/>
                      <a:pt x="2922015" y="5330313"/>
                      <a:pt x="2320353" y="5435405"/>
                    </a:cubicBezTo>
                    <a:cubicBezTo>
                      <a:pt x="1707261" y="5347775"/>
                      <a:pt x="760793" y="4788658"/>
                      <a:pt x="323913" y="3858065"/>
                    </a:cubicBezTo>
                    <a:cubicBezTo>
                      <a:pt x="-72962" y="2845240"/>
                      <a:pt x="-3112" y="2065778"/>
                      <a:pt x="19113" y="1191065"/>
                    </a:cubicBezTo>
                    <a:cubicBezTo>
                      <a:pt x="110553" y="833878"/>
                      <a:pt x="354393" y="762440"/>
                      <a:pt x="522033" y="733865"/>
                    </a:cubicBezTo>
                    <a:cubicBezTo>
                      <a:pt x="1486280" y="705608"/>
                      <a:pt x="1807591" y="301113"/>
                      <a:pt x="2114613" y="63305"/>
                    </a:cubicBezTo>
                    <a:cubicBezTo>
                      <a:pt x="2175255" y="3774"/>
                      <a:pt x="2354960" y="-43851"/>
                      <a:pt x="2506090" y="65686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dirty="0"/>
              </a:p>
            </p:txBody>
          </p:sp>
        </p:grpSp>
        <p:pic>
          <p:nvPicPr>
            <p:cNvPr id="196" name="Graphic 195">
              <a:extLst>
                <a:ext uri="{FF2B5EF4-FFF2-40B4-BE49-F238E27FC236}">
                  <a16:creationId xmlns:a16="http://schemas.microsoft.com/office/drawing/2014/main" id="{AEDA1975-49C9-4610-9FD8-C65807A4310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566422" y="1613174"/>
              <a:ext cx="197316" cy="197316"/>
            </a:xfrm>
            <a:prstGeom prst="rect">
              <a:avLst/>
            </a:prstGeom>
          </p:spPr>
        </p:pic>
      </p:grpSp>
      <p:grpSp>
        <p:nvGrpSpPr>
          <p:cNvPr id="200" name="Group 199">
            <a:extLst>
              <a:ext uri="{FF2B5EF4-FFF2-40B4-BE49-F238E27FC236}">
                <a16:creationId xmlns:a16="http://schemas.microsoft.com/office/drawing/2014/main" id="{498B6DB3-0FE3-42E8-B412-DBEABB8D32FA}"/>
              </a:ext>
            </a:extLst>
          </p:cNvPr>
          <p:cNvGrpSpPr/>
          <p:nvPr/>
        </p:nvGrpSpPr>
        <p:grpSpPr>
          <a:xfrm>
            <a:off x="7323707" y="2723773"/>
            <a:ext cx="277188" cy="325716"/>
            <a:chOff x="1493069" y="1510037"/>
            <a:chExt cx="343716" cy="403892"/>
          </a:xfrm>
        </p:grpSpPr>
        <p:grpSp>
          <p:nvGrpSpPr>
            <p:cNvPr id="201" name="Group 200">
              <a:extLst>
                <a:ext uri="{FF2B5EF4-FFF2-40B4-BE49-F238E27FC236}">
                  <a16:creationId xmlns:a16="http://schemas.microsoft.com/office/drawing/2014/main" id="{97FC3A2F-104D-4F00-BD74-13D9C8F86250}"/>
                </a:ext>
              </a:extLst>
            </p:cNvPr>
            <p:cNvGrpSpPr/>
            <p:nvPr/>
          </p:nvGrpSpPr>
          <p:grpSpPr>
            <a:xfrm>
              <a:off x="1493069" y="1510037"/>
              <a:ext cx="343716" cy="403892"/>
              <a:chOff x="517156" y="363265"/>
              <a:chExt cx="2295542" cy="2697436"/>
            </a:xfrm>
          </p:grpSpPr>
          <p:sp>
            <p:nvSpPr>
              <p:cNvPr id="203" name="Freeform: Shape 202">
                <a:extLst>
                  <a:ext uri="{FF2B5EF4-FFF2-40B4-BE49-F238E27FC236}">
                    <a16:creationId xmlns:a16="http://schemas.microsoft.com/office/drawing/2014/main" id="{3C46ECCE-979B-4D8F-B11A-A245AA665305}"/>
                  </a:ext>
                </a:extLst>
              </p:cNvPr>
              <p:cNvSpPr/>
              <p:nvPr/>
            </p:nvSpPr>
            <p:spPr>
              <a:xfrm>
                <a:off x="517156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FFA72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04" name="Freeform: Shape 203">
                <a:extLst>
                  <a:ext uri="{FF2B5EF4-FFF2-40B4-BE49-F238E27FC236}">
                    <a16:creationId xmlns:a16="http://schemas.microsoft.com/office/drawing/2014/main" id="{2F775D97-8F00-4751-AEA4-E414B438354A}"/>
                  </a:ext>
                </a:extLst>
              </p:cNvPr>
              <p:cNvSpPr/>
              <p:nvPr/>
            </p:nvSpPr>
            <p:spPr>
              <a:xfrm flipH="1">
                <a:off x="1658724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FF980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05" name="Freeform: Shape 204">
                <a:extLst>
                  <a:ext uri="{FF2B5EF4-FFF2-40B4-BE49-F238E27FC236}">
                    <a16:creationId xmlns:a16="http://schemas.microsoft.com/office/drawing/2014/main" id="{4FE51358-B6D6-4098-BD4F-20661701BDC8}"/>
                  </a:ext>
                </a:extLst>
              </p:cNvPr>
              <p:cNvSpPr/>
              <p:nvPr/>
            </p:nvSpPr>
            <p:spPr>
              <a:xfrm>
                <a:off x="517156" y="363265"/>
                <a:ext cx="2295542" cy="2697436"/>
              </a:xfrm>
              <a:custGeom>
                <a:avLst/>
                <a:gdLst>
                  <a:gd name="connsiteX0" fmla="*/ 2491740 w 4587240"/>
                  <a:gd name="connsiteY0" fmla="*/ 0 h 5372100"/>
                  <a:gd name="connsiteX1" fmla="*/ 4091940 w 4587240"/>
                  <a:gd name="connsiteY1" fmla="*/ 678180 h 5372100"/>
                  <a:gd name="connsiteX2" fmla="*/ 4587240 w 4587240"/>
                  <a:gd name="connsiteY2" fmla="*/ 1135380 h 5372100"/>
                  <a:gd name="connsiteX3" fmla="*/ 4320540 w 4587240"/>
                  <a:gd name="connsiteY3" fmla="*/ 3642360 h 5372100"/>
                  <a:gd name="connsiteX4" fmla="*/ 2301240 w 4587240"/>
                  <a:gd name="connsiteY4" fmla="*/ 5372100 h 5372100"/>
                  <a:gd name="connsiteX5" fmla="*/ 304800 w 4587240"/>
                  <a:gd name="connsiteY5" fmla="*/ 3794760 h 5372100"/>
                  <a:gd name="connsiteX6" fmla="*/ 0 w 4587240"/>
                  <a:gd name="connsiteY6" fmla="*/ 1127760 h 5372100"/>
                  <a:gd name="connsiteX7" fmla="*/ 502920 w 4587240"/>
                  <a:gd name="connsiteY7" fmla="*/ 670560 h 5372100"/>
                  <a:gd name="connsiteX8" fmla="*/ 2095500 w 4587240"/>
                  <a:gd name="connsiteY8" fmla="*/ 0 h 5372100"/>
                  <a:gd name="connsiteX9" fmla="*/ 2491740 w 4587240"/>
                  <a:gd name="connsiteY9" fmla="*/ 0 h 5372100"/>
                  <a:gd name="connsiteX0" fmla="*/ 2491740 w 4587240"/>
                  <a:gd name="connsiteY0" fmla="*/ 59266 h 5431366"/>
                  <a:gd name="connsiteX1" fmla="*/ 4091940 w 4587240"/>
                  <a:gd name="connsiteY1" fmla="*/ 737446 h 5431366"/>
                  <a:gd name="connsiteX2" fmla="*/ 4587240 w 4587240"/>
                  <a:gd name="connsiteY2" fmla="*/ 1194646 h 5431366"/>
                  <a:gd name="connsiteX3" fmla="*/ 4320540 w 4587240"/>
                  <a:gd name="connsiteY3" fmla="*/ 3701626 h 5431366"/>
                  <a:gd name="connsiteX4" fmla="*/ 2301240 w 4587240"/>
                  <a:gd name="connsiteY4" fmla="*/ 5431366 h 5431366"/>
                  <a:gd name="connsiteX5" fmla="*/ 304800 w 4587240"/>
                  <a:gd name="connsiteY5" fmla="*/ 3854026 h 5431366"/>
                  <a:gd name="connsiteX6" fmla="*/ 0 w 4587240"/>
                  <a:gd name="connsiteY6" fmla="*/ 1187026 h 5431366"/>
                  <a:gd name="connsiteX7" fmla="*/ 502920 w 4587240"/>
                  <a:gd name="connsiteY7" fmla="*/ 729826 h 5431366"/>
                  <a:gd name="connsiteX8" fmla="*/ 2095500 w 4587240"/>
                  <a:gd name="connsiteY8" fmla="*/ 59266 h 5431366"/>
                  <a:gd name="connsiteX9" fmla="*/ 2491740 w 4587240"/>
                  <a:gd name="connsiteY9" fmla="*/ 59266 h 5431366"/>
                  <a:gd name="connsiteX0" fmla="*/ 2491740 w 4587240"/>
                  <a:gd name="connsiteY0" fmla="*/ 76256 h 5448356"/>
                  <a:gd name="connsiteX1" fmla="*/ 4091940 w 4587240"/>
                  <a:gd name="connsiteY1" fmla="*/ 754436 h 5448356"/>
                  <a:gd name="connsiteX2" fmla="*/ 4587240 w 4587240"/>
                  <a:gd name="connsiteY2" fmla="*/ 1211636 h 5448356"/>
                  <a:gd name="connsiteX3" fmla="*/ 4320540 w 4587240"/>
                  <a:gd name="connsiteY3" fmla="*/ 3718616 h 5448356"/>
                  <a:gd name="connsiteX4" fmla="*/ 2301240 w 4587240"/>
                  <a:gd name="connsiteY4" fmla="*/ 5448356 h 5448356"/>
                  <a:gd name="connsiteX5" fmla="*/ 304800 w 4587240"/>
                  <a:gd name="connsiteY5" fmla="*/ 3871016 h 5448356"/>
                  <a:gd name="connsiteX6" fmla="*/ 0 w 4587240"/>
                  <a:gd name="connsiteY6" fmla="*/ 1204016 h 5448356"/>
                  <a:gd name="connsiteX7" fmla="*/ 502920 w 4587240"/>
                  <a:gd name="connsiteY7" fmla="*/ 746816 h 5448356"/>
                  <a:gd name="connsiteX8" fmla="*/ 2095500 w 4587240"/>
                  <a:gd name="connsiteY8" fmla="*/ 76256 h 5448356"/>
                  <a:gd name="connsiteX9" fmla="*/ 2491740 w 4587240"/>
                  <a:gd name="connsiteY9" fmla="*/ 76256 h 5448356"/>
                  <a:gd name="connsiteX0" fmla="*/ 2491740 w 4587240"/>
                  <a:gd name="connsiteY0" fmla="*/ 66256 h 5438356"/>
                  <a:gd name="connsiteX1" fmla="*/ 4091940 w 4587240"/>
                  <a:gd name="connsiteY1" fmla="*/ 744436 h 5438356"/>
                  <a:gd name="connsiteX2" fmla="*/ 4587240 w 4587240"/>
                  <a:gd name="connsiteY2" fmla="*/ 1201636 h 5438356"/>
                  <a:gd name="connsiteX3" fmla="*/ 4320540 w 4587240"/>
                  <a:gd name="connsiteY3" fmla="*/ 3708616 h 5438356"/>
                  <a:gd name="connsiteX4" fmla="*/ 2301240 w 4587240"/>
                  <a:gd name="connsiteY4" fmla="*/ 5438356 h 5438356"/>
                  <a:gd name="connsiteX5" fmla="*/ 304800 w 4587240"/>
                  <a:gd name="connsiteY5" fmla="*/ 3861016 h 5438356"/>
                  <a:gd name="connsiteX6" fmla="*/ 0 w 4587240"/>
                  <a:gd name="connsiteY6" fmla="*/ 1194016 h 5438356"/>
                  <a:gd name="connsiteX7" fmla="*/ 502920 w 4587240"/>
                  <a:gd name="connsiteY7" fmla="*/ 736816 h 5438356"/>
                  <a:gd name="connsiteX8" fmla="*/ 2095500 w 4587240"/>
                  <a:gd name="connsiteY8" fmla="*/ 66256 h 5438356"/>
                  <a:gd name="connsiteX9" fmla="*/ 2491740 w 4587240"/>
                  <a:gd name="connsiteY9" fmla="*/ 66256 h 5438356"/>
                  <a:gd name="connsiteX0" fmla="*/ 2491740 w 4587240"/>
                  <a:gd name="connsiteY0" fmla="*/ 68601 h 5440701"/>
                  <a:gd name="connsiteX1" fmla="*/ 4091940 w 4587240"/>
                  <a:gd name="connsiteY1" fmla="*/ 746781 h 5440701"/>
                  <a:gd name="connsiteX2" fmla="*/ 4587240 w 4587240"/>
                  <a:gd name="connsiteY2" fmla="*/ 1203981 h 5440701"/>
                  <a:gd name="connsiteX3" fmla="*/ 4320540 w 4587240"/>
                  <a:gd name="connsiteY3" fmla="*/ 3710961 h 5440701"/>
                  <a:gd name="connsiteX4" fmla="*/ 2301240 w 4587240"/>
                  <a:gd name="connsiteY4" fmla="*/ 5440701 h 5440701"/>
                  <a:gd name="connsiteX5" fmla="*/ 304800 w 4587240"/>
                  <a:gd name="connsiteY5" fmla="*/ 3863361 h 5440701"/>
                  <a:gd name="connsiteX6" fmla="*/ 0 w 4587240"/>
                  <a:gd name="connsiteY6" fmla="*/ 1196361 h 5440701"/>
                  <a:gd name="connsiteX7" fmla="*/ 502920 w 4587240"/>
                  <a:gd name="connsiteY7" fmla="*/ 739161 h 5440701"/>
                  <a:gd name="connsiteX8" fmla="*/ 2095500 w 4587240"/>
                  <a:gd name="connsiteY8" fmla="*/ 68601 h 5440701"/>
                  <a:gd name="connsiteX9" fmla="*/ 2491740 w 4587240"/>
                  <a:gd name="connsiteY9" fmla="*/ 68601 h 5440701"/>
                  <a:gd name="connsiteX0" fmla="*/ 2491740 w 4587240"/>
                  <a:gd name="connsiteY0" fmla="*/ 72660 h 5444760"/>
                  <a:gd name="connsiteX1" fmla="*/ 4091940 w 4587240"/>
                  <a:gd name="connsiteY1" fmla="*/ 750840 h 5444760"/>
                  <a:gd name="connsiteX2" fmla="*/ 4587240 w 4587240"/>
                  <a:gd name="connsiteY2" fmla="*/ 1208040 h 5444760"/>
                  <a:gd name="connsiteX3" fmla="*/ 4320540 w 4587240"/>
                  <a:gd name="connsiteY3" fmla="*/ 3715020 h 5444760"/>
                  <a:gd name="connsiteX4" fmla="*/ 2301240 w 4587240"/>
                  <a:gd name="connsiteY4" fmla="*/ 5444760 h 5444760"/>
                  <a:gd name="connsiteX5" fmla="*/ 304800 w 4587240"/>
                  <a:gd name="connsiteY5" fmla="*/ 3867420 h 5444760"/>
                  <a:gd name="connsiteX6" fmla="*/ 0 w 4587240"/>
                  <a:gd name="connsiteY6" fmla="*/ 1200420 h 5444760"/>
                  <a:gd name="connsiteX7" fmla="*/ 502920 w 4587240"/>
                  <a:gd name="connsiteY7" fmla="*/ 743220 h 5444760"/>
                  <a:gd name="connsiteX8" fmla="*/ 2095500 w 4587240"/>
                  <a:gd name="connsiteY8" fmla="*/ 72660 h 5444760"/>
                  <a:gd name="connsiteX9" fmla="*/ 2491740 w 4587240"/>
                  <a:gd name="connsiteY9" fmla="*/ 72660 h 5444760"/>
                  <a:gd name="connsiteX0" fmla="*/ 2491740 w 4587240"/>
                  <a:gd name="connsiteY0" fmla="*/ 64732 h 5436832"/>
                  <a:gd name="connsiteX1" fmla="*/ 4091940 w 4587240"/>
                  <a:gd name="connsiteY1" fmla="*/ 742912 h 5436832"/>
                  <a:gd name="connsiteX2" fmla="*/ 4587240 w 4587240"/>
                  <a:gd name="connsiteY2" fmla="*/ 1200112 h 5436832"/>
                  <a:gd name="connsiteX3" fmla="*/ 4320540 w 4587240"/>
                  <a:gd name="connsiteY3" fmla="*/ 3707092 h 5436832"/>
                  <a:gd name="connsiteX4" fmla="*/ 2301240 w 4587240"/>
                  <a:gd name="connsiteY4" fmla="*/ 5436832 h 5436832"/>
                  <a:gd name="connsiteX5" fmla="*/ 304800 w 4587240"/>
                  <a:gd name="connsiteY5" fmla="*/ 3859492 h 5436832"/>
                  <a:gd name="connsiteX6" fmla="*/ 0 w 4587240"/>
                  <a:gd name="connsiteY6" fmla="*/ 1192492 h 5436832"/>
                  <a:gd name="connsiteX7" fmla="*/ 502920 w 4587240"/>
                  <a:gd name="connsiteY7" fmla="*/ 735292 h 5436832"/>
                  <a:gd name="connsiteX8" fmla="*/ 2095500 w 4587240"/>
                  <a:gd name="connsiteY8" fmla="*/ 64732 h 5436832"/>
                  <a:gd name="connsiteX9" fmla="*/ 2491740 w 4587240"/>
                  <a:gd name="connsiteY9" fmla="*/ 64732 h 5436832"/>
                  <a:gd name="connsiteX0" fmla="*/ 2491740 w 4587240"/>
                  <a:gd name="connsiteY0" fmla="*/ 66731 h 5438831"/>
                  <a:gd name="connsiteX1" fmla="*/ 4091940 w 4587240"/>
                  <a:gd name="connsiteY1" fmla="*/ 744911 h 5438831"/>
                  <a:gd name="connsiteX2" fmla="*/ 4587240 w 4587240"/>
                  <a:gd name="connsiteY2" fmla="*/ 1202111 h 5438831"/>
                  <a:gd name="connsiteX3" fmla="*/ 4320540 w 4587240"/>
                  <a:gd name="connsiteY3" fmla="*/ 3709091 h 5438831"/>
                  <a:gd name="connsiteX4" fmla="*/ 2301240 w 4587240"/>
                  <a:gd name="connsiteY4" fmla="*/ 5438831 h 5438831"/>
                  <a:gd name="connsiteX5" fmla="*/ 304800 w 4587240"/>
                  <a:gd name="connsiteY5" fmla="*/ 3861491 h 5438831"/>
                  <a:gd name="connsiteX6" fmla="*/ 0 w 4587240"/>
                  <a:gd name="connsiteY6" fmla="*/ 1194491 h 5438831"/>
                  <a:gd name="connsiteX7" fmla="*/ 502920 w 4587240"/>
                  <a:gd name="connsiteY7" fmla="*/ 737291 h 5438831"/>
                  <a:gd name="connsiteX8" fmla="*/ 2095500 w 4587240"/>
                  <a:gd name="connsiteY8" fmla="*/ 66731 h 5438831"/>
                  <a:gd name="connsiteX9" fmla="*/ 2491740 w 4587240"/>
                  <a:gd name="connsiteY9" fmla="*/ 66731 h 543883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6678 h 5436397"/>
                  <a:gd name="connsiteX1" fmla="*/ 4091940 w 4587240"/>
                  <a:gd name="connsiteY1" fmla="*/ 742477 h 5436397"/>
                  <a:gd name="connsiteX2" fmla="*/ 4587240 w 4587240"/>
                  <a:gd name="connsiteY2" fmla="*/ 1199677 h 5436397"/>
                  <a:gd name="connsiteX3" fmla="*/ 4320540 w 4587240"/>
                  <a:gd name="connsiteY3" fmla="*/ 3706657 h 5436397"/>
                  <a:gd name="connsiteX4" fmla="*/ 2301240 w 4587240"/>
                  <a:gd name="connsiteY4" fmla="*/ 5436397 h 5436397"/>
                  <a:gd name="connsiteX5" fmla="*/ 304800 w 4587240"/>
                  <a:gd name="connsiteY5" fmla="*/ 3859057 h 5436397"/>
                  <a:gd name="connsiteX6" fmla="*/ 0 w 4587240"/>
                  <a:gd name="connsiteY6" fmla="*/ 1192057 h 5436397"/>
                  <a:gd name="connsiteX7" fmla="*/ 502920 w 4587240"/>
                  <a:gd name="connsiteY7" fmla="*/ 734857 h 5436397"/>
                  <a:gd name="connsiteX8" fmla="*/ 2095500 w 4587240"/>
                  <a:gd name="connsiteY8" fmla="*/ 64297 h 5436397"/>
                  <a:gd name="connsiteX9" fmla="*/ 2486977 w 4587240"/>
                  <a:gd name="connsiteY9" fmla="*/ 66678 h 5436397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95292"/>
                  <a:gd name="connsiteY0" fmla="*/ 65686 h 5435405"/>
                  <a:gd name="connsiteX1" fmla="*/ 4091940 w 4595292"/>
                  <a:gd name="connsiteY1" fmla="*/ 741485 h 5435405"/>
                  <a:gd name="connsiteX2" fmla="*/ 4587240 w 4595292"/>
                  <a:gd name="connsiteY2" fmla="*/ 1198685 h 5435405"/>
                  <a:gd name="connsiteX3" fmla="*/ 4320540 w 4595292"/>
                  <a:gd name="connsiteY3" fmla="*/ 3705665 h 5435405"/>
                  <a:gd name="connsiteX4" fmla="*/ 2301240 w 4595292"/>
                  <a:gd name="connsiteY4" fmla="*/ 5435405 h 5435405"/>
                  <a:gd name="connsiteX5" fmla="*/ 304800 w 4595292"/>
                  <a:gd name="connsiteY5" fmla="*/ 3858065 h 5435405"/>
                  <a:gd name="connsiteX6" fmla="*/ 0 w 4595292"/>
                  <a:gd name="connsiteY6" fmla="*/ 1191065 h 5435405"/>
                  <a:gd name="connsiteX7" fmla="*/ 502920 w 4595292"/>
                  <a:gd name="connsiteY7" fmla="*/ 733865 h 5435405"/>
                  <a:gd name="connsiteX8" fmla="*/ 2095500 w 4595292"/>
                  <a:gd name="connsiteY8" fmla="*/ 63305 h 5435405"/>
                  <a:gd name="connsiteX9" fmla="*/ 2486977 w 4595292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511909 w 4631396"/>
                  <a:gd name="connsiteY0" fmla="*/ 65686 h 5435405"/>
                  <a:gd name="connsiteX1" fmla="*/ 4116872 w 4631396"/>
                  <a:gd name="connsiteY1" fmla="*/ 741485 h 5435405"/>
                  <a:gd name="connsiteX2" fmla="*/ 4612172 w 4631396"/>
                  <a:gd name="connsiteY2" fmla="*/ 1198685 h 5435405"/>
                  <a:gd name="connsiteX3" fmla="*/ 4345472 w 4631396"/>
                  <a:gd name="connsiteY3" fmla="*/ 3705665 h 5435405"/>
                  <a:gd name="connsiteX4" fmla="*/ 2326172 w 4631396"/>
                  <a:gd name="connsiteY4" fmla="*/ 5435405 h 5435405"/>
                  <a:gd name="connsiteX5" fmla="*/ 329732 w 4631396"/>
                  <a:gd name="connsiteY5" fmla="*/ 3858065 h 5435405"/>
                  <a:gd name="connsiteX6" fmla="*/ 24932 w 4631396"/>
                  <a:gd name="connsiteY6" fmla="*/ 1191065 h 5435405"/>
                  <a:gd name="connsiteX7" fmla="*/ 527852 w 4631396"/>
                  <a:gd name="connsiteY7" fmla="*/ 733865 h 5435405"/>
                  <a:gd name="connsiteX8" fmla="*/ 2120432 w 4631396"/>
                  <a:gd name="connsiteY8" fmla="*/ 63305 h 5435405"/>
                  <a:gd name="connsiteX9" fmla="*/ 2511909 w 4631396"/>
                  <a:gd name="connsiteY9" fmla="*/ 65686 h 5435405"/>
                  <a:gd name="connsiteX0" fmla="*/ 2524166 w 4643653"/>
                  <a:gd name="connsiteY0" fmla="*/ 65686 h 5435405"/>
                  <a:gd name="connsiteX1" fmla="*/ 4129129 w 4643653"/>
                  <a:gd name="connsiteY1" fmla="*/ 741485 h 5435405"/>
                  <a:gd name="connsiteX2" fmla="*/ 4624429 w 4643653"/>
                  <a:gd name="connsiteY2" fmla="*/ 1198685 h 5435405"/>
                  <a:gd name="connsiteX3" fmla="*/ 4357729 w 4643653"/>
                  <a:gd name="connsiteY3" fmla="*/ 3705665 h 5435405"/>
                  <a:gd name="connsiteX4" fmla="*/ 2338429 w 4643653"/>
                  <a:gd name="connsiteY4" fmla="*/ 5435405 h 5435405"/>
                  <a:gd name="connsiteX5" fmla="*/ 341989 w 4643653"/>
                  <a:gd name="connsiteY5" fmla="*/ 3858065 h 5435405"/>
                  <a:gd name="connsiteX6" fmla="*/ 37189 w 4643653"/>
                  <a:gd name="connsiteY6" fmla="*/ 1191065 h 5435405"/>
                  <a:gd name="connsiteX7" fmla="*/ 540109 w 4643653"/>
                  <a:gd name="connsiteY7" fmla="*/ 733865 h 5435405"/>
                  <a:gd name="connsiteX8" fmla="*/ 2132689 w 4643653"/>
                  <a:gd name="connsiteY8" fmla="*/ 63305 h 5435405"/>
                  <a:gd name="connsiteX9" fmla="*/ 2524166 w 4643653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625577" h="5435405">
                    <a:moveTo>
                      <a:pt x="2506090" y="65686"/>
                    </a:moveTo>
                    <a:cubicBezTo>
                      <a:pt x="3183953" y="757677"/>
                      <a:pt x="3942777" y="725769"/>
                      <a:pt x="4111053" y="741485"/>
                    </a:cubicBezTo>
                    <a:cubicBezTo>
                      <a:pt x="4490466" y="817685"/>
                      <a:pt x="4555553" y="1060573"/>
                      <a:pt x="4606353" y="1198685"/>
                    </a:cubicBezTo>
                    <a:cubicBezTo>
                      <a:pt x="4660328" y="2081970"/>
                      <a:pt x="4609528" y="3089080"/>
                      <a:pt x="4339653" y="3705665"/>
                    </a:cubicBezTo>
                    <a:cubicBezTo>
                      <a:pt x="3885628" y="4753732"/>
                      <a:pt x="2922015" y="5330313"/>
                      <a:pt x="2320353" y="5435405"/>
                    </a:cubicBezTo>
                    <a:cubicBezTo>
                      <a:pt x="1707261" y="5347775"/>
                      <a:pt x="760793" y="4788658"/>
                      <a:pt x="323913" y="3858065"/>
                    </a:cubicBezTo>
                    <a:cubicBezTo>
                      <a:pt x="-72962" y="2845240"/>
                      <a:pt x="-3112" y="2065778"/>
                      <a:pt x="19113" y="1191065"/>
                    </a:cubicBezTo>
                    <a:cubicBezTo>
                      <a:pt x="110553" y="833878"/>
                      <a:pt x="354393" y="762440"/>
                      <a:pt x="522033" y="733865"/>
                    </a:cubicBezTo>
                    <a:cubicBezTo>
                      <a:pt x="1486280" y="705608"/>
                      <a:pt x="1807591" y="301113"/>
                      <a:pt x="2114613" y="63305"/>
                    </a:cubicBezTo>
                    <a:cubicBezTo>
                      <a:pt x="2175255" y="3774"/>
                      <a:pt x="2354960" y="-43851"/>
                      <a:pt x="2506090" y="65686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dirty="0"/>
              </a:p>
            </p:txBody>
          </p:sp>
        </p:grpSp>
        <p:pic>
          <p:nvPicPr>
            <p:cNvPr id="202" name="Graphic 201">
              <a:extLst>
                <a:ext uri="{FF2B5EF4-FFF2-40B4-BE49-F238E27FC236}">
                  <a16:creationId xmlns:a16="http://schemas.microsoft.com/office/drawing/2014/main" id="{803E2006-4F63-4281-9DBD-5E43626328F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566422" y="1613174"/>
              <a:ext cx="197316" cy="19731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2920792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advTm="881">
        <p159:morph option="byObject"/>
      </p:transition>
    </mc:Choice>
    <mc:Fallback>
      <p:transition advTm="88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6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7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0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1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4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5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8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9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22" dur="16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23" dur="16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16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26" dur="13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27" dur="13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13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30" dur="22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1" dur="22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" dur="22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34" dur="9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5" dur="9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" dur="9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Rectangle: Rounded Corners 241">
            <a:extLst>
              <a:ext uri="{FF2B5EF4-FFF2-40B4-BE49-F238E27FC236}">
                <a16:creationId xmlns:a16="http://schemas.microsoft.com/office/drawing/2014/main" id="{E02A3B78-FAAD-400E-AB29-226E856B05EE}"/>
              </a:ext>
            </a:extLst>
          </p:cNvPr>
          <p:cNvSpPr/>
          <p:nvPr/>
        </p:nvSpPr>
        <p:spPr>
          <a:xfrm>
            <a:off x="2320151" y="4741238"/>
            <a:ext cx="946436" cy="914400"/>
          </a:xfrm>
          <a:prstGeom prst="roundRect">
            <a:avLst>
              <a:gd name="adj" fmla="val 26579"/>
            </a:avLst>
          </a:prstGeom>
          <a:noFill/>
          <a:ln w="28575">
            <a:solidFill>
              <a:schemeClr val="bg1">
                <a:lumMod val="75000"/>
              </a:schemeClr>
            </a:solidFill>
            <a:prstDash val="sysDash"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Node1</a:t>
            </a:r>
            <a:endParaRPr lang="fr-BE" sz="2000" dirty="0">
              <a:solidFill>
                <a:schemeClr val="bg1">
                  <a:lumMod val="6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43" name="Rectangle: Rounded Corners 242">
            <a:extLst>
              <a:ext uri="{FF2B5EF4-FFF2-40B4-BE49-F238E27FC236}">
                <a16:creationId xmlns:a16="http://schemas.microsoft.com/office/drawing/2014/main" id="{CFD213C2-B8BE-4F23-9396-B0E17B4F3768}"/>
              </a:ext>
            </a:extLst>
          </p:cNvPr>
          <p:cNvSpPr/>
          <p:nvPr/>
        </p:nvSpPr>
        <p:spPr>
          <a:xfrm>
            <a:off x="2303989" y="4741238"/>
            <a:ext cx="972758" cy="914400"/>
          </a:xfrm>
          <a:prstGeom prst="roundRect">
            <a:avLst>
              <a:gd name="adj" fmla="val 26579"/>
            </a:avLst>
          </a:prstGeom>
          <a:solidFill>
            <a:srgbClr val="78B83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New Node</a:t>
            </a:r>
            <a:endParaRPr lang="fr-BE" sz="2000" dirty="0">
              <a:solidFill>
                <a:schemeClr val="bg1">
                  <a:lumMod val="9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5FD3D961-A8E3-4C6A-A4EE-7DD68B18E42C}"/>
              </a:ext>
            </a:extLst>
          </p:cNvPr>
          <p:cNvGrpSpPr/>
          <p:nvPr/>
        </p:nvGrpSpPr>
        <p:grpSpPr>
          <a:xfrm>
            <a:off x="8594509" y="-243840"/>
            <a:ext cx="3800673" cy="1136390"/>
            <a:chOff x="8594509" y="5937504"/>
            <a:chExt cx="3800673" cy="1136390"/>
          </a:xfrm>
        </p:grpSpPr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BFCD429D-CD0C-4067-B74F-46ED0273003D}"/>
                </a:ext>
              </a:extLst>
            </p:cNvPr>
            <p:cNvSpPr/>
            <p:nvPr/>
          </p:nvSpPr>
          <p:spPr>
            <a:xfrm>
              <a:off x="8594509" y="5937504"/>
              <a:ext cx="3800673" cy="1136390"/>
            </a:xfrm>
            <a:prstGeom prst="roundRect">
              <a:avLst/>
            </a:prstGeom>
            <a:solidFill>
              <a:schemeClr val="bg1"/>
            </a:solidFill>
            <a:ln w="571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pic>
          <p:nvPicPr>
            <p:cNvPr id="57" name="Graphic 56">
              <a:extLst>
                <a:ext uri="{FF2B5EF4-FFF2-40B4-BE49-F238E27FC236}">
                  <a16:creationId xmlns:a16="http://schemas.microsoft.com/office/drawing/2014/main" id="{852DB212-A014-4990-869E-0DD9B426A5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8924852" y="6303054"/>
              <a:ext cx="593582" cy="593582"/>
            </a:xfrm>
            <a:prstGeom prst="rect">
              <a:avLst/>
            </a:prstGeom>
          </p:spPr>
        </p:pic>
        <p:pic>
          <p:nvPicPr>
            <p:cNvPr id="58" name="Graphic 57">
              <a:extLst>
                <a:ext uri="{FF2B5EF4-FFF2-40B4-BE49-F238E27FC236}">
                  <a16:creationId xmlns:a16="http://schemas.microsoft.com/office/drawing/2014/main" id="{8E548813-E3B9-46AF-8789-AC4B1844259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151216" y="6303054"/>
              <a:ext cx="593582" cy="593582"/>
            </a:xfrm>
            <a:prstGeom prst="rect">
              <a:avLst/>
            </a:prstGeom>
          </p:spPr>
        </p:pic>
        <p:pic>
          <p:nvPicPr>
            <p:cNvPr id="59" name="Graphic 58">
              <a:extLst>
                <a:ext uri="{FF2B5EF4-FFF2-40B4-BE49-F238E27FC236}">
                  <a16:creationId xmlns:a16="http://schemas.microsoft.com/office/drawing/2014/main" id="{56002167-1A27-496B-8268-1F270E0FD00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p:blipFill>
          <p:spPr>
            <a:xfrm>
              <a:off x="11349540" y="6303054"/>
              <a:ext cx="593582" cy="593582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EC2C4A4D-4BDC-4727-846A-2BA2A114B58E}"/>
                </a:ext>
              </a:extLst>
            </p:cNvPr>
            <p:cNvSpPr txBox="1"/>
            <p:nvPr/>
          </p:nvSpPr>
          <p:spPr>
            <a:xfrm>
              <a:off x="9526874" y="6143693"/>
              <a:ext cx="60474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/>
                <a:t>&lt;</a:t>
              </a:r>
              <a:endParaRPr lang="fr-BE" sz="4800" b="1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DB020B64-0390-4BDF-9D6C-46E53C19B916}"/>
                </a:ext>
              </a:extLst>
            </p:cNvPr>
            <p:cNvSpPr txBox="1"/>
            <p:nvPr/>
          </p:nvSpPr>
          <p:spPr>
            <a:xfrm>
              <a:off x="10747221" y="6147288"/>
              <a:ext cx="60474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/>
                <a:t>&lt;</a:t>
              </a:r>
              <a:endParaRPr lang="fr-BE" sz="4800" b="1" dirty="0"/>
            </a:p>
          </p:txBody>
        </p:sp>
      </p:grp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498E5345-F6A7-46B8-B51A-F214D2E3A208}"/>
              </a:ext>
            </a:extLst>
          </p:cNvPr>
          <p:cNvSpPr/>
          <p:nvPr/>
        </p:nvSpPr>
        <p:spPr>
          <a:xfrm>
            <a:off x="4588660" y="2915417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E0303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LA</a:t>
            </a:r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3AB02E44-3147-4F5B-B6CC-B24F648E947C}"/>
              </a:ext>
            </a:extLst>
          </p:cNvPr>
          <p:cNvSpPr/>
          <p:nvPr/>
        </p:nvSpPr>
        <p:spPr>
          <a:xfrm>
            <a:off x="6108419" y="2915417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3584CB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Node 1</a:t>
            </a:r>
            <a:endParaRPr lang="fr-BE" dirty="0">
              <a:solidFill>
                <a:schemeClr val="bg1">
                  <a:lumMod val="9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66631AAC-EA21-42CF-B91F-874E03F19699}"/>
              </a:ext>
            </a:extLst>
          </p:cNvPr>
          <p:cNvSpPr/>
          <p:nvPr/>
        </p:nvSpPr>
        <p:spPr>
          <a:xfrm>
            <a:off x="8308403" y="2910537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78B83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 2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B548A3FA-D96A-4015-B070-B055F56EFFFC}"/>
              </a:ext>
            </a:extLst>
          </p:cNvPr>
          <p:cNvSpPr/>
          <p:nvPr/>
        </p:nvSpPr>
        <p:spPr>
          <a:xfrm>
            <a:off x="5405741" y="2825066"/>
            <a:ext cx="943004" cy="224181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9C8A8B11-F563-4526-B9EB-45B5C17BBBBB}"/>
              </a:ext>
            </a:extLst>
          </p:cNvPr>
          <p:cNvSpPr/>
          <p:nvPr/>
        </p:nvSpPr>
        <p:spPr>
          <a:xfrm>
            <a:off x="10476141" y="2918042"/>
            <a:ext cx="946436" cy="914400"/>
          </a:xfrm>
          <a:prstGeom prst="roundRect">
            <a:avLst>
              <a:gd name="adj" fmla="val 26579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D44E73AB-F84A-40EC-93D0-687D06693101}"/>
              </a:ext>
            </a:extLst>
          </p:cNvPr>
          <p:cNvSpPr/>
          <p:nvPr/>
        </p:nvSpPr>
        <p:spPr>
          <a:xfrm>
            <a:off x="10476998" y="2917082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3584CB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RA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83F40CC4-A5D4-4387-9D65-22A7FED42D19}"/>
              </a:ext>
            </a:extLst>
          </p:cNvPr>
          <p:cNvSpPr/>
          <p:nvPr/>
        </p:nvSpPr>
        <p:spPr>
          <a:xfrm>
            <a:off x="7680301" y="2909265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3DBAC1DD-4305-43CF-8C78-D48785A5364F}"/>
              </a:ext>
            </a:extLst>
          </p:cNvPr>
          <p:cNvSpPr/>
          <p:nvPr/>
        </p:nvSpPr>
        <p:spPr>
          <a:xfrm>
            <a:off x="9877018" y="2904712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93EFD55F-2DE2-49CA-A03D-C3DB8CD5AB4A}"/>
              </a:ext>
            </a:extLst>
          </p:cNvPr>
          <p:cNvSpPr/>
          <p:nvPr/>
        </p:nvSpPr>
        <p:spPr>
          <a:xfrm rot="10800000">
            <a:off x="9821601" y="3710901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D880F619-E66D-471F-87EE-5A97DB8FF725}"/>
              </a:ext>
            </a:extLst>
          </p:cNvPr>
          <p:cNvSpPr/>
          <p:nvPr/>
        </p:nvSpPr>
        <p:spPr>
          <a:xfrm rot="10800000">
            <a:off x="7659974" y="3653283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A8AFBF1F-0C0C-4834-905F-0D7C05CB4ECD}"/>
              </a:ext>
            </a:extLst>
          </p:cNvPr>
          <p:cNvSpPr/>
          <p:nvPr/>
        </p:nvSpPr>
        <p:spPr>
          <a:xfrm rot="10800000">
            <a:off x="5405740" y="3653283"/>
            <a:ext cx="895445" cy="208018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B78D5782-5769-43BC-9C26-D37FDB2BA26E}"/>
              </a:ext>
            </a:extLst>
          </p:cNvPr>
          <p:cNvGrpSpPr/>
          <p:nvPr/>
        </p:nvGrpSpPr>
        <p:grpSpPr>
          <a:xfrm>
            <a:off x="292200" y="673796"/>
            <a:ext cx="1077932" cy="1076788"/>
            <a:chOff x="4322454" y="2326306"/>
            <a:chExt cx="2121384" cy="2119132"/>
          </a:xfrm>
        </p:grpSpPr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BDB21855-249C-4A6B-8805-798EF97B8B32}"/>
                </a:ext>
              </a:extLst>
            </p:cNvPr>
            <p:cNvGrpSpPr/>
            <p:nvPr/>
          </p:nvGrpSpPr>
          <p:grpSpPr>
            <a:xfrm>
              <a:off x="4871096" y="2326306"/>
              <a:ext cx="1080000" cy="156845"/>
              <a:chOff x="4860000" y="2304000"/>
              <a:chExt cx="1080000" cy="156845"/>
            </a:xfrm>
          </p:grpSpPr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99AE82B2-FB5A-400B-B56E-E214E1EEA7A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5707F36A-7B86-418D-9751-B2B7C232120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54AA6B68-67F3-4975-A95E-F341ED9EF553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>
                <a:extLst>
                  <a:ext uri="{FF2B5EF4-FFF2-40B4-BE49-F238E27FC236}">
                    <a16:creationId xmlns:a16="http://schemas.microsoft.com/office/drawing/2014/main" id="{A671943C-6EF4-42AA-975F-45EF9C6A3B3A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3C7E93C7-7C2E-4EC7-BFA1-117A2F7947F1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id="{57878A0D-3480-4FE6-A54D-773553020ADE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4CA2D378-19F2-4F42-9700-024996AC8052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CCF2165B-3FF0-4410-B1BC-F80C39793C92}"/>
                </a:ext>
              </a:extLst>
            </p:cNvPr>
            <p:cNvGrpSpPr/>
            <p:nvPr/>
          </p:nvGrpSpPr>
          <p:grpSpPr>
            <a:xfrm rot="5400000">
              <a:off x="5825416" y="3285860"/>
              <a:ext cx="1080000" cy="156845"/>
              <a:chOff x="4860000" y="2304000"/>
              <a:chExt cx="1080000" cy="156845"/>
            </a:xfrm>
          </p:grpSpPr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922AF6D0-1B88-4D17-AE68-2B30DE90D34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CEEF48AB-87B1-4233-AECE-9C6D6DACE25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8E1D08FC-7904-492D-8D78-FB99259B0DC1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08E836E3-2E6D-4775-8425-C8267C2838AD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503C5DEB-3D5B-4B5E-93D8-6108EDE85082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159FED89-604C-4C6C-A6A0-83FBA3C1530B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A56467B4-3F60-4827-9971-473045E824E8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5A70AE02-8A23-45B5-B4A8-38B98D3373D5}"/>
                </a:ext>
              </a:extLst>
            </p:cNvPr>
            <p:cNvGrpSpPr/>
            <p:nvPr/>
          </p:nvGrpSpPr>
          <p:grpSpPr>
            <a:xfrm>
              <a:off x="4844370" y="4288593"/>
              <a:ext cx="1080000" cy="156845"/>
              <a:chOff x="4860000" y="2304000"/>
              <a:chExt cx="1080000" cy="156845"/>
            </a:xfrm>
          </p:grpSpPr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91A280ED-8867-4F75-8170-92C1ABF252E2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8FE6FEEC-A959-4ADE-BA6E-40EA267EA747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6D220034-E194-4AF6-B161-026C01376DDD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71B42F67-1064-46AF-877F-CCAA7E848371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7FC2A320-3D2A-4CDB-B3BC-383F77088540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B5526348-8D55-4E1D-8977-B74088C6D144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C006205E-8F27-4669-B9ED-D4CBB65ECABD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BBC8BF8A-F44F-4EBE-BF8B-7D55B84E699A}"/>
                </a:ext>
              </a:extLst>
            </p:cNvPr>
            <p:cNvGrpSpPr/>
            <p:nvPr/>
          </p:nvGrpSpPr>
          <p:grpSpPr>
            <a:xfrm rot="5400000">
              <a:off x="3860877" y="3307603"/>
              <a:ext cx="1080000" cy="156845"/>
              <a:chOff x="4860000" y="2304000"/>
              <a:chExt cx="1080000" cy="156845"/>
            </a:xfrm>
          </p:grpSpPr>
          <p:cxnSp>
            <p:nvCxnSpPr>
              <p:cNvPr id="136" name="Straight Connector 135">
                <a:extLst>
                  <a:ext uri="{FF2B5EF4-FFF2-40B4-BE49-F238E27FC236}">
                    <a16:creationId xmlns:a16="http://schemas.microsoft.com/office/drawing/2014/main" id="{B56432A2-B755-4430-9C35-AE2AF065A5D3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0870B305-1837-4900-AE75-EB23D6341A1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2F8F7747-9D14-4150-8BC0-DFF532B680EF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563770AD-CF2C-48B1-A7D0-6286F8A3DD63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131083F2-1F1B-4034-9F62-33ACE5B1F759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E5C0BF2D-FD57-4271-B28B-115E241CD7CD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FDCEE0F7-F70E-4D45-ACFD-E84BBC070EB9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D2AE1C21-40A0-44FF-8349-41CC19614C90}"/>
                </a:ext>
              </a:extLst>
            </p:cNvPr>
            <p:cNvSpPr/>
            <p:nvPr/>
          </p:nvSpPr>
          <p:spPr>
            <a:xfrm>
              <a:off x="4484370" y="2486025"/>
              <a:ext cx="1800000" cy="1800000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solidFill>
              <a:srgbClr val="4CAF50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  <p:sp>
        <p:nvSpPr>
          <p:cNvPr id="164" name="Freeform: Shape 163">
            <a:extLst>
              <a:ext uri="{FF2B5EF4-FFF2-40B4-BE49-F238E27FC236}">
                <a16:creationId xmlns:a16="http://schemas.microsoft.com/office/drawing/2014/main" id="{5A39D777-590E-43AC-A3E7-71099F3EF366}"/>
              </a:ext>
            </a:extLst>
          </p:cNvPr>
          <p:cNvSpPr/>
          <p:nvPr/>
        </p:nvSpPr>
        <p:spPr>
          <a:xfrm>
            <a:off x="504611" y="884870"/>
            <a:ext cx="659567" cy="659567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66BB6A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B2F56CB3-C8B5-4079-84B7-49C1F8665C6C}"/>
              </a:ext>
            </a:extLst>
          </p:cNvPr>
          <p:cNvGrpSpPr/>
          <p:nvPr/>
        </p:nvGrpSpPr>
        <p:grpSpPr>
          <a:xfrm>
            <a:off x="525574" y="1317281"/>
            <a:ext cx="240902" cy="45719"/>
            <a:chOff x="3494087" y="1512707"/>
            <a:chExt cx="460682" cy="143545"/>
          </a:xfrm>
        </p:grpSpPr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9A4659CB-12AA-4567-96FB-0EE0F7131F92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3494087" y="1512707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94BD9989-C454-4066-98D0-E611E4DD2244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512708"/>
              <a:ext cx="0" cy="143544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FD9050D7-A2E3-4649-98E5-1CB74B16638B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656252"/>
              <a:ext cx="14026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9" name="Oval 168">
            <a:extLst>
              <a:ext uri="{FF2B5EF4-FFF2-40B4-BE49-F238E27FC236}">
                <a16:creationId xmlns:a16="http://schemas.microsoft.com/office/drawing/2014/main" id="{5C8D347F-0D1E-48B7-B40B-E7BB6DF38495}"/>
              </a:ext>
            </a:extLst>
          </p:cNvPr>
          <p:cNvSpPr/>
          <p:nvPr/>
        </p:nvSpPr>
        <p:spPr>
          <a:xfrm rot="10800000">
            <a:off x="766505" y="1318808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242D19F2-83EA-4838-8367-B2E4A32D9129}"/>
              </a:ext>
            </a:extLst>
          </p:cNvPr>
          <p:cNvGrpSpPr/>
          <p:nvPr/>
        </p:nvGrpSpPr>
        <p:grpSpPr>
          <a:xfrm>
            <a:off x="1056555" y="1370372"/>
            <a:ext cx="91463" cy="140928"/>
            <a:chOff x="4439732" y="1735257"/>
            <a:chExt cx="249650" cy="266260"/>
          </a:xfrm>
        </p:grpSpPr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AC8A2788-B4A9-4C69-987C-C1F8DBD68F8C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C0A02C94-8373-4008-9879-AB1AD0DF85B5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3" name="Oval 172">
            <a:extLst>
              <a:ext uri="{FF2B5EF4-FFF2-40B4-BE49-F238E27FC236}">
                <a16:creationId xmlns:a16="http://schemas.microsoft.com/office/drawing/2014/main" id="{9B5C56EA-D52E-4B6C-A709-CDC09BCC9EE1}"/>
              </a:ext>
            </a:extLst>
          </p:cNvPr>
          <p:cNvSpPr/>
          <p:nvPr/>
        </p:nvSpPr>
        <p:spPr>
          <a:xfrm rot="5400000">
            <a:off x="1011296" y="1284709"/>
            <a:ext cx="90515" cy="91465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D7B6C123-4A1C-4FA0-A91F-3F9952E97B60}"/>
              </a:ext>
            </a:extLst>
          </p:cNvPr>
          <p:cNvGrpSpPr/>
          <p:nvPr/>
        </p:nvGrpSpPr>
        <p:grpSpPr>
          <a:xfrm rot="16200000">
            <a:off x="747100" y="898922"/>
            <a:ext cx="150485" cy="140928"/>
            <a:chOff x="4439732" y="1735257"/>
            <a:chExt cx="249650" cy="266260"/>
          </a:xfrm>
        </p:grpSpPr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A524254A-1069-4035-AE1F-7A5430A125B4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C88BE510-C0D8-4224-982F-9FE6DFC6F404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7" name="Oval 176">
            <a:extLst>
              <a:ext uri="{FF2B5EF4-FFF2-40B4-BE49-F238E27FC236}">
                <a16:creationId xmlns:a16="http://schemas.microsoft.com/office/drawing/2014/main" id="{07B9720A-634B-46E9-B078-B9ED515F0869}"/>
              </a:ext>
            </a:extLst>
          </p:cNvPr>
          <p:cNvSpPr/>
          <p:nvPr/>
        </p:nvSpPr>
        <p:spPr>
          <a:xfrm>
            <a:off x="665748" y="1001456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81FD4B09-9E03-4A7D-B7CF-8D825D3269D5}"/>
              </a:ext>
            </a:extLst>
          </p:cNvPr>
          <p:cNvGrpSpPr/>
          <p:nvPr/>
        </p:nvGrpSpPr>
        <p:grpSpPr>
          <a:xfrm>
            <a:off x="892807" y="1069228"/>
            <a:ext cx="258856" cy="90000"/>
            <a:chOff x="4268071" y="1075055"/>
            <a:chExt cx="482298" cy="197661"/>
          </a:xfrm>
        </p:grpSpPr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D1E7384D-0398-4062-9E94-C5219D6E49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29947" y="1075055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1A250AE0-EC43-48E8-A106-18D07E9601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68071" y="1075055"/>
              <a:ext cx="161876" cy="197661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1" name="Oval 180">
            <a:extLst>
              <a:ext uri="{FF2B5EF4-FFF2-40B4-BE49-F238E27FC236}">
                <a16:creationId xmlns:a16="http://schemas.microsoft.com/office/drawing/2014/main" id="{5DF51640-6235-4941-9DDE-9F630A4D8DB1}"/>
              </a:ext>
            </a:extLst>
          </p:cNvPr>
          <p:cNvSpPr/>
          <p:nvPr/>
        </p:nvSpPr>
        <p:spPr>
          <a:xfrm>
            <a:off x="826404" y="1130271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82" name="Oval 181">
            <a:extLst>
              <a:ext uri="{FF2B5EF4-FFF2-40B4-BE49-F238E27FC236}">
                <a16:creationId xmlns:a16="http://schemas.microsoft.com/office/drawing/2014/main" id="{0ECEF9C9-13C1-48A0-97BF-A9148C2C376F}"/>
              </a:ext>
            </a:extLst>
          </p:cNvPr>
          <p:cNvSpPr/>
          <p:nvPr/>
        </p:nvSpPr>
        <p:spPr>
          <a:xfrm>
            <a:off x="595928" y="1197339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3" name="Oval 182">
            <a:extLst>
              <a:ext uri="{FF2B5EF4-FFF2-40B4-BE49-F238E27FC236}">
                <a16:creationId xmlns:a16="http://schemas.microsoft.com/office/drawing/2014/main" id="{D7156E56-768F-452B-BA63-F02628FA0DD7}"/>
              </a:ext>
            </a:extLst>
          </p:cNvPr>
          <p:cNvSpPr/>
          <p:nvPr/>
        </p:nvSpPr>
        <p:spPr>
          <a:xfrm>
            <a:off x="979688" y="968240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4" name="Oval 183">
            <a:extLst>
              <a:ext uri="{FF2B5EF4-FFF2-40B4-BE49-F238E27FC236}">
                <a16:creationId xmlns:a16="http://schemas.microsoft.com/office/drawing/2014/main" id="{BF4172B0-EB09-48AC-BADB-2A6C274421D3}"/>
              </a:ext>
            </a:extLst>
          </p:cNvPr>
          <p:cNvSpPr/>
          <p:nvPr/>
        </p:nvSpPr>
        <p:spPr>
          <a:xfrm>
            <a:off x="1029675" y="1168751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5" name="Oval 184">
            <a:extLst>
              <a:ext uri="{FF2B5EF4-FFF2-40B4-BE49-F238E27FC236}">
                <a16:creationId xmlns:a16="http://schemas.microsoft.com/office/drawing/2014/main" id="{6CB1E73C-4500-4227-9182-BD9A76FA2AF9}"/>
              </a:ext>
            </a:extLst>
          </p:cNvPr>
          <p:cNvSpPr/>
          <p:nvPr/>
        </p:nvSpPr>
        <p:spPr>
          <a:xfrm>
            <a:off x="664073" y="1454550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263" name="Group 262">
            <a:extLst>
              <a:ext uri="{FF2B5EF4-FFF2-40B4-BE49-F238E27FC236}">
                <a16:creationId xmlns:a16="http://schemas.microsoft.com/office/drawing/2014/main" id="{339F95F0-4AAC-42E0-8D12-64291F18A851}"/>
              </a:ext>
            </a:extLst>
          </p:cNvPr>
          <p:cNvGrpSpPr/>
          <p:nvPr/>
        </p:nvGrpSpPr>
        <p:grpSpPr>
          <a:xfrm>
            <a:off x="296349" y="4684130"/>
            <a:ext cx="1077933" cy="1076788"/>
            <a:chOff x="4322455" y="2326306"/>
            <a:chExt cx="2121387" cy="2119132"/>
          </a:xfrm>
        </p:grpSpPr>
        <p:grpSp>
          <p:nvGrpSpPr>
            <p:cNvPr id="264" name="Group 263">
              <a:extLst>
                <a:ext uri="{FF2B5EF4-FFF2-40B4-BE49-F238E27FC236}">
                  <a16:creationId xmlns:a16="http://schemas.microsoft.com/office/drawing/2014/main" id="{7581B607-498D-42BF-AFEC-4C693901E41D}"/>
                </a:ext>
              </a:extLst>
            </p:cNvPr>
            <p:cNvGrpSpPr/>
            <p:nvPr/>
          </p:nvGrpSpPr>
          <p:grpSpPr>
            <a:xfrm>
              <a:off x="4871100" y="2326306"/>
              <a:ext cx="1080001" cy="156845"/>
              <a:chOff x="4860000" y="2304000"/>
              <a:chExt cx="1080000" cy="156845"/>
            </a:xfrm>
          </p:grpSpPr>
          <p:cxnSp>
            <p:nvCxnSpPr>
              <p:cNvPr id="290" name="Straight Connector 289">
                <a:extLst>
                  <a:ext uri="{FF2B5EF4-FFF2-40B4-BE49-F238E27FC236}">
                    <a16:creationId xmlns:a16="http://schemas.microsoft.com/office/drawing/2014/main" id="{F8DAF817-8EAD-4134-8CDE-FD907AAFA5F5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Straight Connector 290">
                <a:extLst>
                  <a:ext uri="{FF2B5EF4-FFF2-40B4-BE49-F238E27FC236}">
                    <a16:creationId xmlns:a16="http://schemas.microsoft.com/office/drawing/2014/main" id="{3B83845F-45D4-4CC1-BB76-EA6990CB71B3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Straight Connector 291">
                <a:extLst>
                  <a:ext uri="{FF2B5EF4-FFF2-40B4-BE49-F238E27FC236}">
                    <a16:creationId xmlns:a16="http://schemas.microsoft.com/office/drawing/2014/main" id="{DCE74B10-D5B2-4569-B910-5D9458DDB157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Straight Connector 292">
                <a:extLst>
                  <a:ext uri="{FF2B5EF4-FFF2-40B4-BE49-F238E27FC236}">
                    <a16:creationId xmlns:a16="http://schemas.microsoft.com/office/drawing/2014/main" id="{B197A162-70ED-4F03-B6EF-69206F76CC08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Straight Connector 293">
                <a:extLst>
                  <a:ext uri="{FF2B5EF4-FFF2-40B4-BE49-F238E27FC236}">
                    <a16:creationId xmlns:a16="http://schemas.microsoft.com/office/drawing/2014/main" id="{4ED3EF85-10FA-40F8-9B24-A8A79D746E14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Straight Connector 294">
                <a:extLst>
                  <a:ext uri="{FF2B5EF4-FFF2-40B4-BE49-F238E27FC236}">
                    <a16:creationId xmlns:a16="http://schemas.microsoft.com/office/drawing/2014/main" id="{E78DBF5C-3FC9-4F4B-B6DB-3B9BC7345491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Straight Connector 295">
                <a:extLst>
                  <a:ext uri="{FF2B5EF4-FFF2-40B4-BE49-F238E27FC236}">
                    <a16:creationId xmlns:a16="http://schemas.microsoft.com/office/drawing/2014/main" id="{108BD20D-49BF-4C64-9914-171A99F1E045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5" name="Group 264">
              <a:extLst>
                <a:ext uri="{FF2B5EF4-FFF2-40B4-BE49-F238E27FC236}">
                  <a16:creationId xmlns:a16="http://schemas.microsoft.com/office/drawing/2014/main" id="{DBD10DDD-EC30-47B9-B857-9D6AAAFBD639}"/>
                </a:ext>
              </a:extLst>
            </p:cNvPr>
            <p:cNvGrpSpPr/>
            <p:nvPr/>
          </p:nvGrpSpPr>
          <p:grpSpPr>
            <a:xfrm rot="5400000">
              <a:off x="5825420" y="3285860"/>
              <a:ext cx="1080000" cy="156845"/>
              <a:chOff x="4860000" y="2304000"/>
              <a:chExt cx="1080000" cy="156845"/>
            </a:xfrm>
          </p:grpSpPr>
          <p:cxnSp>
            <p:nvCxnSpPr>
              <p:cNvPr id="283" name="Straight Connector 282">
                <a:extLst>
                  <a:ext uri="{FF2B5EF4-FFF2-40B4-BE49-F238E27FC236}">
                    <a16:creationId xmlns:a16="http://schemas.microsoft.com/office/drawing/2014/main" id="{45BD1978-F9BD-471C-BBED-BE9E09CF997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Straight Connector 283">
                <a:extLst>
                  <a:ext uri="{FF2B5EF4-FFF2-40B4-BE49-F238E27FC236}">
                    <a16:creationId xmlns:a16="http://schemas.microsoft.com/office/drawing/2014/main" id="{384A9E1E-6BB6-4224-91CA-0916BD2C837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Straight Connector 284">
                <a:extLst>
                  <a:ext uri="{FF2B5EF4-FFF2-40B4-BE49-F238E27FC236}">
                    <a16:creationId xmlns:a16="http://schemas.microsoft.com/office/drawing/2014/main" id="{3965C42E-D8A5-4AEC-B10A-DBB44AB43BE6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Straight Connector 285">
                <a:extLst>
                  <a:ext uri="{FF2B5EF4-FFF2-40B4-BE49-F238E27FC236}">
                    <a16:creationId xmlns:a16="http://schemas.microsoft.com/office/drawing/2014/main" id="{078B962F-4BC1-4F1A-98CA-38CE0230A75D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Straight Connector 286">
                <a:extLst>
                  <a:ext uri="{FF2B5EF4-FFF2-40B4-BE49-F238E27FC236}">
                    <a16:creationId xmlns:a16="http://schemas.microsoft.com/office/drawing/2014/main" id="{11E956C7-2527-4BF7-91CD-0D1B30A5B265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Straight Connector 287">
                <a:extLst>
                  <a:ext uri="{FF2B5EF4-FFF2-40B4-BE49-F238E27FC236}">
                    <a16:creationId xmlns:a16="http://schemas.microsoft.com/office/drawing/2014/main" id="{3872049F-12D3-4A11-A6A8-4D0AFB15F8D4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Straight Connector 288">
                <a:extLst>
                  <a:ext uri="{FF2B5EF4-FFF2-40B4-BE49-F238E27FC236}">
                    <a16:creationId xmlns:a16="http://schemas.microsoft.com/office/drawing/2014/main" id="{44592C49-1DF9-4087-9486-36B9604206BA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6" name="Group 265">
              <a:extLst>
                <a:ext uri="{FF2B5EF4-FFF2-40B4-BE49-F238E27FC236}">
                  <a16:creationId xmlns:a16="http://schemas.microsoft.com/office/drawing/2014/main" id="{327B9869-963C-44BB-AB9B-1EC417D9F7A6}"/>
                </a:ext>
              </a:extLst>
            </p:cNvPr>
            <p:cNvGrpSpPr/>
            <p:nvPr/>
          </p:nvGrpSpPr>
          <p:grpSpPr>
            <a:xfrm>
              <a:off x="4844372" y="4288593"/>
              <a:ext cx="1080001" cy="156845"/>
              <a:chOff x="4860000" y="2304000"/>
              <a:chExt cx="1080000" cy="156845"/>
            </a:xfrm>
          </p:grpSpPr>
          <p:cxnSp>
            <p:nvCxnSpPr>
              <p:cNvPr id="276" name="Straight Connector 275">
                <a:extLst>
                  <a:ext uri="{FF2B5EF4-FFF2-40B4-BE49-F238E27FC236}">
                    <a16:creationId xmlns:a16="http://schemas.microsoft.com/office/drawing/2014/main" id="{ADB7BB5E-B7C8-41D1-BC17-BFD0F2D238DC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Straight Connector 276">
                <a:extLst>
                  <a:ext uri="{FF2B5EF4-FFF2-40B4-BE49-F238E27FC236}">
                    <a16:creationId xmlns:a16="http://schemas.microsoft.com/office/drawing/2014/main" id="{765730AE-4D03-458C-9B28-3FEB4D16D45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Straight Connector 277">
                <a:extLst>
                  <a:ext uri="{FF2B5EF4-FFF2-40B4-BE49-F238E27FC236}">
                    <a16:creationId xmlns:a16="http://schemas.microsoft.com/office/drawing/2014/main" id="{504FC0CA-4F1A-453F-8301-A9C7325CB303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Straight Connector 278">
                <a:extLst>
                  <a:ext uri="{FF2B5EF4-FFF2-40B4-BE49-F238E27FC236}">
                    <a16:creationId xmlns:a16="http://schemas.microsoft.com/office/drawing/2014/main" id="{0ED92517-3A06-4570-8E0B-59F832DB8B60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Straight Connector 279">
                <a:extLst>
                  <a:ext uri="{FF2B5EF4-FFF2-40B4-BE49-F238E27FC236}">
                    <a16:creationId xmlns:a16="http://schemas.microsoft.com/office/drawing/2014/main" id="{B7846209-AA67-4D65-8073-876DFC97381E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Straight Connector 280">
                <a:extLst>
                  <a:ext uri="{FF2B5EF4-FFF2-40B4-BE49-F238E27FC236}">
                    <a16:creationId xmlns:a16="http://schemas.microsoft.com/office/drawing/2014/main" id="{C661235E-1F9C-493E-9BB3-CE4A2226A567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Straight Connector 281">
                <a:extLst>
                  <a:ext uri="{FF2B5EF4-FFF2-40B4-BE49-F238E27FC236}">
                    <a16:creationId xmlns:a16="http://schemas.microsoft.com/office/drawing/2014/main" id="{DFED1690-518B-4B01-AFCD-34C2765BF952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7" name="Group 266">
              <a:extLst>
                <a:ext uri="{FF2B5EF4-FFF2-40B4-BE49-F238E27FC236}">
                  <a16:creationId xmlns:a16="http://schemas.microsoft.com/office/drawing/2014/main" id="{DA81371C-6B4D-4E30-988A-2EBEEFA87316}"/>
                </a:ext>
              </a:extLst>
            </p:cNvPr>
            <p:cNvGrpSpPr/>
            <p:nvPr/>
          </p:nvGrpSpPr>
          <p:grpSpPr>
            <a:xfrm rot="5400000">
              <a:off x="3860878" y="3307602"/>
              <a:ext cx="1080000" cy="156845"/>
              <a:chOff x="4860000" y="2304000"/>
              <a:chExt cx="1080000" cy="156845"/>
            </a:xfrm>
          </p:grpSpPr>
          <p:cxnSp>
            <p:nvCxnSpPr>
              <p:cNvPr id="269" name="Straight Connector 268">
                <a:extLst>
                  <a:ext uri="{FF2B5EF4-FFF2-40B4-BE49-F238E27FC236}">
                    <a16:creationId xmlns:a16="http://schemas.microsoft.com/office/drawing/2014/main" id="{AACAB981-54CA-4FBF-885D-967CB1A649D2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Straight Connector 269">
                <a:extLst>
                  <a:ext uri="{FF2B5EF4-FFF2-40B4-BE49-F238E27FC236}">
                    <a16:creationId xmlns:a16="http://schemas.microsoft.com/office/drawing/2014/main" id="{2522EAC3-7199-4721-8B86-64DE15454E0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Straight Connector 270">
                <a:extLst>
                  <a:ext uri="{FF2B5EF4-FFF2-40B4-BE49-F238E27FC236}">
                    <a16:creationId xmlns:a16="http://schemas.microsoft.com/office/drawing/2014/main" id="{1FD4128D-D5B1-4A94-AF93-7F84268C7365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Straight Connector 271">
                <a:extLst>
                  <a:ext uri="{FF2B5EF4-FFF2-40B4-BE49-F238E27FC236}">
                    <a16:creationId xmlns:a16="http://schemas.microsoft.com/office/drawing/2014/main" id="{B00FC6D5-BB30-46C7-A657-4EC6E8ECCA31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Straight Connector 272">
                <a:extLst>
                  <a:ext uri="{FF2B5EF4-FFF2-40B4-BE49-F238E27FC236}">
                    <a16:creationId xmlns:a16="http://schemas.microsoft.com/office/drawing/2014/main" id="{8F02D8DA-F40B-4F05-9AD2-E79A8E52BF1A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Straight Connector 273">
                <a:extLst>
                  <a:ext uri="{FF2B5EF4-FFF2-40B4-BE49-F238E27FC236}">
                    <a16:creationId xmlns:a16="http://schemas.microsoft.com/office/drawing/2014/main" id="{F00AA142-57E6-4F2C-813E-880CC97A793D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Straight Connector 274">
                <a:extLst>
                  <a:ext uri="{FF2B5EF4-FFF2-40B4-BE49-F238E27FC236}">
                    <a16:creationId xmlns:a16="http://schemas.microsoft.com/office/drawing/2014/main" id="{1928C8B5-A864-4B97-AEC6-73DA6B246FF1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000B2003-B18E-4B1E-8018-FA0249B0EC80}"/>
                </a:ext>
              </a:extLst>
            </p:cNvPr>
            <p:cNvSpPr/>
            <p:nvPr/>
          </p:nvSpPr>
          <p:spPr>
            <a:xfrm>
              <a:off x="4484370" y="2486026"/>
              <a:ext cx="1800000" cy="1799999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solidFill>
              <a:srgbClr val="FF9800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  <p:sp>
        <p:nvSpPr>
          <p:cNvPr id="297" name="Freeform: Shape 296">
            <a:extLst>
              <a:ext uri="{FF2B5EF4-FFF2-40B4-BE49-F238E27FC236}">
                <a16:creationId xmlns:a16="http://schemas.microsoft.com/office/drawing/2014/main" id="{F27A4AC8-56ED-46A1-8FC6-288179375B8E}"/>
              </a:ext>
            </a:extLst>
          </p:cNvPr>
          <p:cNvSpPr/>
          <p:nvPr/>
        </p:nvSpPr>
        <p:spPr>
          <a:xfrm>
            <a:off x="504611" y="4896557"/>
            <a:ext cx="659567" cy="659567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FFA726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grpSp>
        <p:nvGrpSpPr>
          <p:cNvPr id="298" name="Group 297">
            <a:extLst>
              <a:ext uri="{FF2B5EF4-FFF2-40B4-BE49-F238E27FC236}">
                <a16:creationId xmlns:a16="http://schemas.microsoft.com/office/drawing/2014/main" id="{AEA4FD24-88AF-49B0-BDA0-8DA9E9784EE1}"/>
              </a:ext>
            </a:extLst>
          </p:cNvPr>
          <p:cNvGrpSpPr/>
          <p:nvPr/>
        </p:nvGrpSpPr>
        <p:grpSpPr>
          <a:xfrm>
            <a:off x="525574" y="5328968"/>
            <a:ext cx="240902" cy="45719"/>
            <a:chOff x="3494087" y="1512707"/>
            <a:chExt cx="460682" cy="143545"/>
          </a:xfrm>
        </p:grpSpPr>
        <p:cxnSp>
          <p:nvCxnSpPr>
            <p:cNvPr id="299" name="Straight Connector 298">
              <a:extLst>
                <a:ext uri="{FF2B5EF4-FFF2-40B4-BE49-F238E27FC236}">
                  <a16:creationId xmlns:a16="http://schemas.microsoft.com/office/drawing/2014/main" id="{38F30B64-079C-4F5B-B802-72E7D6666664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3494087" y="1512707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>
              <a:extLst>
                <a:ext uri="{FF2B5EF4-FFF2-40B4-BE49-F238E27FC236}">
                  <a16:creationId xmlns:a16="http://schemas.microsoft.com/office/drawing/2014/main" id="{2748C512-598F-4260-A3EC-64815CCE2808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512708"/>
              <a:ext cx="0" cy="143544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Connector 300">
              <a:extLst>
                <a:ext uri="{FF2B5EF4-FFF2-40B4-BE49-F238E27FC236}">
                  <a16:creationId xmlns:a16="http://schemas.microsoft.com/office/drawing/2014/main" id="{CA24865F-EA18-4B1A-81E4-7875B1AF7C3C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656252"/>
              <a:ext cx="14026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2" name="Oval 301">
            <a:extLst>
              <a:ext uri="{FF2B5EF4-FFF2-40B4-BE49-F238E27FC236}">
                <a16:creationId xmlns:a16="http://schemas.microsoft.com/office/drawing/2014/main" id="{743C8347-8833-478A-84E2-920FA6BCFB7A}"/>
              </a:ext>
            </a:extLst>
          </p:cNvPr>
          <p:cNvSpPr/>
          <p:nvPr/>
        </p:nvSpPr>
        <p:spPr>
          <a:xfrm rot="10800000">
            <a:off x="766505" y="5330495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303" name="Group 302">
            <a:extLst>
              <a:ext uri="{FF2B5EF4-FFF2-40B4-BE49-F238E27FC236}">
                <a16:creationId xmlns:a16="http://schemas.microsoft.com/office/drawing/2014/main" id="{1D13511A-1FC1-405F-8056-EF289FF613AB}"/>
              </a:ext>
            </a:extLst>
          </p:cNvPr>
          <p:cNvGrpSpPr/>
          <p:nvPr/>
        </p:nvGrpSpPr>
        <p:grpSpPr>
          <a:xfrm>
            <a:off x="1056555" y="5382059"/>
            <a:ext cx="91463" cy="140928"/>
            <a:chOff x="4439732" y="1735257"/>
            <a:chExt cx="249650" cy="266260"/>
          </a:xfrm>
        </p:grpSpPr>
        <p:cxnSp>
          <p:nvCxnSpPr>
            <p:cNvPr id="304" name="Straight Connector 303">
              <a:extLst>
                <a:ext uri="{FF2B5EF4-FFF2-40B4-BE49-F238E27FC236}">
                  <a16:creationId xmlns:a16="http://schemas.microsoft.com/office/drawing/2014/main" id="{D26449F3-4EC0-466B-9A1A-B0272BE47139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Connector 304">
              <a:extLst>
                <a:ext uri="{FF2B5EF4-FFF2-40B4-BE49-F238E27FC236}">
                  <a16:creationId xmlns:a16="http://schemas.microsoft.com/office/drawing/2014/main" id="{0D168BF3-5906-4CA8-B8E1-F4EB001F086B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6" name="Oval 305">
            <a:extLst>
              <a:ext uri="{FF2B5EF4-FFF2-40B4-BE49-F238E27FC236}">
                <a16:creationId xmlns:a16="http://schemas.microsoft.com/office/drawing/2014/main" id="{613D157F-BE40-43D5-89C6-F316A1B9C0AF}"/>
              </a:ext>
            </a:extLst>
          </p:cNvPr>
          <p:cNvSpPr/>
          <p:nvPr/>
        </p:nvSpPr>
        <p:spPr>
          <a:xfrm rot="5400000">
            <a:off x="1011296" y="5296396"/>
            <a:ext cx="90515" cy="91465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307" name="Group 306">
            <a:extLst>
              <a:ext uri="{FF2B5EF4-FFF2-40B4-BE49-F238E27FC236}">
                <a16:creationId xmlns:a16="http://schemas.microsoft.com/office/drawing/2014/main" id="{2C6A5289-2269-4058-A270-3ED161E4BFFA}"/>
              </a:ext>
            </a:extLst>
          </p:cNvPr>
          <p:cNvGrpSpPr/>
          <p:nvPr/>
        </p:nvGrpSpPr>
        <p:grpSpPr>
          <a:xfrm rot="16200000">
            <a:off x="747100" y="4910609"/>
            <a:ext cx="150485" cy="140928"/>
            <a:chOff x="4439732" y="1735257"/>
            <a:chExt cx="249650" cy="266260"/>
          </a:xfrm>
        </p:grpSpPr>
        <p:cxnSp>
          <p:nvCxnSpPr>
            <p:cNvPr id="308" name="Straight Connector 307">
              <a:extLst>
                <a:ext uri="{FF2B5EF4-FFF2-40B4-BE49-F238E27FC236}">
                  <a16:creationId xmlns:a16="http://schemas.microsoft.com/office/drawing/2014/main" id="{30B7E6AE-98CC-4A86-9C5D-1DA623441B13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>
              <a:extLst>
                <a:ext uri="{FF2B5EF4-FFF2-40B4-BE49-F238E27FC236}">
                  <a16:creationId xmlns:a16="http://schemas.microsoft.com/office/drawing/2014/main" id="{887C9E52-25A4-4D95-A12A-6FD7F81613E1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0" name="Oval 309">
            <a:extLst>
              <a:ext uri="{FF2B5EF4-FFF2-40B4-BE49-F238E27FC236}">
                <a16:creationId xmlns:a16="http://schemas.microsoft.com/office/drawing/2014/main" id="{C220A086-4308-44F1-926D-5C186F2F7BA6}"/>
              </a:ext>
            </a:extLst>
          </p:cNvPr>
          <p:cNvSpPr/>
          <p:nvPr/>
        </p:nvSpPr>
        <p:spPr>
          <a:xfrm>
            <a:off x="665748" y="5013143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311" name="Group 310">
            <a:extLst>
              <a:ext uri="{FF2B5EF4-FFF2-40B4-BE49-F238E27FC236}">
                <a16:creationId xmlns:a16="http://schemas.microsoft.com/office/drawing/2014/main" id="{A4EBAED6-E57D-46A0-8A49-45B31C65B442}"/>
              </a:ext>
            </a:extLst>
          </p:cNvPr>
          <p:cNvGrpSpPr/>
          <p:nvPr/>
        </p:nvGrpSpPr>
        <p:grpSpPr>
          <a:xfrm>
            <a:off x="892807" y="5080915"/>
            <a:ext cx="258856" cy="90000"/>
            <a:chOff x="4268071" y="1075055"/>
            <a:chExt cx="482298" cy="197661"/>
          </a:xfrm>
        </p:grpSpPr>
        <p:cxnSp>
          <p:nvCxnSpPr>
            <p:cNvPr id="312" name="Straight Connector 311">
              <a:extLst>
                <a:ext uri="{FF2B5EF4-FFF2-40B4-BE49-F238E27FC236}">
                  <a16:creationId xmlns:a16="http://schemas.microsoft.com/office/drawing/2014/main" id="{E792B92F-BB72-42FC-B1FA-0A0C285AC3F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29947" y="1075055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>
              <a:extLst>
                <a:ext uri="{FF2B5EF4-FFF2-40B4-BE49-F238E27FC236}">
                  <a16:creationId xmlns:a16="http://schemas.microsoft.com/office/drawing/2014/main" id="{7373B656-5E3D-483A-897F-B8570DE656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68071" y="1075055"/>
              <a:ext cx="161876" cy="197661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4" name="Oval 313">
            <a:extLst>
              <a:ext uri="{FF2B5EF4-FFF2-40B4-BE49-F238E27FC236}">
                <a16:creationId xmlns:a16="http://schemas.microsoft.com/office/drawing/2014/main" id="{169DC0C7-C26E-4A98-B62A-3BD5D93AED7B}"/>
              </a:ext>
            </a:extLst>
          </p:cNvPr>
          <p:cNvSpPr/>
          <p:nvPr/>
        </p:nvSpPr>
        <p:spPr>
          <a:xfrm>
            <a:off x="826404" y="5141958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315" name="Oval 314">
            <a:extLst>
              <a:ext uri="{FF2B5EF4-FFF2-40B4-BE49-F238E27FC236}">
                <a16:creationId xmlns:a16="http://schemas.microsoft.com/office/drawing/2014/main" id="{1425C4AB-2998-4222-99AF-E1AC034A9AFC}"/>
              </a:ext>
            </a:extLst>
          </p:cNvPr>
          <p:cNvSpPr/>
          <p:nvPr/>
        </p:nvSpPr>
        <p:spPr>
          <a:xfrm>
            <a:off x="595928" y="5209026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16" name="Oval 315">
            <a:extLst>
              <a:ext uri="{FF2B5EF4-FFF2-40B4-BE49-F238E27FC236}">
                <a16:creationId xmlns:a16="http://schemas.microsoft.com/office/drawing/2014/main" id="{9903513A-1044-4C63-879F-14F7D4165FA3}"/>
              </a:ext>
            </a:extLst>
          </p:cNvPr>
          <p:cNvSpPr/>
          <p:nvPr/>
        </p:nvSpPr>
        <p:spPr>
          <a:xfrm>
            <a:off x="979688" y="4979927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17" name="Oval 316">
            <a:extLst>
              <a:ext uri="{FF2B5EF4-FFF2-40B4-BE49-F238E27FC236}">
                <a16:creationId xmlns:a16="http://schemas.microsoft.com/office/drawing/2014/main" id="{30D097EF-9711-41E5-A664-66D46519915E}"/>
              </a:ext>
            </a:extLst>
          </p:cNvPr>
          <p:cNvSpPr/>
          <p:nvPr/>
        </p:nvSpPr>
        <p:spPr>
          <a:xfrm>
            <a:off x="1029675" y="5180438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18" name="Oval 317">
            <a:extLst>
              <a:ext uri="{FF2B5EF4-FFF2-40B4-BE49-F238E27FC236}">
                <a16:creationId xmlns:a16="http://schemas.microsoft.com/office/drawing/2014/main" id="{58FD79AE-A3AE-44DB-A494-431A5C6D4651}"/>
              </a:ext>
            </a:extLst>
          </p:cNvPr>
          <p:cNvSpPr/>
          <p:nvPr/>
        </p:nvSpPr>
        <p:spPr>
          <a:xfrm>
            <a:off x="664073" y="5466237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21" name="Rectangle: Rounded Corners 320">
            <a:extLst>
              <a:ext uri="{FF2B5EF4-FFF2-40B4-BE49-F238E27FC236}">
                <a16:creationId xmlns:a16="http://schemas.microsoft.com/office/drawing/2014/main" id="{762E2346-E8C5-47D9-BBA2-CD81ECCB2824}"/>
              </a:ext>
            </a:extLst>
          </p:cNvPr>
          <p:cNvSpPr/>
          <p:nvPr/>
        </p:nvSpPr>
        <p:spPr>
          <a:xfrm>
            <a:off x="216059" y="5769792"/>
            <a:ext cx="1244008" cy="58543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POP LEFT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RELEASE</a:t>
            </a:r>
          </a:p>
        </p:txBody>
      </p:sp>
      <p:grpSp>
        <p:nvGrpSpPr>
          <p:cNvPr id="194" name="Group 193">
            <a:extLst>
              <a:ext uri="{FF2B5EF4-FFF2-40B4-BE49-F238E27FC236}">
                <a16:creationId xmlns:a16="http://schemas.microsoft.com/office/drawing/2014/main" id="{CBFDCD27-4359-4F69-A970-16A298891B73}"/>
              </a:ext>
            </a:extLst>
          </p:cNvPr>
          <p:cNvGrpSpPr/>
          <p:nvPr/>
        </p:nvGrpSpPr>
        <p:grpSpPr>
          <a:xfrm>
            <a:off x="5108772" y="2746407"/>
            <a:ext cx="277188" cy="325716"/>
            <a:chOff x="1493069" y="1510037"/>
            <a:chExt cx="343716" cy="403892"/>
          </a:xfrm>
        </p:grpSpPr>
        <p:grpSp>
          <p:nvGrpSpPr>
            <p:cNvPr id="195" name="Group 194">
              <a:extLst>
                <a:ext uri="{FF2B5EF4-FFF2-40B4-BE49-F238E27FC236}">
                  <a16:creationId xmlns:a16="http://schemas.microsoft.com/office/drawing/2014/main" id="{1DB24C98-D828-453F-B6CE-65FC9DF135CC}"/>
                </a:ext>
              </a:extLst>
            </p:cNvPr>
            <p:cNvGrpSpPr/>
            <p:nvPr/>
          </p:nvGrpSpPr>
          <p:grpSpPr>
            <a:xfrm>
              <a:off x="1493069" y="1510037"/>
              <a:ext cx="343716" cy="403892"/>
              <a:chOff x="517156" y="363265"/>
              <a:chExt cx="2295542" cy="2697436"/>
            </a:xfrm>
          </p:grpSpPr>
          <p:sp>
            <p:nvSpPr>
              <p:cNvPr id="197" name="Freeform: Shape 196">
                <a:extLst>
                  <a:ext uri="{FF2B5EF4-FFF2-40B4-BE49-F238E27FC236}">
                    <a16:creationId xmlns:a16="http://schemas.microsoft.com/office/drawing/2014/main" id="{DFC64391-01D6-4539-8AC3-F0787AA13DB0}"/>
                  </a:ext>
                </a:extLst>
              </p:cNvPr>
              <p:cNvSpPr/>
              <p:nvPr/>
            </p:nvSpPr>
            <p:spPr>
              <a:xfrm>
                <a:off x="517156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FFA72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198" name="Freeform: Shape 197">
                <a:extLst>
                  <a:ext uri="{FF2B5EF4-FFF2-40B4-BE49-F238E27FC236}">
                    <a16:creationId xmlns:a16="http://schemas.microsoft.com/office/drawing/2014/main" id="{0612C0B8-D958-4346-982D-1CE799E647FE}"/>
                  </a:ext>
                </a:extLst>
              </p:cNvPr>
              <p:cNvSpPr/>
              <p:nvPr/>
            </p:nvSpPr>
            <p:spPr>
              <a:xfrm flipH="1">
                <a:off x="1658724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FF980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199" name="Freeform: Shape 198">
                <a:extLst>
                  <a:ext uri="{FF2B5EF4-FFF2-40B4-BE49-F238E27FC236}">
                    <a16:creationId xmlns:a16="http://schemas.microsoft.com/office/drawing/2014/main" id="{15C00F30-9E92-4F76-BDBC-92EAF52D32C9}"/>
                  </a:ext>
                </a:extLst>
              </p:cNvPr>
              <p:cNvSpPr/>
              <p:nvPr/>
            </p:nvSpPr>
            <p:spPr>
              <a:xfrm>
                <a:off x="517156" y="363265"/>
                <a:ext cx="2295542" cy="2697436"/>
              </a:xfrm>
              <a:custGeom>
                <a:avLst/>
                <a:gdLst>
                  <a:gd name="connsiteX0" fmla="*/ 2491740 w 4587240"/>
                  <a:gd name="connsiteY0" fmla="*/ 0 h 5372100"/>
                  <a:gd name="connsiteX1" fmla="*/ 4091940 w 4587240"/>
                  <a:gd name="connsiteY1" fmla="*/ 678180 h 5372100"/>
                  <a:gd name="connsiteX2" fmla="*/ 4587240 w 4587240"/>
                  <a:gd name="connsiteY2" fmla="*/ 1135380 h 5372100"/>
                  <a:gd name="connsiteX3" fmla="*/ 4320540 w 4587240"/>
                  <a:gd name="connsiteY3" fmla="*/ 3642360 h 5372100"/>
                  <a:gd name="connsiteX4" fmla="*/ 2301240 w 4587240"/>
                  <a:gd name="connsiteY4" fmla="*/ 5372100 h 5372100"/>
                  <a:gd name="connsiteX5" fmla="*/ 304800 w 4587240"/>
                  <a:gd name="connsiteY5" fmla="*/ 3794760 h 5372100"/>
                  <a:gd name="connsiteX6" fmla="*/ 0 w 4587240"/>
                  <a:gd name="connsiteY6" fmla="*/ 1127760 h 5372100"/>
                  <a:gd name="connsiteX7" fmla="*/ 502920 w 4587240"/>
                  <a:gd name="connsiteY7" fmla="*/ 670560 h 5372100"/>
                  <a:gd name="connsiteX8" fmla="*/ 2095500 w 4587240"/>
                  <a:gd name="connsiteY8" fmla="*/ 0 h 5372100"/>
                  <a:gd name="connsiteX9" fmla="*/ 2491740 w 4587240"/>
                  <a:gd name="connsiteY9" fmla="*/ 0 h 5372100"/>
                  <a:gd name="connsiteX0" fmla="*/ 2491740 w 4587240"/>
                  <a:gd name="connsiteY0" fmla="*/ 59266 h 5431366"/>
                  <a:gd name="connsiteX1" fmla="*/ 4091940 w 4587240"/>
                  <a:gd name="connsiteY1" fmla="*/ 737446 h 5431366"/>
                  <a:gd name="connsiteX2" fmla="*/ 4587240 w 4587240"/>
                  <a:gd name="connsiteY2" fmla="*/ 1194646 h 5431366"/>
                  <a:gd name="connsiteX3" fmla="*/ 4320540 w 4587240"/>
                  <a:gd name="connsiteY3" fmla="*/ 3701626 h 5431366"/>
                  <a:gd name="connsiteX4" fmla="*/ 2301240 w 4587240"/>
                  <a:gd name="connsiteY4" fmla="*/ 5431366 h 5431366"/>
                  <a:gd name="connsiteX5" fmla="*/ 304800 w 4587240"/>
                  <a:gd name="connsiteY5" fmla="*/ 3854026 h 5431366"/>
                  <a:gd name="connsiteX6" fmla="*/ 0 w 4587240"/>
                  <a:gd name="connsiteY6" fmla="*/ 1187026 h 5431366"/>
                  <a:gd name="connsiteX7" fmla="*/ 502920 w 4587240"/>
                  <a:gd name="connsiteY7" fmla="*/ 729826 h 5431366"/>
                  <a:gd name="connsiteX8" fmla="*/ 2095500 w 4587240"/>
                  <a:gd name="connsiteY8" fmla="*/ 59266 h 5431366"/>
                  <a:gd name="connsiteX9" fmla="*/ 2491740 w 4587240"/>
                  <a:gd name="connsiteY9" fmla="*/ 59266 h 5431366"/>
                  <a:gd name="connsiteX0" fmla="*/ 2491740 w 4587240"/>
                  <a:gd name="connsiteY0" fmla="*/ 76256 h 5448356"/>
                  <a:gd name="connsiteX1" fmla="*/ 4091940 w 4587240"/>
                  <a:gd name="connsiteY1" fmla="*/ 754436 h 5448356"/>
                  <a:gd name="connsiteX2" fmla="*/ 4587240 w 4587240"/>
                  <a:gd name="connsiteY2" fmla="*/ 1211636 h 5448356"/>
                  <a:gd name="connsiteX3" fmla="*/ 4320540 w 4587240"/>
                  <a:gd name="connsiteY3" fmla="*/ 3718616 h 5448356"/>
                  <a:gd name="connsiteX4" fmla="*/ 2301240 w 4587240"/>
                  <a:gd name="connsiteY4" fmla="*/ 5448356 h 5448356"/>
                  <a:gd name="connsiteX5" fmla="*/ 304800 w 4587240"/>
                  <a:gd name="connsiteY5" fmla="*/ 3871016 h 5448356"/>
                  <a:gd name="connsiteX6" fmla="*/ 0 w 4587240"/>
                  <a:gd name="connsiteY6" fmla="*/ 1204016 h 5448356"/>
                  <a:gd name="connsiteX7" fmla="*/ 502920 w 4587240"/>
                  <a:gd name="connsiteY7" fmla="*/ 746816 h 5448356"/>
                  <a:gd name="connsiteX8" fmla="*/ 2095500 w 4587240"/>
                  <a:gd name="connsiteY8" fmla="*/ 76256 h 5448356"/>
                  <a:gd name="connsiteX9" fmla="*/ 2491740 w 4587240"/>
                  <a:gd name="connsiteY9" fmla="*/ 76256 h 5448356"/>
                  <a:gd name="connsiteX0" fmla="*/ 2491740 w 4587240"/>
                  <a:gd name="connsiteY0" fmla="*/ 66256 h 5438356"/>
                  <a:gd name="connsiteX1" fmla="*/ 4091940 w 4587240"/>
                  <a:gd name="connsiteY1" fmla="*/ 744436 h 5438356"/>
                  <a:gd name="connsiteX2" fmla="*/ 4587240 w 4587240"/>
                  <a:gd name="connsiteY2" fmla="*/ 1201636 h 5438356"/>
                  <a:gd name="connsiteX3" fmla="*/ 4320540 w 4587240"/>
                  <a:gd name="connsiteY3" fmla="*/ 3708616 h 5438356"/>
                  <a:gd name="connsiteX4" fmla="*/ 2301240 w 4587240"/>
                  <a:gd name="connsiteY4" fmla="*/ 5438356 h 5438356"/>
                  <a:gd name="connsiteX5" fmla="*/ 304800 w 4587240"/>
                  <a:gd name="connsiteY5" fmla="*/ 3861016 h 5438356"/>
                  <a:gd name="connsiteX6" fmla="*/ 0 w 4587240"/>
                  <a:gd name="connsiteY6" fmla="*/ 1194016 h 5438356"/>
                  <a:gd name="connsiteX7" fmla="*/ 502920 w 4587240"/>
                  <a:gd name="connsiteY7" fmla="*/ 736816 h 5438356"/>
                  <a:gd name="connsiteX8" fmla="*/ 2095500 w 4587240"/>
                  <a:gd name="connsiteY8" fmla="*/ 66256 h 5438356"/>
                  <a:gd name="connsiteX9" fmla="*/ 2491740 w 4587240"/>
                  <a:gd name="connsiteY9" fmla="*/ 66256 h 5438356"/>
                  <a:gd name="connsiteX0" fmla="*/ 2491740 w 4587240"/>
                  <a:gd name="connsiteY0" fmla="*/ 68601 h 5440701"/>
                  <a:gd name="connsiteX1" fmla="*/ 4091940 w 4587240"/>
                  <a:gd name="connsiteY1" fmla="*/ 746781 h 5440701"/>
                  <a:gd name="connsiteX2" fmla="*/ 4587240 w 4587240"/>
                  <a:gd name="connsiteY2" fmla="*/ 1203981 h 5440701"/>
                  <a:gd name="connsiteX3" fmla="*/ 4320540 w 4587240"/>
                  <a:gd name="connsiteY3" fmla="*/ 3710961 h 5440701"/>
                  <a:gd name="connsiteX4" fmla="*/ 2301240 w 4587240"/>
                  <a:gd name="connsiteY4" fmla="*/ 5440701 h 5440701"/>
                  <a:gd name="connsiteX5" fmla="*/ 304800 w 4587240"/>
                  <a:gd name="connsiteY5" fmla="*/ 3863361 h 5440701"/>
                  <a:gd name="connsiteX6" fmla="*/ 0 w 4587240"/>
                  <a:gd name="connsiteY6" fmla="*/ 1196361 h 5440701"/>
                  <a:gd name="connsiteX7" fmla="*/ 502920 w 4587240"/>
                  <a:gd name="connsiteY7" fmla="*/ 739161 h 5440701"/>
                  <a:gd name="connsiteX8" fmla="*/ 2095500 w 4587240"/>
                  <a:gd name="connsiteY8" fmla="*/ 68601 h 5440701"/>
                  <a:gd name="connsiteX9" fmla="*/ 2491740 w 4587240"/>
                  <a:gd name="connsiteY9" fmla="*/ 68601 h 5440701"/>
                  <a:gd name="connsiteX0" fmla="*/ 2491740 w 4587240"/>
                  <a:gd name="connsiteY0" fmla="*/ 72660 h 5444760"/>
                  <a:gd name="connsiteX1" fmla="*/ 4091940 w 4587240"/>
                  <a:gd name="connsiteY1" fmla="*/ 750840 h 5444760"/>
                  <a:gd name="connsiteX2" fmla="*/ 4587240 w 4587240"/>
                  <a:gd name="connsiteY2" fmla="*/ 1208040 h 5444760"/>
                  <a:gd name="connsiteX3" fmla="*/ 4320540 w 4587240"/>
                  <a:gd name="connsiteY3" fmla="*/ 3715020 h 5444760"/>
                  <a:gd name="connsiteX4" fmla="*/ 2301240 w 4587240"/>
                  <a:gd name="connsiteY4" fmla="*/ 5444760 h 5444760"/>
                  <a:gd name="connsiteX5" fmla="*/ 304800 w 4587240"/>
                  <a:gd name="connsiteY5" fmla="*/ 3867420 h 5444760"/>
                  <a:gd name="connsiteX6" fmla="*/ 0 w 4587240"/>
                  <a:gd name="connsiteY6" fmla="*/ 1200420 h 5444760"/>
                  <a:gd name="connsiteX7" fmla="*/ 502920 w 4587240"/>
                  <a:gd name="connsiteY7" fmla="*/ 743220 h 5444760"/>
                  <a:gd name="connsiteX8" fmla="*/ 2095500 w 4587240"/>
                  <a:gd name="connsiteY8" fmla="*/ 72660 h 5444760"/>
                  <a:gd name="connsiteX9" fmla="*/ 2491740 w 4587240"/>
                  <a:gd name="connsiteY9" fmla="*/ 72660 h 5444760"/>
                  <a:gd name="connsiteX0" fmla="*/ 2491740 w 4587240"/>
                  <a:gd name="connsiteY0" fmla="*/ 64732 h 5436832"/>
                  <a:gd name="connsiteX1" fmla="*/ 4091940 w 4587240"/>
                  <a:gd name="connsiteY1" fmla="*/ 742912 h 5436832"/>
                  <a:gd name="connsiteX2" fmla="*/ 4587240 w 4587240"/>
                  <a:gd name="connsiteY2" fmla="*/ 1200112 h 5436832"/>
                  <a:gd name="connsiteX3" fmla="*/ 4320540 w 4587240"/>
                  <a:gd name="connsiteY3" fmla="*/ 3707092 h 5436832"/>
                  <a:gd name="connsiteX4" fmla="*/ 2301240 w 4587240"/>
                  <a:gd name="connsiteY4" fmla="*/ 5436832 h 5436832"/>
                  <a:gd name="connsiteX5" fmla="*/ 304800 w 4587240"/>
                  <a:gd name="connsiteY5" fmla="*/ 3859492 h 5436832"/>
                  <a:gd name="connsiteX6" fmla="*/ 0 w 4587240"/>
                  <a:gd name="connsiteY6" fmla="*/ 1192492 h 5436832"/>
                  <a:gd name="connsiteX7" fmla="*/ 502920 w 4587240"/>
                  <a:gd name="connsiteY7" fmla="*/ 735292 h 5436832"/>
                  <a:gd name="connsiteX8" fmla="*/ 2095500 w 4587240"/>
                  <a:gd name="connsiteY8" fmla="*/ 64732 h 5436832"/>
                  <a:gd name="connsiteX9" fmla="*/ 2491740 w 4587240"/>
                  <a:gd name="connsiteY9" fmla="*/ 64732 h 5436832"/>
                  <a:gd name="connsiteX0" fmla="*/ 2491740 w 4587240"/>
                  <a:gd name="connsiteY0" fmla="*/ 66731 h 5438831"/>
                  <a:gd name="connsiteX1" fmla="*/ 4091940 w 4587240"/>
                  <a:gd name="connsiteY1" fmla="*/ 744911 h 5438831"/>
                  <a:gd name="connsiteX2" fmla="*/ 4587240 w 4587240"/>
                  <a:gd name="connsiteY2" fmla="*/ 1202111 h 5438831"/>
                  <a:gd name="connsiteX3" fmla="*/ 4320540 w 4587240"/>
                  <a:gd name="connsiteY3" fmla="*/ 3709091 h 5438831"/>
                  <a:gd name="connsiteX4" fmla="*/ 2301240 w 4587240"/>
                  <a:gd name="connsiteY4" fmla="*/ 5438831 h 5438831"/>
                  <a:gd name="connsiteX5" fmla="*/ 304800 w 4587240"/>
                  <a:gd name="connsiteY5" fmla="*/ 3861491 h 5438831"/>
                  <a:gd name="connsiteX6" fmla="*/ 0 w 4587240"/>
                  <a:gd name="connsiteY6" fmla="*/ 1194491 h 5438831"/>
                  <a:gd name="connsiteX7" fmla="*/ 502920 w 4587240"/>
                  <a:gd name="connsiteY7" fmla="*/ 737291 h 5438831"/>
                  <a:gd name="connsiteX8" fmla="*/ 2095500 w 4587240"/>
                  <a:gd name="connsiteY8" fmla="*/ 66731 h 5438831"/>
                  <a:gd name="connsiteX9" fmla="*/ 2491740 w 4587240"/>
                  <a:gd name="connsiteY9" fmla="*/ 66731 h 543883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6678 h 5436397"/>
                  <a:gd name="connsiteX1" fmla="*/ 4091940 w 4587240"/>
                  <a:gd name="connsiteY1" fmla="*/ 742477 h 5436397"/>
                  <a:gd name="connsiteX2" fmla="*/ 4587240 w 4587240"/>
                  <a:gd name="connsiteY2" fmla="*/ 1199677 h 5436397"/>
                  <a:gd name="connsiteX3" fmla="*/ 4320540 w 4587240"/>
                  <a:gd name="connsiteY3" fmla="*/ 3706657 h 5436397"/>
                  <a:gd name="connsiteX4" fmla="*/ 2301240 w 4587240"/>
                  <a:gd name="connsiteY4" fmla="*/ 5436397 h 5436397"/>
                  <a:gd name="connsiteX5" fmla="*/ 304800 w 4587240"/>
                  <a:gd name="connsiteY5" fmla="*/ 3859057 h 5436397"/>
                  <a:gd name="connsiteX6" fmla="*/ 0 w 4587240"/>
                  <a:gd name="connsiteY6" fmla="*/ 1192057 h 5436397"/>
                  <a:gd name="connsiteX7" fmla="*/ 502920 w 4587240"/>
                  <a:gd name="connsiteY7" fmla="*/ 734857 h 5436397"/>
                  <a:gd name="connsiteX8" fmla="*/ 2095500 w 4587240"/>
                  <a:gd name="connsiteY8" fmla="*/ 64297 h 5436397"/>
                  <a:gd name="connsiteX9" fmla="*/ 2486977 w 4587240"/>
                  <a:gd name="connsiteY9" fmla="*/ 66678 h 5436397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95292"/>
                  <a:gd name="connsiteY0" fmla="*/ 65686 h 5435405"/>
                  <a:gd name="connsiteX1" fmla="*/ 4091940 w 4595292"/>
                  <a:gd name="connsiteY1" fmla="*/ 741485 h 5435405"/>
                  <a:gd name="connsiteX2" fmla="*/ 4587240 w 4595292"/>
                  <a:gd name="connsiteY2" fmla="*/ 1198685 h 5435405"/>
                  <a:gd name="connsiteX3" fmla="*/ 4320540 w 4595292"/>
                  <a:gd name="connsiteY3" fmla="*/ 3705665 h 5435405"/>
                  <a:gd name="connsiteX4" fmla="*/ 2301240 w 4595292"/>
                  <a:gd name="connsiteY4" fmla="*/ 5435405 h 5435405"/>
                  <a:gd name="connsiteX5" fmla="*/ 304800 w 4595292"/>
                  <a:gd name="connsiteY5" fmla="*/ 3858065 h 5435405"/>
                  <a:gd name="connsiteX6" fmla="*/ 0 w 4595292"/>
                  <a:gd name="connsiteY6" fmla="*/ 1191065 h 5435405"/>
                  <a:gd name="connsiteX7" fmla="*/ 502920 w 4595292"/>
                  <a:gd name="connsiteY7" fmla="*/ 733865 h 5435405"/>
                  <a:gd name="connsiteX8" fmla="*/ 2095500 w 4595292"/>
                  <a:gd name="connsiteY8" fmla="*/ 63305 h 5435405"/>
                  <a:gd name="connsiteX9" fmla="*/ 2486977 w 4595292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511909 w 4631396"/>
                  <a:gd name="connsiteY0" fmla="*/ 65686 h 5435405"/>
                  <a:gd name="connsiteX1" fmla="*/ 4116872 w 4631396"/>
                  <a:gd name="connsiteY1" fmla="*/ 741485 h 5435405"/>
                  <a:gd name="connsiteX2" fmla="*/ 4612172 w 4631396"/>
                  <a:gd name="connsiteY2" fmla="*/ 1198685 h 5435405"/>
                  <a:gd name="connsiteX3" fmla="*/ 4345472 w 4631396"/>
                  <a:gd name="connsiteY3" fmla="*/ 3705665 h 5435405"/>
                  <a:gd name="connsiteX4" fmla="*/ 2326172 w 4631396"/>
                  <a:gd name="connsiteY4" fmla="*/ 5435405 h 5435405"/>
                  <a:gd name="connsiteX5" fmla="*/ 329732 w 4631396"/>
                  <a:gd name="connsiteY5" fmla="*/ 3858065 h 5435405"/>
                  <a:gd name="connsiteX6" fmla="*/ 24932 w 4631396"/>
                  <a:gd name="connsiteY6" fmla="*/ 1191065 h 5435405"/>
                  <a:gd name="connsiteX7" fmla="*/ 527852 w 4631396"/>
                  <a:gd name="connsiteY7" fmla="*/ 733865 h 5435405"/>
                  <a:gd name="connsiteX8" fmla="*/ 2120432 w 4631396"/>
                  <a:gd name="connsiteY8" fmla="*/ 63305 h 5435405"/>
                  <a:gd name="connsiteX9" fmla="*/ 2511909 w 4631396"/>
                  <a:gd name="connsiteY9" fmla="*/ 65686 h 5435405"/>
                  <a:gd name="connsiteX0" fmla="*/ 2524166 w 4643653"/>
                  <a:gd name="connsiteY0" fmla="*/ 65686 h 5435405"/>
                  <a:gd name="connsiteX1" fmla="*/ 4129129 w 4643653"/>
                  <a:gd name="connsiteY1" fmla="*/ 741485 h 5435405"/>
                  <a:gd name="connsiteX2" fmla="*/ 4624429 w 4643653"/>
                  <a:gd name="connsiteY2" fmla="*/ 1198685 h 5435405"/>
                  <a:gd name="connsiteX3" fmla="*/ 4357729 w 4643653"/>
                  <a:gd name="connsiteY3" fmla="*/ 3705665 h 5435405"/>
                  <a:gd name="connsiteX4" fmla="*/ 2338429 w 4643653"/>
                  <a:gd name="connsiteY4" fmla="*/ 5435405 h 5435405"/>
                  <a:gd name="connsiteX5" fmla="*/ 341989 w 4643653"/>
                  <a:gd name="connsiteY5" fmla="*/ 3858065 h 5435405"/>
                  <a:gd name="connsiteX6" fmla="*/ 37189 w 4643653"/>
                  <a:gd name="connsiteY6" fmla="*/ 1191065 h 5435405"/>
                  <a:gd name="connsiteX7" fmla="*/ 540109 w 4643653"/>
                  <a:gd name="connsiteY7" fmla="*/ 733865 h 5435405"/>
                  <a:gd name="connsiteX8" fmla="*/ 2132689 w 4643653"/>
                  <a:gd name="connsiteY8" fmla="*/ 63305 h 5435405"/>
                  <a:gd name="connsiteX9" fmla="*/ 2524166 w 4643653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625577" h="5435405">
                    <a:moveTo>
                      <a:pt x="2506090" y="65686"/>
                    </a:moveTo>
                    <a:cubicBezTo>
                      <a:pt x="3183953" y="757677"/>
                      <a:pt x="3942777" y="725769"/>
                      <a:pt x="4111053" y="741485"/>
                    </a:cubicBezTo>
                    <a:cubicBezTo>
                      <a:pt x="4490466" y="817685"/>
                      <a:pt x="4555553" y="1060573"/>
                      <a:pt x="4606353" y="1198685"/>
                    </a:cubicBezTo>
                    <a:cubicBezTo>
                      <a:pt x="4660328" y="2081970"/>
                      <a:pt x="4609528" y="3089080"/>
                      <a:pt x="4339653" y="3705665"/>
                    </a:cubicBezTo>
                    <a:cubicBezTo>
                      <a:pt x="3885628" y="4753732"/>
                      <a:pt x="2922015" y="5330313"/>
                      <a:pt x="2320353" y="5435405"/>
                    </a:cubicBezTo>
                    <a:cubicBezTo>
                      <a:pt x="1707261" y="5347775"/>
                      <a:pt x="760793" y="4788658"/>
                      <a:pt x="323913" y="3858065"/>
                    </a:cubicBezTo>
                    <a:cubicBezTo>
                      <a:pt x="-72962" y="2845240"/>
                      <a:pt x="-3112" y="2065778"/>
                      <a:pt x="19113" y="1191065"/>
                    </a:cubicBezTo>
                    <a:cubicBezTo>
                      <a:pt x="110553" y="833878"/>
                      <a:pt x="354393" y="762440"/>
                      <a:pt x="522033" y="733865"/>
                    </a:cubicBezTo>
                    <a:cubicBezTo>
                      <a:pt x="1486280" y="705608"/>
                      <a:pt x="1807591" y="301113"/>
                      <a:pt x="2114613" y="63305"/>
                    </a:cubicBezTo>
                    <a:cubicBezTo>
                      <a:pt x="2175255" y="3774"/>
                      <a:pt x="2354960" y="-43851"/>
                      <a:pt x="2506090" y="65686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dirty="0"/>
              </a:p>
            </p:txBody>
          </p:sp>
        </p:grpSp>
        <p:pic>
          <p:nvPicPr>
            <p:cNvPr id="196" name="Graphic 195">
              <a:extLst>
                <a:ext uri="{FF2B5EF4-FFF2-40B4-BE49-F238E27FC236}">
                  <a16:creationId xmlns:a16="http://schemas.microsoft.com/office/drawing/2014/main" id="{AEDA1975-49C9-4610-9FD8-C65807A4310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566422" y="1613174"/>
              <a:ext cx="197316" cy="197316"/>
            </a:xfrm>
            <a:prstGeom prst="rect">
              <a:avLst/>
            </a:prstGeom>
          </p:spPr>
        </p:pic>
      </p:grpSp>
      <p:grpSp>
        <p:nvGrpSpPr>
          <p:cNvPr id="200" name="Group 199">
            <a:extLst>
              <a:ext uri="{FF2B5EF4-FFF2-40B4-BE49-F238E27FC236}">
                <a16:creationId xmlns:a16="http://schemas.microsoft.com/office/drawing/2014/main" id="{498B6DB3-0FE3-42E8-B412-DBEABB8D32FA}"/>
              </a:ext>
            </a:extLst>
          </p:cNvPr>
          <p:cNvGrpSpPr/>
          <p:nvPr/>
        </p:nvGrpSpPr>
        <p:grpSpPr>
          <a:xfrm>
            <a:off x="7323707" y="2723773"/>
            <a:ext cx="277188" cy="325716"/>
            <a:chOff x="1493069" y="1510037"/>
            <a:chExt cx="343716" cy="403892"/>
          </a:xfrm>
        </p:grpSpPr>
        <p:grpSp>
          <p:nvGrpSpPr>
            <p:cNvPr id="201" name="Group 200">
              <a:extLst>
                <a:ext uri="{FF2B5EF4-FFF2-40B4-BE49-F238E27FC236}">
                  <a16:creationId xmlns:a16="http://schemas.microsoft.com/office/drawing/2014/main" id="{97FC3A2F-104D-4F00-BD74-13D9C8F86250}"/>
                </a:ext>
              </a:extLst>
            </p:cNvPr>
            <p:cNvGrpSpPr/>
            <p:nvPr/>
          </p:nvGrpSpPr>
          <p:grpSpPr>
            <a:xfrm>
              <a:off x="1493069" y="1510037"/>
              <a:ext cx="343716" cy="403892"/>
              <a:chOff x="517156" y="363265"/>
              <a:chExt cx="2295542" cy="2697436"/>
            </a:xfrm>
          </p:grpSpPr>
          <p:sp>
            <p:nvSpPr>
              <p:cNvPr id="203" name="Freeform: Shape 202">
                <a:extLst>
                  <a:ext uri="{FF2B5EF4-FFF2-40B4-BE49-F238E27FC236}">
                    <a16:creationId xmlns:a16="http://schemas.microsoft.com/office/drawing/2014/main" id="{3C46ECCE-979B-4D8F-B11A-A245AA665305}"/>
                  </a:ext>
                </a:extLst>
              </p:cNvPr>
              <p:cNvSpPr/>
              <p:nvPr/>
            </p:nvSpPr>
            <p:spPr>
              <a:xfrm>
                <a:off x="517156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FFA72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04" name="Freeform: Shape 203">
                <a:extLst>
                  <a:ext uri="{FF2B5EF4-FFF2-40B4-BE49-F238E27FC236}">
                    <a16:creationId xmlns:a16="http://schemas.microsoft.com/office/drawing/2014/main" id="{2F775D97-8F00-4751-AEA4-E414B438354A}"/>
                  </a:ext>
                </a:extLst>
              </p:cNvPr>
              <p:cNvSpPr/>
              <p:nvPr/>
            </p:nvSpPr>
            <p:spPr>
              <a:xfrm flipH="1">
                <a:off x="1658724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FF980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05" name="Freeform: Shape 204">
                <a:extLst>
                  <a:ext uri="{FF2B5EF4-FFF2-40B4-BE49-F238E27FC236}">
                    <a16:creationId xmlns:a16="http://schemas.microsoft.com/office/drawing/2014/main" id="{4FE51358-B6D6-4098-BD4F-20661701BDC8}"/>
                  </a:ext>
                </a:extLst>
              </p:cNvPr>
              <p:cNvSpPr/>
              <p:nvPr/>
            </p:nvSpPr>
            <p:spPr>
              <a:xfrm>
                <a:off x="517156" y="363265"/>
                <a:ext cx="2295542" cy="2697436"/>
              </a:xfrm>
              <a:custGeom>
                <a:avLst/>
                <a:gdLst>
                  <a:gd name="connsiteX0" fmla="*/ 2491740 w 4587240"/>
                  <a:gd name="connsiteY0" fmla="*/ 0 h 5372100"/>
                  <a:gd name="connsiteX1" fmla="*/ 4091940 w 4587240"/>
                  <a:gd name="connsiteY1" fmla="*/ 678180 h 5372100"/>
                  <a:gd name="connsiteX2" fmla="*/ 4587240 w 4587240"/>
                  <a:gd name="connsiteY2" fmla="*/ 1135380 h 5372100"/>
                  <a:gd name="connsiteX3" fmla="*/ 4320540 w 4587240"/>
                  <a:gd name="connsiteY3" fmla="*/ 3642360 h 5372100"/>
                  <a:gd name="connsiteX4" fmla="*/ 2301240 w 4587240"/>
                  <a:gd name="connsiteY4" fmla="*/ 5372100 h 5372100"/>
                  <a:gd name="connsiteX5" fmla="*/ 304800 w 4587240"/>
                  <a:gd name="connsiteY5" fmla="*/ 3794760 h 5372100"/>
                  <a:gd name="connsiteX6" fmla="*/ 0 w 4587240"/>
                  <a:gd name="connsiteY6" fmla="*/ 1127760 h 5372100"/>
                  <a:gd name="connsiteX7" fmla="*/ 502920 w 4587240"/>
                  <a:gd name="connsiteY7" fmla="*/ 670560 h 5372100"/>
                  <a:gd name="connsiteX8" fmla="*/ 2095500 w 4587240"/>
                  <a:gd name="connsiteY8" fmla="*/ 0 h 5372100"/>
                  <a:gd name="connsiteX9" fmla="*/ 2491740 w 4587240"/>
                  <a:gd name="connsiteY9" fmla="*/ 0 h 5372100"/>
                  <a:gd name="connsiteX0" fmla="*/ 2491740 w 4587240"/>
                  <a:gd name="connsiteY0" fmla="*/ 59266 h 5431366"/>
                  <a:gd name="connsiteX1" fmla="*/ 4091940 w 4587240"/>
                  <a:gd name="connsiteY1" fmla="*/ 737446 h 5431366"/>
                  <a:gd name="connsiteX2" fmla="*/ 4587240 w 4587240"/>
                  <a:gd name="connsiteY2" fmla="*/ 1194646 h 5431366"/>
                  <a:gd name="connsiteX3" fmla="*/ 4320540 w 4587240"/>
                  <a:gd name="connsiteY3" fmla="*/ 3701626 h 5431366"/>
                  <a:gd name="connsiteX4" fmla="*/ 2301240 w 4587240"/>
                  <a:gd name="connsiteY4" fmla="*/ 5431366 h 5431366"/>
                  <a:gd name="connsiteX5" fmla="*/ 304800 w 4587240"/>
                  <a:gd name="connsiteY5" fmla="*/ 3854026 h 5431366"/>
                  <a:gd name="connsiteX6" fmla="*/ 0 w 4587240"/>
                  <a:gd name="connsiteY6" fmla="*/ 1187026 h 5431366"/>
                  <a:gd name="connsiteX7" fmla="*/ 502920 w 4587240"/>
                  <a:gd name="connsiteY7" fmla="*/ 729826 h 5431366"/>
                  <a:gd name="connsiteX8" fmla="*/ 2095500 w 4587240"/>
                  <a:gd name="connsiteY8" fmla="*/ 59266 h 5431366"/>
                  <a:gd name="connsiteX9" fmla="*/ 2491740 w 4587240"/>
                  <a:gd name="connsiteY9" fmla="*/ 59266 h 5431366"/>
                  <a:gd name="connsiteX0" fmla="*/ 2491740 w 4587240"/>
                  <a:gd name="connsiteY0" fmla="*/ 76256 h 5448356"/>
                  <a:gd name="connsiteX1" fmla="*/ 4091940 w 4587240"/>
                  <a:gd name="connsiteY1" fmla="*/ 754436 h 5448356"/>
                  <a:gd name="connsiteX2" fmla="*/ 4587240 w 4587240"/>
                  <a:gd name="connsiteY2" fmla="*/ 1211636 h 5448356"/>
                  <a:gd name="connsiteX3" fmla="*/ 4320540 w 4587240"/>
                  <a:gd name="connsiteY3" fmla="*/ 3718616 h 5448356"/>
                  <a:gd name="connsiteX4" fmla="*/ 2301240 w 4587240"/>
                  <a:gd name="connsiteY4" fmla="*/ 5448356 h 5448356"/>
                  <a:gd name="connsiteX5" fmla="*/ 304800 w 4587240"/>
                  <a:gd name="connsiteY5" fmla="*/ 3871016 h 5448356"/>
                  <a:gd name="connsiteX6" fmla="*/ 0 w 4587240"/>
                  <a:gd name="connsiteY6" fmla="*/ 1204016 h 5448356"/>
                  <a:gd name="connsiteX7" fmla="*/ 502920 w 4587240"/>
                  <a:gd name="connsiteY7" fmla="*/ 746816 h 5448356"/>
                  <a:gd name="connsiteX8" fmla="*/ 2095500 w 4587240"/>
                  <a:gd name="connsiteY8" fmla="*/ 76256 h 5448356"/>
                  <a:gd name="connsiteX9" fmla="*/ 2491740 w 4587240"/>
                  <a:gd name="connsiteY9" fmla="*/ 76256 h 5448356"/>
                  <a:gd name="connsiteX0" fmla="*/ 2491740 w 4587240"/>
                  <a:gd name="connsiteY0" fmla="*/ 66256 h 5438356"/>
                  <a:gd name="connsiteX1" fmla="*/ 4091940 w 4587240"/>
                  <a:gd name="connsiteY1" fmla="*/ 744436 h 5438356"/>
                  <a:gd name="connsiteX2" fmla="*/ 4587240 w 4587240"/>
                  <a:gd name="connsiteY2" fmla="*/ 1201636 h 5438356"/>
                  <a:gd name="connsiteX3" fmla="*/ 4320540 w 4587240"/>
                  <a:gd name="connsiteY3" fmla="*/ 3708616 h 5438356"/>
                  <a:gd name="connsiteX4" fmla="*/ 2301240 w 4587240"/>
                  <a:gd name="connsiteY4" fmla="*/ 5438356 h 5438356"/>
                  <a:gd name="connsiteX5" fmla="*/ 304800 w 4587240"/>
                  <a:gd name="connsiteY5" fmla="*/ 3861016 h 5438356"/>
                  <a:gd name="connsiteX6" fmla="*/ 0 w 4587240"/>
                  <a:gd name="connsiteY6" fmla="*/ 1194016 h 5438356"/>
                  <a:gd name="connsiteX7" fmla="*/ 502920 w 4587240"/>
                  <a:gd name="connsiteY7" fmla="*/ 736816 h 5438356"/>
                  <a:gd name="connsiteX8" fmla="*/ 2095500 w 4587240"/>
                  <a:gd name="connsiteY8" fmla="*/ 66256 h 5438356"/>
                  <a:gd name="connsiteX9" fmla="*/ 2491740 w 4587240"/>
                  <a:gd name="connsiteY9" fmla="*/ 66256 h 5438356"/>
                  <a:gd name="connsiteX0" fmla="*/ 2491740 w 4587240"/>
                  <a:gd name="connsiteY0" fmla="*/ 68601 h 5440701"/>
                  <a:gd name="connsiteX1" fmla="*/ 4091940 w 4587240"/>
                  <a:gd name="connsiteY1" fmla="*/ 746781 h 5440701"/>
                  <a:gd name="connsiteX2" fmla="*/ 4587240 w 4587240"/>
                  <a:gd name="connsiteY2" fmla="*/ 1203981 h 5440701"/>
                  <a:gd name="connsiteX3" fmla="*/ 4320540 w 4587240"/>
                  <a:gd name="connsiteY3" fmla="*/ 3710961 h 5440701"/>
                  <a:gd name="connsiteX4" fmla="*/ 2301240 w 4587240"/>
                  <a:gd name="connsiteY4" fmla="*/ 5440701 h 5440701"/>
                  <a:gd name="connsiteX5" fmla="*/ 304800 w 4587240"/>
                  <a:gd name="connsiteY5" fmla="*/ 3863361 h 5440701"/>
                  <a:gd name="connsiteX6" fmla="*/ 0 w 4587240"/>
                  <a:gd name="connsiteY6" fmla="*/ 1196361 h 5440701"/>
                  <a:gd name="connsiteX7" fmla="*/ 502920 w 4587240"/>
                  <a:gd name="connsiteY7" fmla="*/ 739161 h 5440701"/>
                  <a:gd name="connsiteX8" fmla="*/ 2095500 w 4587240"/>
                  <a:gd name="connsiteY8" fmla="*/ 68601 h 5440701"/>
                  <a:gd name="connsiteX9" fmla="*/ 2491740 w 4587240"/>
                  <a:gd name="connsiteY9" fmla="*/ 68601 h 5440701"/>
                  <a:gd name="connsiteX0" fmla="*/ 2491740 w 4587240"/>
                  <a:gd name="connsiteY0" fmla="*/ 72660 h 5444760"/>
                  <a:gd name="connsiteX1" fmla="*/ 4091940 w 4587240"/>
                  <a:gd name="connsiteY1" fmla="*/ 750840 h 5444760"/>
                  <a:gd name="connsiteX2" fmla="*/ 4587240 w 4587240"/>
                  <a:gd name="connsiteY2" fmla="*/ 1208040 h 5444760"/>
                  <a:gd name="connsiteX3" fmla="*/ 4320540 w 4587240"/>
                  <a:gd name="connsiteY3" fmla="*/ 3715020 h 5444760"/>
                  <a:gd name="connsiteX4" fmla="*/ 2301240 w 4587240"/>
                  <a:gd name="connsiteY4" fmla="*/ 5444760 h 5444760"/>
                  <a:gd name="connsiteX5" fmla="*/ 304800 w 4587240"/>
                  <a:gd name="connsiteY5" fmla="*/ 3867420 h 5444760"/>
                  <a:gd name="connsiteX6" fmla="*/ 0 w 4587240"/>
                  <a:gd name="connsiteY6" fmla="*/ 1200420 h 5444760"/>
                  <a:gd name="connsiteX7" fmla="*/ 502920 w 4587240"/>
                  <a:gd name="connsiteY7" fmla="*/ 743220 h 5444760"/>
                  <a:gd name="connsiteX8" fmla="*/ 2095500 w 4587240"/>
                  <a:gd name="connsiteY8" fmla="*/ 72660 h 5444760"/>
                  <a:gd name="connsiteX9" fmla="*/ 2491740 w 4587240"/>
                  <a:gd name="connsiteY9" fmla="*/ 72660 h 5444760"/>
                  <a:gd name="connsiteX0" fmla="*/ 2491740 w 4587240"/>
                  <a:gd name="connsiteY0" fmla="*/ 64732 h 5436832"/>
                  <a:gd name="connsiteX1" fmla="*/ 4091940 w 4587240"/>
                  <a:gd name="connsiteY1" fmla="*/ 742912 h 5436832"/>
                  <a:gd name="connsiteX2" fmla="*/ 4587240 w 4587240"/>
                  <a:gd name="connsiteY2" fmla="*/ 1200112 h 5436832"/>
                  <a:gd name="connsiteX3" fmla="*/ 4320540 w 4587240"/>
                  <a:gd name="connsiteY3" fmla="*/ 3707092 h 5436832"/>
                  <a:gd name="connsiteX4" fmla="*/ 2301240 w 4587240"/>
                  <a:gd name="connsiteY4" fmla="*/ 5436832 h 5436832"/>
                  <a:gd name="connsiteX5" fmla="*/ 304800 w 4587240"/>
                  <a:gd name="connsiteY5" fmla="*/ 3859492 h 5436832"/>
                  <a:gd name="connsiteX6" fmla="*/ 0 w 4587240"/>
                  <a:gd name="connsiteY6" fmla="*/ 1192492 h 5436832"/>
                  <a:gd name="connsiteX7" fmla="*/ 502920 w 4587240"/>
                  <a:gd name="connsiteY7" fmla="*/ 735292 h 5436832"/>
                  <a:gd name="connsiteX8" fmla="*/ 2095500 w 4587240"/>
                  <a:gd name="connsiteY8" fmla="*/ 64732 h 5436832"/>
                  <a:gd name="connsiteX9" fmla="*/ 2491740 w 4587240"/>
                  <a:gd name="connsiteY9" fmla="*/ 64732 h 5436832"/>
                  <a:gd name="connsiteX0" fmla="*/ 2491740 w 4587240"/>
                  <a:gd name="connsiteY0" fmla="*/ 66731 h 5438831"/>
                  <a:gd name="connsiteX1" fmla="*/ 4091940 w 4587240"/>
                  <a:gd name="connsiteY1" fmla="*/ 744911 h 5438831"/>
                  <a:gd name="connsiteX2" fmla="*/ 4587240 w 4587240"/>
                  <a:gd name="connsiteY2" fmla="*/ 1202111 h 5438831"/>
                  <a:gd name="connsiteX3" fmla="*/ 4320540 w 4587240"/>
                  <a:gd name="connsiteY3" fmla="*/ 3709091 h 5438831"/>
                  <a:gd name="connsiteX4" fmla="*/ 2301240 w 4587240"/>
                  <a:gd name="connsiteY4" fmla="*/ 5438831 h 5438831"/>
                  <a:gd name="connsiteX5" fmla="*/ 304800 w 4587240"/>
                  <a:gd name="connsiteY5" fmla="*/ 3861491 h 5438831"/>
                  <a:gd name="connsiteX6" fmla="*/ 0 w 4587240"/>
                  <a:gd name="connsiteY6" fmla="*/ 1194491 h 5438831"/>
                  <a:gd name="connsiteX7" fmla="*/ 502920 w 4587240"/>
                  <a:gd name="connsiteY7" fmla="*/ 737291 h 5438831"/>
                  <a:gd name="connsiteX8" fmla="*/ 2095500 w 4587240"/>
                  <a:gd name="connsiteY8" fmla="*/ 66731 h 5438831"/>
                  <a:gd name="connsiteX9" fmla="*/ 2491740 w 4587240"/>
                  <a:gd name="connsiteY9" fmla="*/ 66731 h 543883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6678 h 5436397"/>
                  <a:gd name="connsiteX1" fmla="*/ 4091940 w 4587240"/>
                  <a:gd name="connsiteY1" fmla="*/ 742477 h 5436397"/>
                  <a:gd name="connsiteX2" fmla="*/ 4587240 w 4587240"/>
                  <a:gd name="connsiteY2" fmla="*/ 1199677 h 5436397"/>
                  <a:gd name="connsiteX3" fmla="*/ 4320540 w 4587240"/>
                  <a:gd name="connsiteY3" fmla="*/ 3706657 h 5436397"/>
                  <a:gd name="connsiteX4" fmla="*/ 2301240 w 4587240"/>
                  <a:gd name="connsiteY4" fmla="*/ 5436397 h 5436397"/>
                  <a:gd name="connsiteX5" fmla="*/ 304800 w 4587240"/>
                  <a:gd name="connsiteY5" fmla="*/ 3859057 h 5436397"/>
                  <a:gd name="connsiteX6" fmla="*/ 0 w 4587240"/>
                  <a:gd name="connsiteY6" fmla="*/ 1192057 h 5436397"/>
                  <a:gd name="connsiteX7" fmla="*/ 502920 w 4587240"/>
                  <a:gd name="connsiteY7" fmla="*/ 734857 h 5436397"/>
                  <a:gd name="connsiteX8" fmla="*/ 2095500 w 4587240"/>
                  <a:gd name="connsiteY8" fmla="*/ 64297 h 5436397"/>
                  <a:gd name="connsiteX9" fmla="*/ 2486977 w 4587240"/>
                  <a:gd name="connsiteY9" fmla="*/ 66678 h 5436397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95292"/>
                  <a:gd name="connsiteY0" fmla="*/ 65686 h 5435405"/>
                  <a:gd name="connsiteX1" fmla="*/ 4091940 w 4595292"/>
                  <a:gd name="connsiteY1" fmla="*/ 741485 h 5435405"/>
                  <a:gd name="connsiteX2" fmla="*/ 4587240 w 4595292"/>
                  <a:gd name="connsiteY2" fmla="*/ 1198685 h 5435405"/>
                  <a:gd name="connsiteX3" fmla="*/ 4320540 w 4595292"/>
                  <a:gd name="connsiteY3" fmla="*/ 3705665 h 5435405"/>
                  <a:gd name="connsiteX4" fmla="*/ 2301240 w 4595292"/>
                  <a:gd name="connsiteY4" fmla="*/ 5435405 h 5435405"/>
                  <a:gd name="connsiteX5" fmla="*/ 304800 w 4595292"/>
                  <a:gd name="connsiteY5" fmla="*/ 3858065 h 5435405"/>
                  <a:gd name="connsiteX6" fmla="*/ 0 w 4595292"/>
                  <a:gd name="connsiteY6" fmla="*/ 1191065 h 5435405"/>
                  <a:gd name="connsiteX7" fmla="*/ 502920 w 4595292"/>
                  <a:gd name="connsiteY7" fmla="*/ 733865 h 5435405"/>
                  <a:gd name="connsiteX8" fmla="*/ 2095500 w 4595292"/>
                  <a:gd name="connsiteY8" fmla="*/ 63305 h 5435405"/>
                  <a:gd name="connsiteX9" fmla="*/ 2486977 w 4595292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511909 w 4631396"/>
                  <a:gd name="connsiteY0" fmla="*/ 65686 h 5435405"/>
                  <a:gd name="connsiteX1" fmla="*/ 4116872 w 4631396"/>
                  <a:gd name="connsiteY1" fmla="*/ 741485 h 5435405"/>
                  <a:gd name="connsiteX2" fmla="*/ 4612172 w 4631396"/>
                  <a:gd name="connsiteY2" fmla="*/ 1198685 h 5435405"/>
                  <a:gd name="connsiteX3" fmla="*/ 4345472 w 4631396"/>
                  <a:gd name="connsiteY3" fmla="*/ 3705665 h 5435405"/>
                  <a:gd name="connsiteX4" fmla="*/ 2326172 w 4631396"/>
                  <a:gd name="connsiteY4" fmla="*/ 5435405 h 5435405"/>
                  <a:gd name="connsiteX5" fmla="*/ 329732 w 4631396"/>
                  <a:gd name="connsiteY5" fmla="*/ 3858065 h 5435405"/>
                  <a:gd name="connsiteX6" fmla="*/ 24932 w 4631396"/>
                  <a:gd name="connsiteY6" fmla="*/ 1191065 h 5435405"/>
                  <a:gd name="connsiteX7" fmla="*/ 527852 w 4631396"/>
                  <a:gd name="connsiteY7" fmla="*/ 733865 h 5435405"/>
                  <a:gd name="connsiteX8" fmla="*/ 2120432 w 4631396"/>
                  <a:gd name="connsiteY8" fmla="*/ 63305 h 5435405"/>
                  <a:gd name="connsiteX9" fmla="*/ 2511909 w 4631396"/>
                  <a:gd name="connsiteY9" fmla="*/ 65686 h 5435405"/>
                  <a:gd name="connsiteX0" fmla="*/ 2524166 w 4643653"/>
                  <a:gd name="connsiteY0" fmla="*/ 65686 h 5435405"/>
                  <a:gd name="connsiteX1" fmla="*/ 4129129 w 4643653"/>
                  <a:gd name="connsiteY1" fmla="*/ 741485 h 5435405"/>
                  <a:gd name="connsiteX2" fmla="*/ 4624429 w 4643653"/>
                  <a:gd name="connsiteY2" fmla="*/ 1198685 h 5435405"/>
                  <a:gd name="connsiteX3" fmla="*/ 4357729 w 4643653"/>
                  <a:gd name="connsiteY3" fmla="*/ 3705665 h 5435405"/>
                  <a:gd name="connsiteX4" fmla="*/ 2338429 w 4643653"/>
                  <a:gd name="connsiteY4" fmla="*/ 5435405 h 5435405"/>
                  <a:gd name="connsiteX5" fmla="*/ 341989 w 4643653"/>
                  <a:gd name="connsiteY5" fmla="*/ 3858065 h 5435405"/>
                  <a:gd name="connsiteX6" fmla="*/ 37189 w 4643653"/>
                  <a:gd name="connsiteY6" fmla="*/ 1191065 h 5435405"/>
                  <a:gd name="connsiteX7" fmla="*/ 540109 w 4643653"/>
                  <a:gd name="connsiteY7" fmla="*/ 733865 h 5435405"/>
                  <a:gd name="connsiteX8" fmla="*/ 2132689 w 4643653"/>
                  <a:gd name="connsiteY8" fmla="*/ 63305 h 5435405"/>
                  <a:gd name="connsiteX9" fmla="*/ 2524166 w 4643653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625577" h="5435405">
                    <a:moveTo>
                      <a:pt x="2506090" y="65686"/>
                    </a:moveTo>
                    <a:cubicBezTo>
                      <a:pt x="3183953" y="757677"/>
                      <a:pt x="3942777" y="725769"/>
                      <a:pt x="4111053" y="741485"/>
                    </a:cubicBezTo>
                    <a:cubicBezTo>
                      <a:pt x="4490466" y="817685"/>
                      <a:pt x="4555553" y="1060573"/>
                      <a:pt x="4606353" y="1198685"/>
                    </a:cubicBezTo>
                    <a:cubicBezTo>
                      <a:pt x="4660328" y="2081970"/>
                      <a:pt x="4609528" y="3089080"/>
                      <a:pt x="4339653" y="3705665"/>
                    </a:cubicBezTo>
                    <a:cubicBezTo>
                      <a:pt x="3885628" y="4753732"/>
                      <a:pt x="2922015" y="5330313"/>
                      <a:pt x="2320353" y="5435405"/>
                    </a:cubicBezTo>
                    <a:cubicBezTo>
                      <a:pt x="1707261" y="5347775"/>
                      <a:pt x="760793" y="4788658"/>
                      <a:pt x="323913" y="3858065"/>
                    </a:cubicBezTo>
                    <a:cubicBezTo>
                      <a:pt x="-72962" y="2845240"/>
                      <a:pt x="-3112" y="2065778"/>
                      <a:pt x="19113" y="1191065"/>
                    </a:cubicBezTo>
                    <a:cubicBezTo>
                      <a:pt x="110553" y="833878"/>
                      <a:pt x="354393" y="762440"/>
                      <a:pt x="522033" y="733865"/>
                    </a:cubicBezTo>
                    <a:cubicBezTo>
                      <a:pt x="1486280" y="705608"/>
                      <a:pt x="1807591" y="301113"/>
                      <a:pt x="2114613" y="63305"/>
                    </a:cubicBezTo>
                    <a:cubicBezTo>
                      <a:pt x="2175255" y="3774"/>
                      <a:pt x="2354960" y="-43851"/>
                      <a:pt x="2506090" y="65686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dirty="0"/>
              </a:p>
            </p:txBody>
          </p:sp>
        </p:grpSp>
        <p:pic>
          <p:nvPicPr>
            <p:cNvPr id="202" name="Graphic 201">
              <a:extLst>
                <a:ext uri="{FF2B5EF4-FFF2-40B4-BE49-F238E27FC236}">
                  <a16:creationId xmlns:a16="http://schemas.microsoft.com/office/drawing/2014/main" id="{803E2006-4F63-4281-9DBD-5E43626328F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566422" y="1613174"/>
              <a:ext cx="197316" cy="197316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215147087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advTm="4184">
        <p159:morph option="byObject"/>
      </p:transition>
    </mc:Choice>
    <mc:Fallback>
      <p:transition advTm="418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6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7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0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1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4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5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8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9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22" dur="16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23" dur="16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16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26" dur="13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27" dur="13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13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30" dur="22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1" dur="22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" dur="22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34" dur="9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5" dur="9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" dur="9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Rectangle: Rounded Corners 241">
            <a:extLst>
              <a:ext uri="{FF2B5EF4-FFF2-40B4-BE49-F238E27FC236}">
                <a16:creationId xmlns:a16="http://schemas.microsoft.com/office/drawing/2014/main" id="{E02A3B78-FAAD-400E-AB29-226E856B05EE}"/>
              </a:ext>
            </a:extLst>
          </p:cNvPr>
          <p:cNvSpPr/>
          <p:nvPr/>
        </p:nvSpPr>
        <p:spPr>
          <a:xfrm>
            <a:off x="2320151" y="4741238"/>
            <a:ext cx="946436" cy="914400"/>
          </a:xfrm>
          <a:prstGeom prst="roundRect">
            <a:avLst>
              <a:gd name="adj" fmla="val 26579"/>
            </a:avLst>
          </a:prstGeom>
          <a:noFill/>
          <a:ln w="28575">
            <a:solidFill>
              <a:schemeClr val="bg1">
                <a:lumMod val="75000"/>
              </a:schemeClr>
            </a:solidFill>
            <a:prstDash val="sysDash"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Node1</a:t>
            </a:r>
            <a:endParaRPr lang="fr-BE" sz="2000" dirty="0">
              <a:solidFill>
                <a:schemeClr val="bg1">
                  <a:lumMod val="6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43" name="Rectangle: Rounded Corners 242">
            <a:extLst>
              <a:ext uri="{FF2B5EF4-FFF2-40B4-BE49-F238E27FC236}">
                <a16:creationId xmlns:a16="http://schemas.microsoft.com/office/drawing/2014/main" id="{CFD213C2-B8BE-4F23-9396-B0E17B4F3768}"/>
              </a:ext>
            </a:extLst>
          </p:cNvPr>
          <p:cNvSpPr/>
          <p:nvPr/>
        </p:nvSpPr>
        <p:spPr>
          <a:xfrm>
            <a:off x="2303989" y="4741238"/>
            <a:ext cx="972758" cy="914400"/>
          </a:xfrm>
          <a:prstGeom prst="roundRect">
            <a:avLst>
              <a:gd name="adj" fmla="val 26579"/>
            </a:avLst>
          </a:prstGeom>
          <a:solidFill>
            <a:srgbClr val="78B83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New Node</a:t>
            </a:r>
            <a:endParaRPr lang="fr-BE" sz="2000" dirty="0">
              <a:solidFill>
                <a:schemeClr val="bg1">
                  <a:lumMod val="9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5FD3D961-A8E3-4C6A-A4EE-7DD68B18E42C}"/>
              </a:ext>
            </a:extLst>
          </p:cNvPr>
          <p:cNvGrpSpPr/>
          <p:nvPr/>
        </p:nvGrpSpPr>
        <p:grpSpPr>
          <a:xfrm>
            <a:off x="8594509" y="-243840"/>
            <a:ext cx="3800673" cy="1136390"/>
            <a:chOff x="8594509" y="5937504"/>
            <a:chExt cx="3800673" cy="1136390"/>
          </a:xfrm>
        </p:grpSpPr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BFCD429D-CD0C-4067-B74F-46ED0273003D}"/>
                </a:ext>
              </a:extLst>
            </p:cNvPr>
            <p:cNvSpPr/>
            <p:nvPr/>
          </p:nvSpPr>
          <p:spPr>
            <a:xfrm>
              <a:off x="8594509" y="5937504"/>
              <a:ext cx="3800673" cy="1136390"/>
            </a:xfrm>
            <a:prstGeom prst="roundRect">
              <a:avLst/>
            </a:prstGeom>
            <a:solidFill>
              <a:schemeClr val="bg1"/>
            </a:solidFill>
            <a:ln w="571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pic>
          <p:nvPicPr>
            <p:cNvPr id="57" name="Graphic 56">
              <a:extLst>
                <a:ext uri="{FF2B5EF4-FFF2-40B4-BE49-F238E27FC236}">
                  <a16:creationId xmlns:a16="http://schemas.microsoft.com/office/drawing/2014/main" id="{852DB212-A014-4990-869E-0DD9B426A5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8924852" y="6303054"/>
              <a:ext cx="593582" cy="593582"/>
            </a:xfrm>
            <a:prstGeom prst="rect">
              <a:avLst/>
            </a:prstGeom>
          </p:spPr>
        </p:pic>
        <p:pic>
          <p:nvPicPr>
            <p:cNvPr id="58" name="Graphic 57">
              <a:extLst>
                <a:ext uri="{FF2B5EF4-FFF2-40B4-BE49-F238E27FC236}">
                  <a16:creationId xmlns:a16="http://schemas.microsoft.com/office/drawing/2014/main" id="{8E548813-E3B9-46AF-8789-AC4B184425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151216" y="6303054"/>
              <a:ext cx="593582" cy="593582"/>
            </a:xfrm>
            <a:prstGeom prst="rect">
              <a:avLst/>
            </a:prstGeom>
          </p:spPr>
        </p:pic>
        <p:pic>
          <p:nvPicPr>
            <p:cNvPr id="59" name="Graphic 58">
              <a:extLst>
                <a:ext uri="{FF2B5EF4-FFF2-40B4-BE49-F238E27FC236}">
                  <a16:creationId xmlns:a16="http://schemas.microsoft.com/office/drawing/2014/main" id="{56002167-1A27-496B-8268-1F270E0FD00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11349540" y="6303054"/>
              <a:ext cx="593582" cy="593582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EC2C4A4D-4BDC-4727-846A-2BA2A114B58E}"/>
                </a:ext>
              </a:extLst>
            </p:cNvPr>
            <p:cNvSpPr txBox="1"/>
            <p:nvPr/>
          </p:nvSpPr>
          <p:spPr>
            <a:xfrm>
              <a:off x="9526874" y="6143693"/>
              <a:ext cx="60474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/>
                <a:t>&lt;</a:t>
              </a:r>
              <a:endParaRPr lang="fr-BE" sz="4800" b="1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DB020B64-0390-4BDF-9D6C-46E53C19B916}"/>
                </a:ext>
              </a:extLst>
            </p:cNvPr>
            <p:cNvSpPr txBox="1"/>
            <p:nvPr/>
          </p:nvSpPr>
          <p:spPr>
            <a:xfrm>
              <a:off x="10747221" y="6147288"/>
              <a:ext cx="60474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/>
                <a:t>&lt;</a:t>
              </a:r>
              <a:endParaRPr lang="fr-BE" sz="4800" b="1" dirty="0"/>
            </a:p>
          </p:txBody>
        </p:sp>
      </p:grp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498E5345-F6A7-46B8-B51A-F214D2E3A208}"/>
              </a:ext>
            </a:extLst>
          </p:cNvPr>
          <p:cNvSpPr/>
          <p:nvPr/>
        </p:nvSpPr>
        <p:spPr>
          <a:xfrm>
            <a:off x="4588660" y="2915417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E0303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LA</a:t>
            </a:r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3AB02E44-3147-4F5B-B6CC-B24F648E947C}"/>
              </a:ext>
            </a:extLst>
          </p:cNvPr>
          <p:cNvSpPr/>
          <p:nvPr/>
        </p:nvSpPr>
        <p:spPr>
          <a:xfrm>
            <a:off x="6108419" y="2915417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3584CB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Node 1</a:t>
            </a:r>
            <a:endParaRPr lang="fr-BE" dirty="0">
              <a:solidFill>
                <a:schemeClr val="bg1">
                  <a:lumMod val="9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66631AAC-EA21-42CF-B91F-874E03F19699}"/>
              </a:ext>
            </a:extLst>
          </p:cNvPr>
          <p:cNvSpPr/>
          <p:nvPr/>
        </p:nvSpPr>
        <p:spPr>
          <a:xfrm>
            <a:off x="8308403" y="2910537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78B83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 2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B548A3FA-D96A-4015-B070-B055F56EFFFC}"/>
              </a:ext>
            </a:extLst>
          </p:cNvPr>
          <p:cNvSpPr/>
          <p:nvPr/>
        </p:nvSpPr>
        <p:spPr>
          <a:xfrm>
            <a:off x="5405741" y="2825066"/>
            <a:ext cx="943004" cy="224181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9C8A8B11-F563-4526-B9EB-45B5C17BBBBB}"/>
              </a:ext>
            </a:extLst>
          </p:cNvPr>
          <p:cNvSpPr/>
          <p:nvPr/>
        </p:nvSpPr>
        <p:spPr>
          <a:xfrm>
            <a:off x="10476141" y="2918042"/>
            <a:ext cx="946436" cy="914400"/>
          </a:xfrm>
          <a:prstGeom prst="roundRect">
            <a:avLst>
              <a:gd name="adj" fmla="val 26579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D44E73AB-F84A-40EC-93D0-687D06693101}"/>
              </a:ext>
            </a:extLst>
          </p:cNvPr>
          <p:cNvSpPr/>
          <p:nvPr/>
        </p:nvSpPr>
        <p:spPr>
          <a:xfrm>
            <a:off x="10476998" y="2917082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3584CB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RA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83F40CC4-A5D4-4387-9D65-22A7FED42D19}"/>
              </a:ext>
            </a:extLst>
          </p:cNvPr>
          <p:cNvSpPr/>
          <p:nvPr/>
        </p:nvSpPr>
        <p:spPr>
          <a:xfrm>
            <a:off x="7680301" y="2909265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3DBAC1DD-4305-43CF-8C78-D48785A5364F}"/>
              </a:ext>
            </a:extLst>
          </p:cNvPr>
          <p:cNvSpPr/>
          <p:nvPr/>
        </p:nvSpPr>
        <p:spPr>
          <a:xfrm>
            <a:off x="9877018" y="2904712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93EFD55F-2DE2-49CA-A03D-C3DB8CD5AB4A}"/>
              </a:ext>
            </a:extLst>
          </p:cNvPr>
          <p:cNvSpPr/>
          <p:nvPr/>
        </p:nvSpPr>
        <p:spPr>
          <a:xfrm rot="10800000">
            <a:off x="9821601" y="3710901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D880F619-E66D-471F-87EE-5A97DB8FF725}"/>
              </a:ext>
            </a:extLst>
          </p:cNvPr>
          <p:cNvSpPr/>
          <p:nvPr/>
        </p:nvSpPr>
        <p:spPr>
          <a:xfrm rot="10800000">
            <a:off x="7659974" y="3653283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A8AFBF1F-0C0C-4834-905F-0D7C05CB4ECD}"/>
              </a:ext>
            </a:extLst>
          </p:cNvPr>
          <p:cNvSpPr/>
          <p:nvPr/>
        </p:nvSpPr>
        <p:spPr>
          <a:xfrm rot="10800000">
            <a:off x="5405740" y="3653283"/>
            <a:ext cx="895445" cy="208018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B78D5782-5769-43BC-9C26-D37FDB2BA26E}"/>
              </a:ext>
            </a:extLst>
          </p:cNvPr>
          <p:cNvGrpSpPr/>
          <p:nvPr/>
        </p:nvGrpSpPr>
        <p:grpSpPr>
          <a:xfrm>
            <a:off x="292200" y="673796"/>
            <a:ext cx="1077932" cy="1076788"/>
            <a:chOff x="4322454" y="2326306"/>
            <a:chExt cx="2121384" cy="2119132"/>
          </a:xfrm>
        </p:grpSpPr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BDB21855-249C-4A6B-8805-798EF97B8B32}"/>
                </a:ext>
              </a:extLst>
            </p:cNvPr>
            <p:cNvGrpSpPr/>
            <p:nvPr/>
          </p:nvGrpSpPr>
          <p:grpSpPr>
            <a:xfrm>
              <a:off x="4871096" y="2326306"/>
              <a:ext cx="1080000" cy="156845"/>
              <a:chOff x="4860000" y="2304000"/>
              <a:chExt cx="1080000" cy="156845"/>
            </a:xfrm>
          </p:grpSpPr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99AE82B2-FB5A-400B-B56E-E214E1EEA7A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5707F36A-7B86-418D-9751-B2B7C232120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54AA6B68-67F3-4975-A95E-F341ED9EF553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>
                <a:extLst>
                  <a:ext uri="{FF2B5EF4-FFF2-40B4-BE49-F238E27FC236}">
                    <a16:creationId xmlns:a16="http://schemas.microsoft.com/office/drawing/2014/main" id="{A671943C-6EF4-42AA-975F-45EF9C6A3B3A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3C7E93C7-7C2E-4EC7-BFA1-117A2F7947F1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id="{57878A0D-3480-4FE6-A54D-773553020ADE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4CA2D378-19F2-4F42-9700-024996AC8052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CCF2165B-3FF0-4410-B1BC-F80C39793C92}"/>
                </a:ext>
              </a:extLst>
            </p:cNvPr>
            <p:cNvGrpSpPr/>
            <p:nvPr/>
          </p:nvGrpSpPr>
          <p:grpSpPr>
            <a:xfrm rot="5400000">
              <a:off x="5825416" y="3285860"/>
              <a:ext cx="1080000" cy="156845"/>
              <a:chOff x="4860000" y="2304000"/>
              <a:chExt cx="1080000" cy="156845"/>
            </a:xfrm>
          </p:grpSpPr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922AF6D0-1B88-4D17-AE68-2B30DE90D34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CEEF48AB-87B1-4233-AECE-9C6D6DACE25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8E1D08FC-7904-492D-8D78-FB99259B0DC1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08E836E3-2E6D-4775-8425-C8267C2838AD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503C5DEB-3D5B-4B5E-93D8-6108EDE85082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159FED89-604C-4C6C-A6A0-83FBA3C1530B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A56467B4-3F60-4827-9971-473045E824E8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5A70AE02-8A23-45B5-B4A8-38B98D3373D5}"/>
                </a:ext>
              </a:extLst>
            </p:cNvPr>
            <p:cNvGrpSpPr/>
            <p:nvPr/>
          </p:nvGrpSpPr>
          <p:grpSpPr>
            <a:xfrm>
              <a:off x="4844370" y="4288593"/>
              <a:ext cx="1080000" cy="156845"/>
              <a:chOff x="4860000" y="2304000"/>
              <a:chExt cx="1080000" cy="156845"/>
            </a:xfrm>
          </p:grpSpPr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91A280ED-8867-4F75-8170-92C1ABF252E2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8FE6FEEC-A959-4ADE-BA6E-40EA267EA747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6D220034-E194-4AF6-B161-026C01376DDD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71B42F67-1064-46AF-877F-CCAA7E848371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7FC2A320-3D2A-4CDB-B3BC-383F77088540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B5526348-8D55-4E1D-8977-B74088C6D144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C006205E-8F27-4669-B9ED-D4CBB65ECABD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BBC8BF8A-F44F-4EBE-BF8B-7D55B84E699A}"/>
                </a:ext>
              </a:extLst>
            </p:cNvPr>
            <p:cNvGrpSpPr/>
            <p:nvPr/>
          </p:nvGrpSpPr>
          <p:grpSpPr>
            <a:xfrm rot="5400000">
              <a:off x="3860877" y="3307603"/>
              <a:ext cx="1080000" cy="156845"/>
              <a:chOff x="4860000" y="2304000"/>
              <a:chExt cx="1080000" cy="156845"/>
            </a:xfrm>
          </p:grpSpPr>
          <p:cxnSp>
            <p:nvCxnSpPr>
              <p:cNvPr id="136" name="Straight Connector 135">
                <a:extLst>
                  <a:ext uri="{FF2B5EF4-FFF2-40B4-BE49-F238E27FC236}">
                    <a16:creationId xmlns:a16="http://schemas.microsoft.com/office/drawing/2014/main" id="{B56432A2-B755-4430-9C35-AE2AF065A5D3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0870B305-1837-4900-AE75-EB23D6341A1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2F8F7747-9D14-4150-8BC0-DFF532B680EF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563770AD-CF2C-48B1-A7D0-6286F8A3DD63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131083F2-1F1B-4034-9F62-33ACE5B1F759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E5C0BF2D-FD57-4271-B28B-115E241CD7CD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FDCEE0F7-F70E-4D45-ACFD-E84BBC070EB9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D2AE1C21-40A0-44FF-8349-41CC19614C90}"/>
                </a:ext>
              </a:extLst>
            </p:cNvPr>
            <p:cNvSpPr/>
            <p:nvPr/>
          </p:nvSpPr>
          <p:spPr>
            <a:xfrm>
              <a:off x="4484370" y="2486025"/>
              <a:ext cx="1800000" cy="1800000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solidFill>
              <a:srgbClr val="4CAF50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  <p:sp>
        <p:nvSpPr>
          <p:cNvPr id="164" name="Freeform: Shape 163">
            <a:extLst>
              <a:ext uri="{FF2B5EF4-FFF2-40B4-BE49-F238E27FC236}">
                <a16:creationId xmlns:a16="http://schemas.microsoft.com/office/drawing/2014/main" id="{5A39D777-590E-43AC-A3E7-71099F3EF366}"/>
              </a:ext>
            </a:extLst>
          </p:cNvPr>
          <p:cNvSpPr/>
          <p:nvPr/>
        </p:nvSpPr>
        <p:spPr>
          <a:xfrm>
            <a:off x="504611" y="884870"/>
            <a:ext cx="659567" cy="659567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66BB6A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B2F56CB3-C8B5-4079-84B7-49C1F8665C6C}"/>
              </a:ext>
            </a:extLst>
          </p:cNvPr>
          <p:cNvGrpSpPr/>
          <p:nvPr/>
        </p:nvGrpSpPr>
        <p:grpSpPr>
          <a:xfrm>
            <a:off x="525574" y="1317281"/>
            <a:ext cx="240902" cy="45719"/>
            <a:chOff x="3494087" y="1512707"/>
            <a:chExt cx="460682" cy="143545"/>
          </a:xfrm>
        </p:grpSpPr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9A4659CB-12AA-4567-96FB-0EE0F7131F92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3494087" y="1512707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94BD9989-C454-4066-98D0-E611E4DD2244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512708"/>
              <a:ext cx="0" cy="143544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FD9050D7-A2E3-4649-98E5-1CB74B16638B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656252"/>
              <a:ext cx="14026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9" name="Oval 168">
            <a:extLst>
              <a:ext uri="{FF2B5EF4-FFF2-40B4-BE49-F238E27FC236}">
                <a16:creationId xmlns:a16="http://schemas.microsoft.com/office/drawing/2014/main" id="{5C8D347F-0D1E-48B7-B40B-E7BB6DF38495}"/>
              </a:ext>
            </a:extLst>
          </p:cNvPr>
          <p:cNvSpPr/>
          <p:nvPr/>
        </p:nvSpPr>
        <p:spPr>
          <a:xfrm rot="10800000">
            <a:off x="766505" y="1318808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242D19F2-83EA-4838-8367-B2E4A32D9129}"/>
              </a:ext>
            </a:extLst>
          </p:cNvPr>
          <p:cNvGrpSpPr/>
          <p:nvPr/>
        </p:nvGrpSpPr>
        <p:grpSpPr>
          <a:xfrm>
            <a:off x="1056555" y="1370372"/>
            <a:ext cx="91463" cy="140928"/>
            <a:chOff x="4439732" y="1735257"/>
            <a:chExt cx="249650" cy="266260"/>
          </a:xfrm>
        </p:grpSpPr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AC8A2788-B4A9-4C69-987C-C1F8DBD68F8C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C0A02C94-8373-4008-9879-AB1AD0DF85B5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3" name="Oval 172">
            <a:extLst>
              <a:ext uri="{FF2B5EF4-FFF2-40B4-BE49-F238E27FC236}">
                <a16:creationId xmlns:a16="http://schemas.microsoft.com/office/drawing/2014/main" id="{9B5C56EA-D52E-4B6C-A709-CDC09BCC9EE1}"/>
              </a:ext>
            </a:extLst>
          </p:cNvPr>
          <p:cNvSpPr/>
          <p:nvPr/>
        </p:nvSpPr>
        <p:spPr>
          <a:xfrm rot="5400000">
            <a:off x="1011296" y="1284709"/>
            <a:ext cx="90515" cy="91465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D7B6C123-4A1C-4FA0-A91F-3F9952E97B60}"/>
              </a:ext>
            </a:extLst>
          </p:cNvPr>
          <p:cNvGrpSpPr/>
          <p:nvPr/>
        </p:nvGrpSpPr>
        <p:grpSpPr>
          <a:xfrm rot="16200000">
            <a:off x="747100" y="898922"/>
            <a:ext cx="150485" cy="140928"/>
            <a:chOff x="4439732" y="1735257"/>
            <a:chExt cx="249650" cy="266260"/>
          </a:xfrm>
        </p:grpSpPr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A524254A-1069-4035-AE1F-7A5430A125B4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C88BE510-C0D8-4224-982F-9FE6DFC6F404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7" name="Oval 176">
            <a:extLst>
              <a:ext uri="{FF2B5EF4-FFF2-40B4-BE49-F238E27FC236}">
                <a16:creationId xmlns:a16="http://schemas.microsoft.com/office/drawing/2014/main" id="{07B9720A-634B-46E9-B078-B9ED515F0869}"/>
              </a:ext>
            </a:extLst>
          </p:cNvPr>
          <p:cNvSpPr/>
          <p:nvPr/>
        </p:nvSpPr>
        <p:spPr>
          <a:xfrm>
            <a:off x="665748" y="1001456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81FD4B09-9E03-4A7D-B7CF-8D825D3269D5}"/>
              </a:ext>
            </a:extLst>
          </p:cNvPr>
          <p:cNvGrpSpPr/>
          <p:nvPr/>
        </p:nvGrpSpPr>
        <p:grpSpPr>
          <a:xfrm>
            <a:off x="892807" y="1069228"/>
            <a:ext cx="258856" cy="90000"/>
            <a:chOff x="4268071" y="1075055"/>
            <a:chExt cx="482298" cy="197661"/>
          </a:xfrm>
        </p:grpSpPr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D1E7384D-0398-4062-9E94-C5219D6E49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29947" y="1075055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1A250AE0-EC43-48E8-A106-18D07E9601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68071" y="1075055"/>
              <a:ext cx="161876" cy="197661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1" name="Oval 180">
            <a:extLst>
              <a:ext uri="{FF2B5EF4-FFF2-40B4-BE49-F238E27FC236}">
                <a16:creationId xmlns:a16="http://schemas.microsoft.com/office/drawing/2014/main" id="{5DF51640-6235-4941-9DDE-9F630A4D8DB1}"/>
              </a:ext>
            </a:extLst>
          </p:cNvPr>
          <p:cNvSpPr/>
          <p:nvPr/>
        </p:nvSpPr>
        <p:spPr>
          <a:xfrm>
            <a:off x="826404" y="1130271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82" name="Oval 181">
            <a:extLst>
              <a:ext uri="{FF2B5EF4-FFF2-40B4-BE49-F238E27FC236}">
                <a16:creationId xmlns:a16="http://schemas.microsoft.com/office/drawing/2014/main" id="{0ECEF9C9-13C1-48A0-97BF-A9148C2C376F}"/>
              </a:ext>
            </a:extLst>
          </p:cNvPr>
          <p:cNvSpPr/>
          <p:nvPr/>
        </p:nvSpPr>
        <p:spPr>
          <a:xfrm>
            <a:off x="595928" y="1197339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3" name="Oval 182">
            <a:extLst>
              <a:ext uri="{FF2B5EF4-FFF2-40B4-BE49-F238E27FC236}">
                <a16:creationId xmlns:a16="http://schemas.microsoft.com/office/drawing/2014/main" id="{D7156E56-768F-452B-BA63-F02628FA0DD7}"/>
              </a:ext>
            </a:extLst>
          </p:cNvPr>
          <p:cNvSpPr/>
          <p:nvPr/>
        </p:nvSpPr>
        <p:spPr>
          <a:xfrm>
            <a:off x="979688" y="968240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4" name="Oval 183">
            <a:extLst>
              <a:ext uri="{FF2B5EF4-FFF2-40B4-BE49-F238E27FC236}">
                <a16:creationId xmlns:a16="http://schemas.microsoft.com/office/drawing/2014/main" id="{BF4172B0-EB09-48AC-BADB-2A6C274421D3}"/>
              </a:ext>
            </a:extLst>
          </p:cNvPr>
          <p:cNvSpPr/>
          <p:nvPr/>
        </p:nvSpPr>
        <p:spPr>
          <a:xfrm>
            <a:off x="1029675" y="1168751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5" name="Oval 184">
            <a:extLst>
              <a:ext uri="{FF2B5EF4-FFF2-40B4-BE49-F238E27FC236}">
                <a16:creationId xmlns:a16="http://schemas.microsoft.com/office/drawing/2014/main" id="{6CB1E73C-4500-4227-9182-BD9A76FA2AF9}"/>
              </a:ext>
            </a:extLst>
          </p:cNvPr>
          <p:cNvSpPr/>
          <p:nvPr/>
        </p:nvSpPr>
        <p:spPr>
          <a:xfrm>
            <a:off x="664073" y="1454550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263" name="Group 262">
            <a:extLst>
              <a:ext uri="{FF2B5EF4-FFF2-40B4-BE49-F238E27FC236}">
                <a16:creationId xmlns:a16="http://schemas.microsoft.com/office/drawing/2014/main" id="{339F95F0-4AAC-42E0-8D12-64291F18A851}"/>
              </a:ext>
            </a:extLst>
          </p:cNvPr>
          <p:cNvGrpSpPr/>
          <p:nvPr/>
        </p:nvGrpSpPr>
        <p:grpSpPr>
          <a:xfrm>
            <a:off x="296349" y="4684130"/>
            <a:ext cx="1077933" cy="1076788"/>
            <a:chOff x="4322455" y="2326306"/>
            <a:chExt cx="2121387" cy="2119132"/>
          </a:xfrm>
        </p:grpSpPr>
        <p:grpSp>
          <p:nvGrpSpPr>
            <p:cNvPr id="264" name="Group 263">
              <a:extLst>
                <a:ext uri="{FF2B5EF4-FFF2-40B4-BE49-F238E27FC236}">
                  <a16:creationId xmlns:a16="http://schemas.microsoft.com/office/drawing/2014/main" id="{7581B607-498D-42BF-AFEC-4C693901E41D}"/>
                </a:ext>
              </a:extLst>
            </p:cNvPr>
            <p:cNvGrpSpPr/>
            <p:nvPr/>
          </p:nvGrpSpPr>
          <p:grpSpPr>
            <a:xfrm>
              <a:off x="4871100" y="2326306"/>
              <a:ext cx="1080001" cy="156845"/>
              <a:chOff x="4860000" y="2304000"/>
              <a:chExt cx="1080000" cy="156845"/>
            </a:xfrm>
          </p:grpSpPr>
          <p:cxnSp>
            <p:nvCxnSpPr>
              <p:cNvPr id="290" name="Straight Connector 289">
                <a:extLst>
                  <a:ext uri="{FF2B5EF4-FFF2-40B4-BE49-F238E27FC236}">
                    <a16:creationId xmlns:a16="http://schemas.microsoft.com/office/drawing/2014/main" id="{F8DAF817-8EAD-4134-8CDE-FD907AAFA5F5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Straight Connector 290">
                <a:extLst>
                  <a:ext uri="{FF2B5EF4-FFF2-40B4-BE49-F238E27FC236}">
                    <a16:creationId xmlns:a16="http://schemas.microsoft.com/office/drawing/2014/main" id="{3B83845F-45D4-4CC1-BB76-EA6990CB71B3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Straight Connector 291">
                <a:extLst>
                  <a:ext uri="{FF2B5EF4-FFF2-40B4-BE49-F238E27FC236}">
                    <a16:creationId xmlns:a16="http://schemas.microsoft.com/office/drawing/2014/main" id="{DCE74B10-D5B2-4569-B910-5D9458DDB157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Straight Connector 292">
                <a:extLst>
                  <a:ext uri="{FF2B5EF4-FFF2-40B4-BE49-F238E27FC236}">
                    <a16:creationId xmlns:a16="http://schemas.microsoft.com/office/drawing/2014/main" id="{B197A162-70ED-4F03-B6EF-69206F76CC08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Straight Connector 293">
                <a:extLst>
                  <a:ext uri="{FF2B5EF4-FFF2-40B4-BE49-F238E27FC236}">
                    <a16:creationId xmlns:a16="http://schemas.microsoft.com/office/drawing/2014/main" id="{4ED3EF85-10FA-40F8-9B24-A8A79D746E14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Straight Connector 294">
                <a:extLst>
                  <a:ext uri="{FF2B5EF4-FFF2-40B4-BE49-F238E27FC236}">
                    <a16:creationId xmlns:a16="http://schemas.microsoft.com/office/drawing/2014/main" id="{E78DBF5C-3FC9-4F4B-B6DB-3B9BC7345491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Straight Connector 295">
                <a:extLst>
                  <a:ext uri="{FF2B5EF4-FFF2-40B4-BE49-F238E27FC236}">
                    <a16:creationId xmlns:a16="http://schemas.microsoft.com/office/drawing/2014/main" id="{108BD20D-49BF-4C64-9914-171A99F1E045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5" name="Group 264">
              <a:extLst>
                <a:ext uri="{FF2B5EF4-FFF2-40B4-BE49-F238E27FC236}">
                  <a16:creationId xmlns:a16="http://schemas.microsoft.com/office/drawing/2014/main" id="{DBD10DDD-EC30-47B9-B857-9D6AAAFBD639}"/>
                </a:ext>
              </a:extLst>
            </p:cNvPr>
            <p:cNvGrpSpPr/>
            <p:nvPr/>
          </p:nvGrpSpPr>
          <p:grpSpPr>
            <a:xfrm rot="5400000">
              <a:off x="5825420" y="3285860"/>
              <a:ext cx="1080000" cy="156845"/>
              <a:chOff x="4860000" y="2304000"/>
              <a:chExt cx="1080000" cy="156845"/>
            </a:xfrm>
          </p:grpSpPr>
          <p:cxnSp>
            <p:nvCxnSpPr>
              <p:cNvPr id="283" name="Straight Connector 282">
                <a:extLst>
                  <a:ext uri="{FF2B5EF4-FFF2-40B4-BE49-F238E27FC236}">
                    <a16:creationId xmlns:a16="http://schemas.microsoft.com/office/drawing/2014/main" id="{45BD1978-F9BD-471C-BBED-BE9E09CF997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Straight Connector 283">
                <a:extLst>
                  <a:ext uri="{FF2B5EF4-FFF2-40B4-BE49-F238E27FC236}">
                    <a16:creationId xmlns:a16="http://schemas.microsoft.com/office/drawing/2014/main" id="{384A9E1E-6BB6-4224-91CA-0916BD2C837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Straight Connector 284">
                <a:extLst>
                  <a:ext uri="{FF2B5EF4-FFF2-40B4-BE49-F238E27FC236}">
                    <a16:creationId xmlns:a16="http://schemas.microsoft.com/office/drawing/2014/main" id="{3965C42E-D8A5-4AEC-B10A-DBB44AB43BE6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Straight Connector 285">
                <a:extLst>
                  <a:ext uri="{FF2B5EF4-FFF2-40B4-BE49-F238E27FC236}">
                    <a16:creationId xmlns:a16="http://schemas.microsoft.com/office/drawing/2014/main" id="{078B962F-4BC1-4F1A-98CA-38CE0230A75D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Straight Connector 286">
                <a:extLst>
                  <a:ext uri="{FF2B5EF4-FFF2-40B4-BE49-F238E27FC236}">
                    <a16:creationId xmlns:a16="http://schemas.microsoft.com/office/drawing/2014/main" id="{11E956C7-2527-4BF7-91CD-0D1B30A5B265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Straight Connector 287">
                <a:extLst>
                  <a:ext uri="{FF2B5EF4-FFF2-40B4-BE49-F238E27FC236}">
                    <a16:creationId xmlns:a16="http://schemas.microsoft.com/office/drawing/2014/main" id="{3872049F-12D3-4A11-A6A8-4D0AFB15F8D4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Straight Connector 288">
                <a:extLst>
                  <a:ext uri="{FF2B5EF4-FFF2-40B4-BE49-F238E27FC236}">
                    <a16:creationId xmlns:a16="http://schemas.microsoft.com/office/drawing/2014/main" id="{44592C49-1DF9-4087-9486-36B9604206BA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6" name="Group 265">
              <a:extLst>
                <a:ext uri="{FF2B5EF4-FFF2-40B4-BE49-F238E27FC236}">
                  <a16:creationId xmlns:a16="http://schemas.microsoft.com/office/drawing/2014/main" id="{327B9869-963C-44BB-AB9B-1EC417D9F7A6}"/>
                </a:ext>
              </a:extLst>
            </p:cNvPr>
            <p:cNvGrpSpPr/>
            <p:nvPr/>
          </p:nvGrpSpPr>
          <p:grpSpPr>
            <a:xfrm>
              <a:off x="4844372" y="4288593"/>
              <a:ext cx="1080001" cy="156845"/>
              <a:chOff x="4860000" y="2304000"/>
              <a:chExt cx="1080000" cy="156845"/>
            </a:xfrm>
          </p:grpSpPr>
          <p:cxnSp>
            <p:nvCxnSpPr>
              <p:cNvPr id="276" name="Straight Connector 275">
                <a:extLst>
                  <a:ext uri="{FF2B5EF4-FFF2-40B4-BE49-F238E27FC236}">
                    <a16:creationId xmlns:a16="http://schemas.microsoft.com/office/drawing/2014/main" id="{ADB7BB5E-B7C8-41D1-BC17-BFD0F2D238DC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Straight Connector 276">
                <a:extLst>
                  <a:ext uri="{FF2B5EF4-FFF2-40B4-BE49-F238E27FC236}">
                    <a16:creationId xmlns:a16="http://schemas.microsoft.com/office/drawing/2014/main" id="{765730AE-4D03-458C-9B28-3FEB4D16D45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Straight Connector 277">
                <a:extLst>
                  <a:ext uri="{FF2B5EF4-FFF2-40B4-BE49-F238E27FC236}">
                    <a16:creationId xmlns:a16="http://schemas.microsoft.com/office/drawing/2014/main" id="{504FC0CA-4F1A-453F-8301-A9C7325CB303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Straight Connector 278">
                <a:extLst>
                  <a:ext uri="{FF2B5EF4-FFF2-40B4-BE49-F238E27FC236}">
                    <a16:creationId xmlns:a16="http://schemas.microsoft.com/office/drawing/2014/main" id="{0ED92517-3A06-4570-8E0B-59F832DB8B60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Straight Connector 279">
                <a:extLst>
                  <a:ext uri="{FF2B5EF4-FFF2-40B4-BE49-F238E27FC236}">
                    <a16:creationId xmlns:a16="http://schemas.microsoft.com/office/drawing/2014/main" id="{B7846209-AA67-4D65-8073-876DFC97381E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Straight Connector 280">
                <a:extLst>
                  <a:ext uri="{FF2B5EF4-FFF2-40B4-BE49-F238E27FC236}">
                    <a16:creationId xmlns:a16="http://schemas.microsoft.com/office/drawing/2014/main" id="{C661235E-1F9C-493E-9BB3-CE4A2226A567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Straight Connector 281">
                <a:extLst>
                  <a:ext uri="{FF2B5EF4-FFF2-40B4-BE49-F238E27FC236}">
                    <a16:creationId xmlns:a16="http://schemas.microsoft.com/office/drawing/2014/main" id="{DFED1690-518B-4B01-AFCD-34C2765BF952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7" name="Group 266">
              <a:extLst>
                <a:ext uri="{FF2B5EF4-FFF2-40B4-BE49-F238E27FC236}">
                  <a16:creationId xmlns:a16="http://schemas.microsoft.com/office/drawing/2014/main" id="{DA81371C-6B4D-4E30-988A-2EBEEFA87316}"/>
                </a:ext>
              </a:extLst>
            </p:cNvPr>
            <p:cNvGrpSpPr/>
            <p:nvPr/>
          </p:nvGrpSpPr>
          <p:grpSpPr>
            <a:xfrm rot="5400000">
              <a:off x="3860878" y="3307602"/>
              <a:ext cx="1080000" cy="156845"/>
              <a:chOff x="4860000" y="2304000"/>
              <a:chExt cx="1080000" cy="156845"/>
            </a:xfrm>
          </p:grpSpPr>
          <p:cxnSp>
            <p:nvCxnSpPr>
              <p:cNvPr id="269" name="Straight Connector 268">
                <a:extLst>
                  <a:ext uri="{FF2B5EF4-FFF2-40B4-BE49-F238E27FC236}">
                    <a16:creationId xmlns:a16="http://schemas.microsoft.com/office/drawing/2014/main" id="{AACAB981-54CA-4FBF-885D-967CB1A649D2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Straight Connector 269">
                <a:extLst>
                  <a:ext uri="{FF2B5EF4-FFF2-40B4-BE49-F238E27FC236}">
                    <a16:creationId xmlns:a16="http://schemas.microsoft.com/office/drawing/2014/main" id="{2522EAC3-7199-4721-8B86-64DE15454E0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Straight Connector 270">
                <a:extLst>
                  <a:ext uri="{FF2B5EF4-FFF2-40B4-BE49-F238E27FC236}">
                    <a16:creationId xmlns:a16="http://schemas.microsoft.com/office/drawing/2014/main" id="{1FD4128D-D5B1-4A94-AF93-7F84268C7365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Straight Connector 271">
                <a:extLst>
                  <a:ext uri="{FF2B5EF4-FFF2-40B4-BE49-F238E27FC236}">
                    <a16:creationId xmlns:a16="http://schemas.microsoft.com/office/drawing/2014/main" id="{B00FC6D5-BB30-46C7-A657-4EC6E8ECCA31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Straight Connector 272">
                <a:extLst>
                  <a:ext uri="{FF2B5EF4-FFF2-40B4-BE49-F238E27FC236}">
                    <a16:creationId xmlns:a16="http://schemas.microsoft.com/office/drawing/2014/main" id="{8F02D8DA-F40B-4F05-9AD2-E79A8E52BF1A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Straight Connector 273">
                <a:extLst>
                  <a:ext uri="{FF2B5EF4-FFF2-40B4-BE49-F238E27FC236}">
                    <a16:creationId xmlns:a16="http://schemas.microsoft.com/office/drawing/2014/main" id="{F00AA142-57E6-4F2C-813E-880CC97A793D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Straight Connector 274">
                <a:extLst>
                  <a:ext uri="{FF2B5EF4-FFF2-40B4-BE49-F238E27FC236}">
                    <a16:creationId xmlns:a16="http://schemas.microsoft.com/office/drawing/2014/main" id="{1928C8B5-A864-4B97-AEC6-73DA6B246FF1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000B2003-B18E-4B1E-8018-FA0249B0EC80}"/>
                </a:ext>
              </a:extLst>
            </p:cNvPr>
            <p:cNvSpPr/>
            <p:nvPr/>
          </p:nvSpPr>
          <p:spPr>
            <a:xfrm>
              <a:off x="4484370" y="2486026"/>
              <a:ext cx="1800000" cy="1799999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solidFill>
              <a:srgbClr val="FF9800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  <p:sp>
        <p:nvSpPr>
          <p:cNvPr id="297" name="Freeform: Shape 296">
            <a:extLst>
              <a:ext uri="{FF2B5EF4-FFF2-40B4-BE49-F238E27FC236}">
                <a16:creationId xmlns:a16="http://schemas.microsoft.com/office/drawing/2014/main" id="{F27A4AC8-56ED-46A1-8FC6-288179375B8E}"/>
              </a:ext>
            </a:extLst>
          </p:cNvPr>
          <p:cNvSpPr/>
          <p:nvPr/>
        </p:nvSpPr>
        <p:spPr>
          <a:xfrm>
            <a:off x="504611" y="4896557"/>
            <a:ext cx="659567" cy="659567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FFA726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grpSp>
        <p:nvGrpSpPr>
          <p:cNvPr id="298" name="Group 297">
            <a:extLst>
              <a:ext uri="{FF2B5EF4-FFF2-40B4-BE49-F238E27FC236}">
                <a16:creationId xmlns:a16="http://schemas.microsoft.com/office/drawing/2014/main" id="{AEA4FD24-88AF-49B0-BDA0-8DA9E9784EE1}"/>
              </a:ext>
            </a:extLst>
          </p:cNvPr>
          <p:cNvGrpSpPr/>
          <p:nvPr/>
        </p:nvGrpSpPr>
        <p:grpSpPr>
          <a:xfrm>
            <a:off x="525574" y="5328968"/>
            <a:ext cx="240902" cy="45719"/>
            <a:chOff x="3494087" y="1512707"/>
            <a:chExt cx="460682" cy="143545"/>
          </a:xfrm>
        </p:grpSpPr>
        <p:cxnSp>
          <p:nvCxnSpPr>
            <p:cNvPr id="299" name="Straight Connector 298">
              <a:extLst>
                <a:ext uri="{FF2B5EF4-FFF2-40B4-BE49-F238E27FC236}">
                  <a16:creationId xmlns:a16="http://schemas.microsoft.com/office/drawing/2014/main" id="{38F30B64-079C-4F5B-B802-72E7D6666664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3494087" y="1512707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>
              <a:extLst>
                <a:ext uri="{FF2B5EF4-FFF2-40B4-BE49-F238E27FC236}">
                  <a16:creationId xmlns:a16="http://schemas.microsoft.com/office/drawing/2014/main" id="{2748C512-598F-4260-A3EC-64815CCE2808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512708"/>
              <a:ext cx="0" cy="143544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Connector 300">
              <a:extLst>
                <a:ext uri="{FF2B5EF4-FFF2-40B4-BE49-F238E27FC236}">
                  <a16:creationId xmlns:a16="http://schemas.microsoft.com/office/drawing/2014/main" id="{CA24865F-EA18-4B1A-81E4-7875B1AF7C3C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656252"/>
              <a:ext cx="14026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2" name="Oval 301">
            <a:extLst>
              <a:ext uri="{FF2B5EF4-FFF2-40B4-BE49-F238E27FC236}">
                <a16:creationId xmlns:a16="http://schemas.microsoft.com/office/drawing/2014/main" id="{743C8347-8833-478A-84E2-920FA6BCFB7A}"/>
              </a:ext>
            </a:extLst>
          </p:cNvPr>
          <p:cNvSpPr/>
          <p:nvPr/>
        </p:nvSpPr>
        <p:spPr>
          <a:xfrm rot="10800000">
            <a:off x="766505" y="5330495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303" name="Group 302">
            <a:extLst>
              <a:ext uri="{FF2B5EF4-FFF2-40B4-BE49-F238E27FC236}">
                <a16:creationId xmlns:a16="http://schemas.microsoft.com/office/drawing/2014/main" id="{1D13511A-1FC1-405F-8056-EF289FF613AB}"/>
              </a:ext>
            </a:extLst>
          </p:cNvPr>
          <p:cNvGrpSpPr/>
          <p:nvPr/>
        </p:nvGrpSpPr>
        <p:grpSpPr>
          <a:xfrm>
            <a:off x="1056555" y="5382059"/>
            <a:ext cx="91463" cy="140928"/>
            <a:chOff x="4439732" y="1735257"/>
            <a:chExt cx="249650" cy="266260"/>
          </a:xfrm>
        </p:grpSpPr>
        <p:cxnSp>
          <p:nvCxnSpPr>
            <p:cNvPr id="304" name="Straight Connector 303">
              <a:extLst>
                <a:ext uri="{FF2B5EF4-FFF2-40B4-BE49-F238E27FC236}">
                  <a16:creationId xmlns:a16="http://schemas.microsoft.com/office/drawing/2014/main" id="{D26449F3-4EC0-466B-9A1A-B0272BE47139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Connector 304">
              <a:extLst>
                <a:ext uri="{FF2B5EF4-FFF2-40B4-BE49-F238E27FC236}">
                  <a16:creationId xmlns:a16="http://schemas.microsoft.com/office/drawing/2014/main" id="{0D168BF3-5906-4CA8-B8E1-F4EB001F086B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6" name="Oval 305">
            <a:extLst>
              <a:ext uri="{FF2B5EF4-FFF2-40B4-BE49-F238E27FC236}">
                <a16:creationId xmlns:a16="http://schemas.microsoft.com/office/drawing/2014/main" id="{613D157F-BE40-43D5-89C6-F316A1B9C0AF}"/>
              </a:ext>
            </a:extLst>
          </p:cNvPr>
          <p:cNvSpPr/>
          <p:nvPr/>
        </p:nvSpPr>
        <p:spPr>
          <a:xfrm rot="5400000">
            <a:off x="1011296" y="5296396"/>
            <a:ext cx="90515" cy="91465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307" name="Group 306">
            <a:extLst>
              <a:ext uri="{FF2B5EF4-FFF2-40B4-BE49-F238E27FC236}">
                <a16:creationId xmlns:a16="http://schemas.microsoft.com/office/drawing/2014/main" id="{2C6A5289-2269-4058-A270-3ED161E4BFFA}"/>
              </a:ext>
            </a:extLst>
          </p:cNvPr>
          <p:cNvGrpSpPr/>
          <p:nvPr/>
        </p:nvGrpSpPr>
        <p:grpSpPr>
          <a:xfrm rot="16200000">
            <a:off x="747100" y="4910609"/>
            <a:ext cx="150485" cy="140928"/>
            <a:chOff x="4439732" y="1735257"/>
            <a:chExt cx="249650" cy="266260"/>
          </a:xfrm>
        </p:grpSpPr>
        <p:cxnSp>
          <p:nvCxnSpPr>
            <p:cNvPr id="308" name="Straight Connector 307">
              <a:extLst>
                <a:ext uri="{FF2B5EF4-FFF2-40B4-BE49-F238E27FC236}">
                  <a16:creationId xmlns:a16="http://schemas.microsoft.com/office/drawing/2014/main" id="{30B7E6AE-98CC-4A86-9C5D-1DA623441B13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>
              <a:extLst>
                <a:ext uri="{FF2B5EF4-FFF2-40B4-BE49-F238E27FC236}">
                  <a16:creationId xmlns:a16="http://schemas.microsoft.com/office/drawing/2014/main" id="{887C9E52-25A4-4D95-A12A-6FD7F81613E1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0" name="Oval 309">
            <a:extLst>
              <a:ext uri="{FF2B5EF4-FFF2-40B4-BE49-F238E27FC236}">
                <a16:creationId xmlns:a16="http://schemas.microsoft.com/office/drawing/2014/main" id="{C220A086-4308-44F1-926D-5C186F2F7BA6}"/>
              </a:ext>
            </a:extLst>
          </p:cNvPr>
          <p:cNvSpPr/>
          <p:nvPr/>
        </p:nvSpPr>
        <p:spPr>
          <a:xfrm>
            <a:off x="665748" y="5013143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311" name="Group 310">
            <a:extLst>
              <a:ext uri="{FF2B5EF4-FFF2-40B4-BE49-F238E27FC236}">
                <a16:creationId xmlns:a16="http://schemas.microsoft.com/office/drawing/2014/main" id="{A4EBAED6-E57D-46A0-8A49-45B31C65B442}"/>
              </a:ext>
            </a:extLst>
          </p:cNvPr>
          <p:cNvGrpSpPr/>
          <p:nvPr/>
        </p:nvGrpSpPr>
        <p:grpSpPr>
          <a:xfrm>
            <a:off x="892807" y="5080915"/>
            <a:ext cx="258856" cy="90000"/>
            <a:chOff x="4268071" y="1075055"/>
            <a:chExt cx="482298" cy="197661"/>
          </a:xfrm>
        </p:grpSpPr>
        <p:cxnSp>
          <p:nvCxnSpPr>
            <p:cNvPr id="312" name="Straight Connector 311">
              <a:extLst>
                <a:ext uri="{FF2B5EF4-FFF2-40B4-BE49-F238E27FC236}">
                  <a16:creationId xmlns:a16="http://schemas.microsoft.com/office/drawing/2014/main" id="{E792B92F-BB72-42FC-B1FA-0A0C285AC3F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29947" y="1075055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>
              <a:extLst>
                <a:ext uri="{FF2B5EF4-FFF2-40B4-BE49-F238E27FC236}">
                  <a16:creationId xmlns:a16="http://schemas.microsoft.com/office/drawing/2014/main" id="{7373B656-5E3D-483A-897F-B8570DE656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68071" y="1075055"/>
              <a:ext cx="161876" cy="197661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4" name="Oval 313">
            <a:extLst>
              <a:ext uri="{FF2B5EF4-FFF2-40B4-BE49-F238E27FC236}">
                <a16:creationId xmlns:a16="http://schemas.microsoft.com/office/drawing/2014/main" id="{169DC0C7-C26E-4A98-B62A-3BD5D93AED7B}"/>
              </a:ext>
            </a:extLst>
          </p:cNvPr>
          <p:cNvSpPr/>
          <p:nvPr/>
        </p:nvSpPr>
        <p:spPr>
          <a:xfrm>
            <a:off x="826404" y="5141958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315" name="Oval 314">
            <a:extLst>
              <a:ext uri="{FF2B5EF4-FFF2-40B4-BE49-F238E27FC236}">
                <a16:creationId xmlns:a16="http://schemas.microsoft.com/office/drawing/2014/main" id="{1425C4AB-2998-4222-99AF-E1AC034A9AFC}"/>
              </a:ext>
            </a:extLst>
          </p:cNvPr>
          <p:cNvSpPr/>
          <p:nvPr/>
        </p:nvSpPr>
        <p:spPr>
          <a:xfrm>
            <a:off x="595928" y="5209026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16" name="Oval 315">
            <a:extLst>
              <a:ext uri="{FF2B5EF4-FFF2-40B4-BE49-F238E27FC236}">
                <a16:creationId xmlns:a16="http://schemas.microsoft.com/office/drawing/2014/main" id="{9903513A-1044-4C63-879F-14F7D4165FA3}"/>
              </a:ext>
            </a:extLst>
          </p:cNvPr>
          <p:cNvSpPr/>
          <p:nvPr/>
        </p:nvSpPr>
        <p:spPr>
          <a:xfrm>
            <a:off x="979688" y="4979927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17" name="Oval 316">
            <a:extLst>
              <a:ext uri="{FF2B5EF4-FFF2-40B4-BE49-F238E27FC236}">
                <a16:creationId xmlns:a16="http://schemas.microsoft.com/office/drawing/2014/main" id="{30D097EF-9711-41E5-A664-66D46519915E}"/>
              </a:ext>
            </a:extLst>
          </p:cNvPr>
          <p:cNvSpPr/>
          <p:nvPr/>
        </p:nvSpPr>
        <p:spPr>
          <a:xfrm>
            <a:off x="1029675" y="5180438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18" name="Oval 317">
            <a:extLst>
              <a:ext uri="{FF2B5EF4-FFF2-40B4-BE49-F238E27FC236}">
                <a16:creationId xmlns:a16="http://schemas.microsoft.com/office/drawing/2014/main" id="{58FD79AE-A3AE-44DB-A494-431A5C6D4651}"/>
              </a:ext>
            </a:extLst>
          </p:cNvPr>
          <p:cNvSpPr/>
          <p:nvPr/>
        </p:nvSpPr>
        <p:spPr>
          <a:xfrm>
            <a:off x="664073" y="5466237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21" name="Rectangle: Rounded Corners 320">
            <a:extLst>
              <a:ext uri="{FF2B5EF4-FFF2-40B4-BE49-F238E27FC236}">
                <a16:creationId xmlns:a16="http://schemas.microsoft.com/office/drawing/2014/main" id="{762E2346-E8C5-47D9-BBA2-CD81ECCB2824}"/>
              </a:ext>
            </a:extLst>
          </p:cNvPr>
          <p:cNvSpPr/>
          <p:nvPr/>
        </p:nvSpPr>
        <p:spPr>
          <a:xfrm>
            <a:off x="216059" y="5769792"/>
            <a:ext cx="1244008" cy="58543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POP LEFT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FINAL</a:t>
            </a:r>
          </a:p>
        </p:txBody>
      </p:sp>
    </p:spTree>
    <p:extLst>
      <p:ext uri="{BB962C8B-B14F-4D97-AF65-F5344CB8AC3E}">
        <p14:creationId xmlns:p14="http://schemas.microsoft.com/office/powerpoint/2010/main" val="78533224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advTm="1520">
        <p159:morph option="byObject"/>
      </p:transition>
    </mc:Choice>
    <mc:Fallback>
      <p:transition advTm="152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6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7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0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1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4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5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8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9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22" dur="16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23" dur="16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16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26" dur="13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27" dur="13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13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30" dur="22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1" dur="22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" dur="22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34" dur="9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5" dur="9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" dur="9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AAF35B3-EC66-4D76-9F87-EB39456D1288}"/>
              </a:ext>
            </a:extLst>
          </p:cNvPr>
          <p:cNvSpPr txBox="1"/>
          <p:nvPr/>
        </p:nvSpPr>
        <p:spPr>
          <a:xfrm>
            <a:off x="960068" y="164691"/>
            <a:ext cx="102718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Third Party Resources</a:t>
            </a:r>
            <a:endParaRPr lang="fr-BE" sz="4000" dirty="0">
              <a:solidFill>
                <a:schemeClr val="tx1">
                  <a:lumMod val="85000"/>
                  <a:lumOff val="1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B536B87-8720-4826-8962-F87E2F669BEA}"/>
              </a:ext>
            </a:extLst>
          </p:cNvPr>
          <p:cNvGrpSpPr/>
          <p:nvPr/>
        </p:nvGrpSpPr>
        <p:grpSpPr>
          <a:xfrm>
            <a:off x="575509" y="5236433"/>
            <a:ext cx="5858847" cy="900000"/>
            <a:chOff x="2626194" y="1015329"/>
            <a:chExt cx="5858847" cy="90000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8CB4AF10-F315-4440-8C1A-4474D43865F3}"/>
                </a:ext>
              </a:extLst>
            </p:cNvPr>
            <p:cNvGrpSpPr/>
            <p:nvPr/>
          </p:nvGrpSpPr>
          <p:grpSpPr>
            <a:xfrm>
              <a:off x="2790875" y="1065219"/>
              <a:ext cx="5694166" cy="800219"/>
              <a:chOff x="674749" y="1023274"/>
              <a:chExt cx="5694166" cy="800219"/>
            </a:xfrm>
          </p:grpSpPr>
          <p:pic>
            <p:nvPicPr>
              <p:cNvPr id="3" name="Graphic 2">
                <a:extLst>
                  <a:ext uri="{FF2B5EF4-FFF2-40B4-BE49-F238E27FC236}">
                    <a16:creationId xmlns:a16="http://schemas.microsoft.com/office/drawing/2014/main" id="{2131EB57-9F84-47DE-A236-4A842C8315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674749" y="1157453"/>
                <a:ext cx="570638" cy="570638"/>
              </a:xfrm>
              <a:prstGeom prst="rect">
                <a:avLst/>
              </a:prstGeom>
            </p:spPr>
          </p:pic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CA2C97D-B54C-4B40-B7FC-C2E909EDEDD9}"/>
                  </a:ext>
                </a:extLst>
              </p:cNvPr>
              <p:cNvSpPr txBox="1"/>
              <p:nvPr/>
            </p:nvSpPr>
            <p:spPr>
              <a:xfrm>
                <a:off x="1520840" y="1023274"/>
                <a:ext cx="4848075" cy="8002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rPr>
                  <a:t>Icon made by</a:t>
                </a:r>
                <a:r>
                  <a:rPr lang="en-US" sz="1600" dirty="0"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rPr>
                  <a:t> </a:t>
                </a:r>
                <a:r>
                  <a:rPr lang="en-US" sz="1600" dirty="0">
                    <a:solidFill>
                      <a:srgbClr val="E03030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rPr>
                  <a:t>ultimatearm</a:t>
                </a:r>
                <a:r>
                  <a:rPr lang="en-US" sz="1600" dirty="0"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rPr>
                  <a:t> </a:t>
                </a:r>
              </a:p>
              <a:p>
                <a:r>
                  <a:rPr lang="en-US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rPr>
                  <a:t>From</a:t>
                </a:r>
                <a:r>
                  <a:rPr lang="en-US" sz="1600" dirty="0"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rPr>
                  <a:t> </a:t>
                </a:r>
                <a:r>
                  <a:rPr lang="en-US" sz="1600" dirty="0">
                    <a:solidFill>
                      <a:srgbClr val="E03030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rPr>
                  <a:t>www.flaticon.com </a:t>
                </a:r>
                <a:r>
                  <a:rPr lang="en-US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rPr>
                  <a:t>(with custom changes) </a:t>
                </a:r>
              </a:p>
              <a:p>
                <a:r>
                  <a:rPr lang="fr-BE" sz="1400" dirty="0">
                    <a:latin typeface="Roboto Light" panose="02000000000000000000" pitchFamily="2" charset="0"/>
                    <a:ea typeface="Roboto Light" panose="02000000000000000000" pitchFamily="2" charset="0"/>
                    <a:hlinkClick r:id="rId4"/>
                  </a:rPr>
                  <a:t>https://www.flaticon.com/free-icon/motherboard_2422536</a:t>
                </a:r>
                <a:endParaRPr lang="fr-BE" sz="1400" dirty="0">
                  <a:solidFill>
                    <a:schemeClr val="accent6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" panose="02000000000000000000" pitchFamily="2" charset="0"/>
                </a:endParaRPr>
              </a:p>
            </p:txBody>
          </p:sp>
        </p:grpSp>
        <p:sp>
          <p:nvSpPr>
            <p:cNvPr id="15" name="Flowchart: Connector 14">
              <a:extLst>
                <a:ext uri="{FF2B5EF4-FFF2-40B4-BE49-F238E27FC236}">
                  <a16:creationId xmlns:a16="http://schemas.microsoft.com/office/drawing/2014/main" id="{13C0D3F1-B2D6-437D-B6B0-1156EAB339F9}"/>
                </a:ext>
              </a:extLst>
            </p:cNvPr>
            <p:cNvSpPr/>
            <p:nvPr/>
          </p:nvSpPr>
          <p:spPr>
            <a:xfrm>
              <a:off x="2626194" y="1015329"/>
              <a:ext cx="900000" cy="900000"/>
            </a:xfrm>
            <a:prstGeom prst="flowChartConnector">
              <a:avLst/>
            </a:prstGeom>
            <a:noFill/>
            <a:ln w="2857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E80C190-4F7F-4312-8690-92D45B80DF70}"/>
              </a:ext>
            </a:extLst>
          </p:cNvPr>
          <p:cNvGrpSpPr/>
          <p:nvPr/>
        </p:nvGrpSpPr>
        <p:grpSpPr>
          <a:xfrm>
            <a:off x="575509" y="4166451"/>
            <a:ext cx="5520491" cy="900000"/>
            <a:chOff x="2626194" y="1792177"/>
            <a:chExt cx="5520491" cy="900000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50B3C67-1D3A-4222-BE66-857E61AC6B3E}"/>
                </a:ext>
              </a:extLst>
            </p:cNvPr>
            <p:cNvGrpSpPr/>
            <p:nvPr/>
          </p:nvGrpSpPr>
          <p:grpSpPr>
            <a:xfrm>
              <a:off x="2794315" y="1841367"/>
              <a:ext cx="5352370" cy="800219"/>
              <a:chOff x="678189" y="1799422"/>
              <a:chExt cx="5352370" cy="800219"/>
            </a:xfrm>
          </p:grpSpPr>
          <p:pic>
            <p:nvPicPr>
              <p:cNvPr id="4" name="Graphic 3">
                <a:extLst>
                  <a:ext uri="{FF2B5EF4-FFF2-40B4-BE49-F238E27FC236}">
                    <a16:creationId xmlns:a16="http://schemas.microsoft.com/office/drawing/2014/main" id="{7F3F0F28-4F6B-4365-8F1F-747292CE2E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 rot="13477815">
                <a:off x="678189" y="1889945"/>
                <a:ext cx="619175" cy="619175"/>
              </a:xfrm>
              <a:prstGeom prst="rect">
                <a:avLst/>
              </a:prstGeom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8FE05E1-7AFA-45E4-A496-FECE8D469A11}"/>
                  </a:ext>
                </a:extLst>
              </p:cNvPr>
              <p:cNvSpPr txBox="1"/>
              <p:nvPr/>
            </p:nvSpPr>
            <p:spPr>
              <a:xfrm>
                <a:off x="1520839" y="1799422"/>
                <a:ext cx="4509720" cy="8002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rPr>
                  <a:t>Icon made by </a:t>
                </a:r>
                <a:r>
                  <a:rPr lang="en-US" sz="1600" dirty="0">
                    <a:solidFill>
                      <a:srgbClr val="E03030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rPr>
                  <a:t>ultimatearm</a:t>
                </a:r>
                <a:r>
                  <a:rPr lang="en-US" sz="1600" dirty="0"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rPr>
                  <a:t> </a:t>
                </a:r>
                <a:br>
                  <a:rPr lang="en-US" sz="1600" dirty="0"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rPr>
                </a:br>
                <a:r>
                  <a:rPr lang="en-US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rPr>
                  <a:t>From</a:t>
                </a:r>
                <a:r>
                  <a:rPr lang="en-US" sz="1600" dirty="0"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rPr>
                  <a:t> </a:t>
                </a:r>
                <a:r>
                  <a:rPr lang="en-US" sz="1600" dirty="0">
                    <a:solidFill>
                      <a:srgbClr val="E03030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rPr>
                  <a:t>www.flaticon.com </a:t>
                </a:r>
                <a:r>
                  <a:rPr lang="en-US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rPr>
                  <a:t>(with custom changes) </a:t>
                </a:r>
                <a:endParaRPr lang="en-US" sz="1600" dirty="0">
                  <a:solidFill>
                    <a:srgbClr val="E03030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" panose="02000000000000000000" pitchFamily="2" charset="0"/>
                </a:endParaRPr>
              </a:p>
              <a:p>
                <a:r>
                  <a:rPr lang="fr-BE" sz="1400" dirty="0">
                    <a:latin typeface="Roboto Light" panose="02000000000000000000" pitchFamily="2" charset="0"/>
                    <a:ea typeface="Roboto Light" panose="02000000000000000000" pitchFamily="2" charset="0"/>
                    <a:hlinkClick r:id="rId7"/>
                  </a:rPr>
                  <a:t>https://www.flaticon.com/free-icon/ssd_2422584</a:t>
                </a:r>
                <a:r>
                  <a:rPr lang="fr-BE" sz="1400" dirty="0">
                    <a:latin typeface="Roboto Light" panose="02000000000000000000" pitchFamily="2" charset="0"/>
                    <a:ea typeface="Roboto Light" panose="02000000000000000000" pitchFamily="2" charset="0"/>
                  </a:rPr>
                  <a:t> </a:t>
                </a:r>
                <a:endParaRPr lang="fr-BE" sz="1400" dirty="0">
                  <a:solidFill>
                    <a:schemeClr val="accent6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" panose="02000000000000000000" pitchFamily="2" charset="0"/>
                </a:endParaRPr>
              </a:p>
            </p:txBody>
          </p:sp>
        </p:grpSp>
        <p:sp>
          <p:nvSpPr>
            <p:cNvPr id="17" name="Flowchart: Connector 16">
              <a:extLst>
                <a:ext uri="{FF2B5EF4-FFF2-40B4-BE49-F238E27FC236}">
                  <a16:creationId xmlns:a16="http://schemas.microsoft.com/office/drawing/2014/main" id="{F76DFE0B-CCD8-4F5E-834F-0FB1215D5817}"/>
                </a:ext>
              </a:extLst>
            </p:cNvPr>
            <p:cNvSpPr/>
            <p:nvPr/>
          </p:nvSpPr>
          <p:spPr>
            <a:xfrm>
              <a:off x="2626194" y="1792177"/>
              <a:ext cx="900000" cy="900000"/>
            </a:xfrm>
            <a:prstGeom prst="flowChartConnector">
              <a:avLst/>
            </a:prstGeom>
            <a:noFill/>
            <a:ln w="2857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BE0E491-9250-402F-B9FE-5FF154C75BE7}"/>
              </a:ext>
            </a:extLst>
          </p:cNvPr>
          <p:cNvGrpSpPr/>
          <p:nvPr/>
        </p:nvGrpSpPr>
        <p:grpSpPr>
          <a:xfrm>
            <a:off x="575509" y="3105963"/>
            <a:ext cx="5641289" cy="900000"/>
            <a:chOff x="2658507" y="2548576"/>
            <a:chExt cx="5641289" cy="900000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2A9E8A14-532F-4F8D-9AAD-D723403AA27A}"/>
                </a:ext>
              </a:extLst>
            </p:cNvPr>
            <p:cNvGrpSpPr/>
            <p:nvPr/>
          </p:nvGrpSpPr>
          <p:grpSpPr>
            <a:xfrm>
              <a:off x="2834468" y="2611854"/>
              <a:ext cx="5465328" cy="800219"/>
              <a:chOff x="718342" y="2569909"/>
              <a:chExt cx="5465328" cy="800219"/>
            </a:xfrm>
          </p:grpSpPr>
          <p:pic>
            <p:nvPicPr>
              <p:cNvPr id="5" name="Graphic 4">
                <a:extLst>
                  <a:ext uri="{FF2B5EF4-FFF2-40B4-BE49-F238E27FC236}">
                    <a16:creationId xmlns:a16="http://schemas.microsoft.com/office/drawing/2014/main" id="{26D6DF9A-273C-4653-8E1F-E25655F949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718342" y="2780099"/>
                <a:ext cx="527045" cy="379841"/>
              </a:xfrm>
              <a:prstGeom prst="rect">
                <a:avLst/>
              </a:prstGeom>
              <a:effectLst/>
            </p:spPr>
          </p:pic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B0AD6A1-F78A-4545-B859-F0621BAF5FD5}"/>
                  </a:ext>
                </a:extLst>
              </p:cNvPr>
              <p:cNvSpPr txBox="1"/>
              <p:nvPr/>
            </p:nvSpPr>
            <p:spPr>
              <a:xfrm>
                <a:off x="1520840" y="2569909"/>
                <a:ext cx="4662830" cy="8002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rPr>
                  <a:t>Icon made by </a:t>
                </a:r>
                <a:r>
                  <a:rPr lang="en-US" sz="1600" dirty="0">
                    <a:solidFill>
                      <a:srgbClr val="E03030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rPr>
                  <a:t>ultimatearm</a:t>
                </a:r>
                <a:r>
                  <a:rPr lang="en-US" sz="1600" dirty="0"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rPr>
                  <a:t> </a:t>
                </a:r>
              </a:p>
              <a:p>
                <a:r>
                  <a:rPr lang="en-US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rPr>
                  <a:t>From</a:t>
                </a:r>
                <a:r>
                  <a:rPr lang="en-US" sz="1600" dirty="0"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rPr>
                  <a:t> </a:t>
                </a:r>
                <a:r>
                  <a:rPr lang="en-US" sz="1600" dirty="0">
                    <a:solidFill>
                      <a:srgbClr val="E03030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rPr>
                  <a:t>www.flaticon.com </a:t>
                </a:r>
                <a:r>
                  <a:rPr lang="en-US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rPr>
                  <a:t>(with custom changes) </a:t>
                </a:r>
                <a:endParaRPr lang="en-US" sz="1600" dirty="0">
                  <a:solidFill>
                    <a:srgbClr val="E03030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" panose="02000000000000000000" pitchFamily="2" charset="0"/>
                </a:endParaRPr>
              </a:p>
              <a:p>
                <a:r>
                  <a:rPr lang="fr-BE" sz="1400" dirty="0">
                    <a:latin typeface="Roboto Light" panose="02000000000000000000" pitchFamily="2" charset="0"/>
                    <a:ea typeface="Roboto Light" panose="02000000000000000000" pitchFamily="2" charset="0"/>
                    <a:hlinkClick r:id="rId10"/>
                  </a:rPr>
                  <a:t>https://www.flaticon.com/free-icon/hard-disc_2422482</a:t>
                </a:r>
                <a:r>
                  <a:rPr lang="fr-BE" sz="1400" dirty="0">
                    <a:latin typeface="Roboto Light" panose="02000000000000000000" pitchFamily="2" charset="0"/>
                    <a:ea typeface="Roboto Light" panose="02000000000000000000" pitchFamily="2" charset="0"/>
                  </a:rPr>
                  <a:t> </a:t>
                </a:r>
                <a:endParaRPr lang="fr-BE" sz="1400" dirty="0">
                  <a:solidFill>
                    <a:schemeClr val="accent6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" panose="02000000000000000000" pitchFamily="2" charset="0"/>
                </a:endParaRPr>
              </a:p>
            </p:txBody>
          </p:sp>
        </p:grpSp>
        <p:sp>
          <p:nvSpPr>
            <p:cNvPr id="19" name="Flowchart: Connector 18">
              <a:extLst>
                <a:ext uri="{FF2B5EF4-FFF2-40B4-BE49-F238E27FC236}">
                  <a16:creationId xmlns:a16="http://schemas.microsoft.com/office/drawing/2014/main" id="{23194E41-BA80-48A2-A689-197684AF8078}"/>
                </a:ext>
              </a:extLst>
            </p:cNvPr>
            <p:cNvSpPr/>
            <p:nvPr/>
          </p:nvSpPr>
          <p:spPr>
            <a:xfrm>
              <a:off x="2658507" y="2548576"/>
              <a:ext cx="900000" cy="900000"/>
            </a:xfrm>
            <a:prstGeom prst="flowChartConnector">
              <a:avLst/>
            </a:prstGeom>
            <a:noFill/>
            <a:ln w="2857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3EEC769-FC13-4992-A4F4-BF03A60D3359}"/>
              </a:ext>
            </a:extLst>
          </p:cNvPr>
          <p:cNvGrpSpPr/>
          <p:nvPr/>
        </p:nvGrpSpPr>
        <p:grpSpPr>
          <a:xfrm>
            <a:off x="575509" y="2074109"/>
            <a:ext cx="5338730" cy="900000"/>
            <a:chOff x="2658507" y="3284256"/>
            <a:chExt cx="5338730" cy="900000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410F2AC7-D712-4710-97BE-256572B307F0}"/>
                </a:ext>
              </a:extLst>
            </p:cNvPr>
            <p:cNvGrpSpPr/>
            <p:nvPr/>
          </p:nvGrpSpPr>
          <p:grpSpPr>
            <a:xfrm>
              <a:off x="2888507" y="3396485"/>
              <a:ext cx="5108730" cy="687041"/>
              <a:chOff x="772381" y="3354540"/>
              <a:chExt cx="5108730" cy="687041"/>
            </a:xfrm>
          </p:grpSpPr>
          <mc:AlternateContent xmlns:mc="http://schemas.openxmlformats.org/markup-compatibility/2006">
            <mc:Choice xmlns:am3d="http://schemas.microsoft.com/office/drawing/2017/model3d" Requires="am3d">
              <p:graphicFrame>
                <p:nvGraphicFramePr>
                  <p:cNvPr id="6" name="3D Model 5" descr="Server symbol">
                    <a:extLst>
                      <a:ext uri="{FF2B5EF4-FFF2-40B4-BE49-F238E27FC236}">
                        <a16:creationId xmlns:a16="http://schemas.microsoft.com/office/drawing/2014/main" id="{2BDF3891-2CD1-443B-8BE1-D8E64909F17B}"/>
                      </a:ext>
                    </a:extLst>
                  </p:cNvPr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2794890616"/>
                      </p:ext>
                    </p:extLst>
                  </p:nvPr>
                </p:nvGraphicFramePr>
                <p:xfrm>
                  <a:off x="772381" y="3354540"/>
                  <a:ext cx="418966" cy="687041"/>
                </p:xfrm>
                <a:graphic>
                  <a:graphicData uri="http://schemas.microsoft.com/office/drawing/2017/model3d">
                    <am3d:model3d r:embed="rId11">
                      <am3d:spPr>
                        <a:xfrm>
                          <a:off x="0" y="0"/>
                          <a:ext cx="418966" cy="687041"/>
                        </a:xfrm>
                        <a:prstGeom prst="rect">
                          <a:avLst/>
                        </a:prstGeom>
                      </am3d:spPr>
                      <am3d:camera>
                        <am3d:pos x="0" y="0" z="55893909"/>
                        <am3d:up dx="0" dy="36000000" dz="0"/>
                        <am3d:lookAt x="0" y="0" z="0"/>
                        <am3d:perspective fov="2700000"/>
                      </am3d:camera>
                      <am3d:trans>
                        <am3d:meterPerModelUnit n="8157799" d="1000000"/>
                        <am3d:preTrans dx="-20171" dy="-18006390" dz="-3714845"/>
                        <am3d:scale>
                          <am3d:sx n="1000000" d="1000000"/>
                          <am3d:sy n="1000000" d="1000000"/>
                          <am3d:sz n="1000000" d="1000000"/>
                        </am3d:scale>
                        <am3d:rot ax="1218415" ay="-1884488" az="-636060"/>
                        <am3d:postTrans dx="0" dy="0" dz="0"/>
                      </am3d:trans>
                      <am3d:raster rName="Office3DRenderer" rVer="16.0.8326">
                        <am3d:blip r:embed="rId12"/>
                      </am3d:raster>
                      <am3d:objViewport viewportSz="743509"/>
                      <am3d:ambientLight>
                        <am3d:clr>
                          <a:scrgbClr r="50000" g="50000" b="50000"/>
                        </am3d:clr>
                        <am3d:illuminance n="500000" d="1000000"/>
                      </am3d:ambientLight>
                      <am3d:ptLight rad="0">
                        <am3d:clr>
                          <a:scrgbClr r="100000" g="75000" b="50000"/>
                        </am3d:clr>
                        <am3d:intensity n="9765625" d="1000000"/>
                        <am3d:pos x="21959998" y="70920001" z="16344003"/>
                      </am3d:ptLight>
                      <am3d:ptLight rad="0">
                        <am3d:clr>
                          <a:scrgbClr r="40000" g="60000" b="95000"/>
                        </am3d:clr>
                        <am3d:intensity n="12250000" d="1000000"/>
                        <am3d:pos x="-37964106" y="51130435" z="57631972"/>
                      </am3d:ptLight>
                      <am3d:ptLight rad="0">
                        <am3d:clr>
                          <a:scrgbClr r="86837" g="72700" b="100000"/>
                        </am3d:clr>
                        <am3d:intensity n="3125000" d="1000000"/>
                        <am3d:pos x="-37739122" y="58056624" z="-34769649"/>
                      </am3d:ptLight>
                    </am3d:model3d>
                  </a:graphicData>
                </a:graphic>
              </p:graphicFrame>
            </mc:Choice>
            <mc:Fallback>
              <p:pic>
                <p:nvPicPr>
                  <p:cNvPr id="6" name="3D Model 5" descr="Server symbol">
                    <a:extLst>
                      <a:ext uri="{FF2B5EF4-FFF2-40B4-BE49-F238E27FC236}">
                        <a16:creationId xmlns:a16="http://schemas.microsoft.com/office/drawing/2014/main" id="{2BDF3891-2CD1-443B-8BE1-D8E64909F17B}"/>
                      </a:ext>
                    </a:extLst>
                  </p:cNvPr>
                  <p:cNvPicPr>
                    <a:picLocks noGrp="1" noRot="1" noChangeAspect="1" noMove="1" noResize="1" noEditPoints="1" noAdjustHandles="1" noChangeArrowheads="1" noChangeShapeType="1" noCrop="1"/>
                  </p:cNvPicPr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805509" y="2186338"/>
                    <a:ext cx="418966" cy="687041"/>
                  </a:xfrm>
                  <a:prstGeom prst="rect">
                    <a:avLst/>
                  </a:prstGeom>
                </p:spPr>
              </p:pic>
            </mc:Fallback>
          </mc:AlternateContent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F0F0721-C59E-4147-9BF7-48265923349C}"/>
                  </a:ext>
                </a:extLst>
              </p:cNvPr>
              <p:cNvSpPr txBox="1"/>
              <p:nvPr/>
            </p:nvSpPr>
            <p:spPr>
              <a:xfrm>
                <a:off x="1520838" y="3526488"/>
                <a:ext cx="436027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rPr>
                  <a:t>3D model available in the </a:t>
                </a:r>
                <a:r>
                  <a:rPr lang="en-US" sz="1600" dirty="0">
                    <a:solidFill>
                      <a:srgbClr val="E03030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rPr>
                  <a:t>Powerpoint</a:t>
                </a:r>
                <a:r>
                  <a:rPr lang="en-US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rPr>
                  <a:t>’s</a:t>
                </a:r>
                <a:r>
                  <a:rPr lang="en-US" sz="1600" dirty="0"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rPr>
                  <a:t> </a:t>
                </a:r>
                <a:r>
                  <a:rPr lang="en-US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rPr>
                  <a:t>models</a:t>
                </a:r>
                <a:endParaRPr lang="fr-BE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" panose="02000000000000000000" pitchFamily="2" charset="0"/>
                </a:endParaRPr>
              </a:p>
            </p:txBody>
          </p:sp>
        </p:grpSp>
        <p:sp>
          <p:nvSpPr>
            <p:cNvPr id="21" name="Flowchart: Connector 20">
              <a:extLst>
                <a:ext uri="{FF2B5EF4-FFF2-40B4-BE49-F238E27FC236}">
                  <a16:creationId xmlns:a16="http://schemas.microsoft.com/office/drawing/2014/main" id="{EB2FC1A7-A64C-4ECA-BB0A-88304C15977D}"/>
                </a:ext>
              </a:extLst>
            </p:cNvPr>
            <p:cNvSpPr/>
            <p:nvPr/>
          </p:nvSpPr>
          <p:spPr>
            <a:xfrm>
              <a:off x="2658507" y="3284256"/>
              <a:ext cx="900000" cy="900000"/>
            </a:xfrm>
            <a:prstGeom prst="flowChartConnector">
              <a:avLst/>
            </a:prstGeom>
            <a:noFill/>
            <a:ln w="2857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1024DF4-3DBC-41F0-AAB7-C27391DADAF2}"/>
              </a:ext>
            </a:extLst>
          </p:cNvPr>
          <p:cNvGrpSpPr/>
          <p:nvPr/>
        </p:nvGrpSpPr>
        <p:grpSpPr>
          <a:xfrm>
            <a:off x="575509" y="1042256"/>
            <a:ext cx="5338731" cy="900000"/>
            <a:chOff x="2658507" y="2548576"/>
            <a:chExt cx="5338731" cy="900000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9878D905-A7E1-4230-97C7-BAED798058CF}"/>
                </a:ext>
              </a:extLst>
            </p:cNvPr>
            <p:cNvGrpSpPr/>
            <p:nvPr/>
          </p:nvGrpSpPr>
          <p:grpSpPr>
            <a:xfrm>
              <a:off x="2812671" y="2598116"/>
              <a:ext cx="5184567" cy="800219"/>
              <a:chOff x="696545" y="2556171"/>
              <a:chExt cx="5184567" cy="800219"/>
            </a:xfrm>
          </p:grpSpPr>
          <p:pic>
            <p:nvPicPr>
              <p:cNvPr id="31" name="Graphic 30">
                <a:extLst>
                  <a:ext uri="{FF2B5EF4-FFF2-40B4-BE49-F238E27FC236}">
                    <a16:creationId xmlns:a16="http://schemas.microsoft.com/office/drawing/2014/main" id="{AEF0B7D0-8B5C-4505-AB67-21CB0CBD94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rcRect/>
              <a:stretch/>
            </p:blipFill>
            <p:spPr>
              <a:xfrm>
                <a:off x="696545" y="2660797"/>
                <a:ext cx="591672" cy="591668"/>
              </a:xfrm>
              <a:prstGeom prst="rect">
                <a:avLst/>
              </a:prstGeom>
              <a:effectLst/>
            </p:spPr>
          </p:pic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6FB5EF2D-3973-464E-9ABA-7B4E6E705BE7}"/>
                  </a:ext>
                </a:extLst>
              </p:cNvPr>
              <p:cNvSpPr txBox="1"/>
              <p:nvPr/>
            </p:nvSpPr>
            <p:spPr>
              <a:xfrm>
                <a:off x="1520840" y="2556171"/>
                <a:ext cx="4360272" cy="8002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rPr>
                  <a:t>Icon made by </a:t>
                </a:r>
                <a:r>
                  <a:rPr lang="en-US" sz="1600" dirty="0">
                    <a:solidFill>
                      <a:srgbClr val="E03030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rPr>
                  <a:t>Freepik</a:t>
                </a:r>
                <a:r>
                  <a:rPr lang="en-US" sz="1600" dirty="0"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rPr>
                  <a:t> </a:t>
                </a:r>
              </a:p>
              <a:p>
                <a:r>
                  <a:rPr lang="en-US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rPr>
                  <a:t>From</a:t>
                </a:r>
                <a:r>
                  <a:rPr lang="en-US" sz="1600" dirty="0"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rPr>
                  <a:t> </a:t>
                </a:r>
                <a:r>
                  <a:rPr lang="en-US" sz="1600" dirty="0">
                    <a:solidFill>
                      <a:srgbClr val="E03030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rPr>
                  <a:t>www.flaticon.com</a:t>
                </a:r>
              </a:p>
              <a:p>
                <a:r>
                  <a:rPr lang="fr-BE" sz="1400" dirty="0">
                    <a:latin typeface="Roboto Light" panose="02000000000000000000" pitchFamily="2" charset="0"/>
                    <a:ea typeface="Roboto Light" panose="02000000000000000000" pitchFamily="2" charset="0"/>
                    <a:hlinkClick r:id="rId15"/>
                  </a:rPr>
                  <a:t>https://www.flaticon.com/free-icon/anchor_619118</a:t>
                </a:r>
                <a:r>
                  <a:rPr lang="fr-BE" sz="1400" dirty="0">
                    <a:latin typeface="Roboto Light" panose="02000000000000000000" pitchFamily="2" charset="0"/>
                    <a:ea typeface="Roboto Light" panose="02000000000000000000" pitchFamily="2" charset="0"/>
                  </a:rPr>
                  <a:t> </a:t>
                </a:r>
                <a:endParaRPr lang="fr-BE" sz="1400" dirty="0">
                  <a:solidFill>
                    <a:schemeClr val="accent6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" panose="02000000000000000000" pitchFamily="2" charset="0"/>
                </a:endParaRPr>
              </a:p>
            </p:txBody>
          </p:sp>
        </p:grpSp>
        <p:sp>
          <p:nvSpPr>
            <p:cNvPr id="30" name="Flowchart: Connector 29">
              <a:extLst>
                <a:ext uri="{FF2B5EF4-FFF2-40B4-BE49-F238E27FC236}">
                  <a16:creationId xmlns:a16="http://schemas.microsoft.com/office/drawing/2014/main" id="{E5B7CF9F-01A8-47EE-A708-EBC942374C3C}"/>
                </a:ext>
              </a:extLst>
            </p:cNvPr>
            <p:cNvSpPr/>
            <p:nvPr/>
          </p:nvSpPr>
          <p:spPr>
            <a:xfrm>
              <a:off x="2658507" y="2548576"/>
              <a:ext cx="900000" cy="900000"/>
            </a:xfrm>
            <a:prstGeom prst="flowChartConnector">
              <a:avLst/>
            </a:prstGeom>
            <a:noFill/>
            <a:ln w="2857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099D1028-67B2-49BF-999F-3C0136881361}"/>
              </a:ext>
            </a:extLst>
          </p:cNvPr>
          <p:cNvGrpSpPr/>
          <p:nvPr/>
        </p:nvGrpSpPr>
        <p:grpSpPr>
          <a:xfrm>
            <a:off x="6347294" y="1043329"/>
            <a:ext cx="5603407" cy="900000"/>
            <a:chOff x="2626194" y="1015329"/>
            <a:chExt cx="5603407" cy="900000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126B6C02-8BDE-452C-97BE-ADACB052EBB9}"/>
                </a:ext>
              </a:extLst>
            </p:cNvPr>
            <p:cNvGrpSpPr/>
            <p:nvPr/>
          </p:nvGrpSpPr>
          <p:grpSpPr>
            <a:xfrm>
              <a:off x="2790875" y="1069224"/>
              <a:ext cx="5438726" cy="800219"/>
              <a:chOff x="674749" y="1027279"/>
              <a:chExt cx="5438726" cy="800219"/>
            </a:xfrm>
          </p:grpSpPr>
          <p:pic>
            <p:nvPicPr>
              <p:cNvPr id="36" name="Graphic 35">
                <a:extLst>
                  <a:ext uri="{FF2B5EF4-FFF2-40B4-BE49-F238E27FC236}">
                    <a16:creationId xmlns:a16="http://schemas.microsoft.com/office/drawing/2014/main" id="{CF62AD03-F809-4181-A00E-524F4E537F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rcRect/>
              <a:stretch/>
            </p:blipFill>
            <p:spPr>
              <a:xfrm>
                <a:off x="674749" y="1157453"/>
                <a:ext cx="570638" cy="570638"/>
              </a:xfrm>
              <a:prstGeom prst="rect">
                <a:avLst/>
              </a:prstGeom>
            </p:spPr>
          </p:pic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311E33F7-000B-4BF4-A92B-5677892E49DD}"/>
                  </a:ext>
                </a:extLst>
              </p:cNvPr>
              <p:cNvSpPr txBox="1"/>
              <p:nvPr/>
            </p:nvSpPr>
            <p:spPr>
              <a:xfrm>
                <a:off x="1520840" y="1027279"/>
                <a:ext cx="4592635" cy="8002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rPr>
                  <a:t>Icon made by</a:t>
                </a:r>
                <a:r>
                  <a:rPr lang="en-US" sz="1600" dirty="0"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rPr>
                  <a:t> </a:t>
                </a:r>
                <a:r>
                  <a:rPr lang="en-US" sz="1600" dirty="0">
                    <a:solidFill>
                      <a:srgbClr val="E03030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rPr>
                  <a:t>Freepik</a:t>
                </a:r>
                <a:r>
                  <a:rPr lang="en-US" sz="1600" dirty="0"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rPr>
                  <a:t> </a:t>
                </a:r>
              </a:p>
              <a:p>
                <a:r>
                  <a:rPr lang="en-US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rPr>
                  <a:t>From</a:t>
                </a:r>
                <a:r>
                  <a:rPr lang="en-US" sz="1600" dirty="0"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rPr>
                  <a:t> </a:t>
                </a:r>
                <a:r>
                  <a:rPr lang="en-US" sz="1600" dirty="0">
                    <a:solidFill>
                      <a:srgbClr val="E03030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rPr>
                  <a:t>www.flaticon.com </a:t>
                </a:r>
                <a:r>
                  <a:rPr lang="en-US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rPr>
                  <a:t>(with custom changes) </a:t>
                </a:r>
              </a:p>
              <a:p>
                <a:r>
                  <a:rPr lang="fr-BE" sz="1400" dirty="0">
                    <a:latin typeface="Roboto Light" panose="02000000000000000000" pitchFamily="2" charset="0"/>
                    <a:ea typeface="Roboto Light" panose="02000000000000000000" pitchFamily="2" charset="0"/>
                    <a:hlinkClick r:id="rId18"/>
                  </a:rPr>
                  <a:t>https://www.flaticon.com/free-icon/laptop_689355</a:t>
                </a:r>
                <a:r>
                  <a:rPr lang="fr-BE" sz="1400" dirty="0">
                    <a:latin typeface="Roboto Light" panose="02000000000000000000" pitchFamily="2" charset="0"/>
                    <a:ea typeface="Roboto Light" panose="02000000000000000000" pitchFamily="2" charset="0"/>
                  </a:rPr>
                  <a:t> </a:t>
                </a:r>
                <a:endParaRPr lang="fr-BE" sz="1400" dirty="0">
                  <a:solidFill>
                    <a:schemeClr val="accent6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" panose="02000000000000000000" pitchFamily="2" charset="0"/>
                </a:endParaRPr>
              </a:p>
            </p:txBody>
          </p:sp>
        </p:grpSp>
        <p:sp>
          <p:nvSpPr>
            <p:cNvPr id="35" name="Flowchart: Connector 34">
              <a:extLst>
                <a:ext uri="{FF2B5EF4-FFF2-40B4-BE49-F238E27FC236}">
                  <a16:creationId xmlns:a16="http://schemas.microsoft.com/office/drawing/2014/main" id="{E24F81A2-016D-4C69-81EA-621A19B601EF}"/>
                </a:ext>
              </a:extLst>
            </p:cNvPr>
            <p:cNvSpPr/>
            <p:nvPr/>
          </p:nvSpPr>
          <p:spPr>
            <a:xfrm>
              <a:off x="2626194" y="1015329"/>
              <a:ext cx="900000" cy="900000"/>
            </a:xfrm>
            <a:prstGeom prst="flowChartConnector">
              <a:avLst/>
            </a:prstGeom>
            <a:noFill/>
            <a:ln w="2857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303541C-58B2-446B-B9D3-BD9D94C948F9}"/>
              </a:ext>
            </a:extLst>
          </p:cNvPr>
          <p:cNvGrpSpPr/>
          <p:nvPr/>
        </p:nvGrpSpPr>
        <p:grpSpPr>
          <a:xfrm>
            <a:off x="6347294" y="2074109"/>
            <a:ext cx="5771785" cy="900000"/>
            <a:chOff x="2626194" y="1015329"/>
            <a:chExt cx="5771785" cy="900000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F8EB812A-543F-4C90-B907-5FFF0E587669}"/>
                </a:ext>
              </a:extLst>
            </p:cNvPr>
            <p:cNvGrpSpPr/>
            <p:nvPr/>
          </p:nvGrpSpPr>
          <p:grpSpPr>
            <a:xfrm>
              <a:off x="2834295" y="1065219"/>
              <a:ext cx="5563684" cy="800219"/>
              <a:chOff x="718169" y="1023274"/>
              <a:chExt cx="5563684" cy="800219"/>
            </a:xfrm>
          </p:grpSpPr>
          <p:pic>
            <p:nvPicPr>
              <p:cNvPr id="41" name="Graphic 40">
                <a:extLst>
                  <a:ext uri="{FF2B5EF4-FFF2-40B4-BE49-F238E27FC236}">
                    <a16:creationId xmlns:a16="http://schemas.microsoft.com/office/drawing/2014/main" id="{40C2DA05-DCEE-4F03-889A-51C561817A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rcRect/>
              <a:stretch/>
            </p:blipFill>
            <p:spPr>
              <a:xfrm>
                <a:off x="718169" y="1183781"/>
                <a:ext cx="517982" cy="517982"/>
              </a:xfrm>
              <a:prstGeom prst="rect">
                <a:avLst/>
              </a:prstGeom>
            </p:spPr>
          </p:pic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611FEA21-422B-40B2-82BA-6A5124ADD8CF}"/>
                  </a:ext>
                </a:extLst>
              </p:cNvPr>
              <p:cNvSpPr txBox="1"/>
              <p:nvPr/>
            </p:nvSpPr>
            <p:spPr>
              <a:xfrm>
                <a:off x="1520840" y="1023274"/>
                <a:ext cx="4761013" cy="8002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rPr>
                  <a:t>Icon made by</a:t>
                </a:r>
                <a:r>
                  <a:rPr lang="en-US" sz="1600" dirty="0"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rPr>
                  <a:t> </a:t>
                </a:r>
                <a:r>
                  <a:rPr lang="en-US" sz="1600" dirty="0">
                    <a:solidFill>
                      <a:srgbClr val="E03030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rPr>
                  <a:t>Freepik</a:t>
                </a:r>
                <a:r>
                  <a:rPr lang="en-US" sz="1600" dirty="0"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rPr>
                  <a:t> </a:t>
                </a:r>
              </a:p>
              <a:p>
                <a:r>
                  <a:rPr lang="en-US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rPr>
                  <a:t>From</a:t>
                </a:r>
                <a:r>
                  <a:rPr lang="en-US" sz="1600" dirty="0"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rPr>
                  <a:t> </a:t>
                </a:r>
                <a:r>
                  <a:rPr lang="en-US" sz="1600" dirty="0">
                    <a:solidFill>
                      <a:srgbClr val="E03030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rPr>
                  <a:t>www.flaticon.com </a:t>
                </a:r>
                <a:r>
                  <a:rPr lang="en-US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rPr>
                  <a:t>(with custom changes) </a:t>
                </a:r>
              </a:p>
              <a:p>
                <a:r>
                  <a:rPr lang="fr-BE" sz="1400" dirty="0">
                    <a:latin typeface="Roboto Light" panose="02000000000000000000" pitchFamily="2" charset="0"/>
                    <a:ea typeface="Roboto Light" panose="02000000000000000000" pitchFamily="2" charset="0"/>
                    <a:hlinkClick r:id="rId21"/>
                  </a:rPr>
                  <a:t>https://www.flaticon.com/free-icon/paint-bucket_479311</a:t>
                </a:r>
                <a:r>
                  <a:rPr lang="fr-BE" sz="1400" dirty="0">
                    <a:latin typeface="Roboto Light" panose="02000000000000000000" pitchFamily="2" charset="0"/>
                    <a:ea typeface="Roboto Light" panose="02000000000000000000" pitchFamily="2" charset="0"/>
                  </a:rPr>
                  <a:t> </a:t>
                </a:r>
                <a:endParaRPr lang="fr-BE" sz="1400" dirty="0">
                  <a:solidFill>
                    <a:schemeClr val="accent6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" panose="02000000000000000000" pitchFamily="2" charset="0"/>
                </a:endParaRPr>
              </a:p>
            </p:txBody>
          </p:sp>
        </p:grpSp>
        <p:sp>
          <p:nvSpPr>
            <p:cNvPr id="40" name="Flowchart: Connector 39">
              <a:extLst>
                <a:ext uri="{FF2B5EF4-FFF2-40B4-BE49-F238E27FC236}">
                  <a16:creationId xmlns:a16="http://schemas.microsoft.com/office/drawing/2014/main" id="{3578E6DD-6792-4BE6-A47C-59A3FFC832C8}"/>
                </a:ext>
              </a:extLst>
            </p:cNvPr>
            <p:cNvSpPr/>
            <p:nvPr/>
          </p:nvSpPr>
          <p:spPr>
            <a:xfrm>
              <a:off x="2626194" y="1015329"/>
              <a:ext cx="900000" cy="900000"/>
            </a:xfrm>
            <a:prstGeom prst="flowChartConnector">
              <a:avLst/>
            </a:prstGeom>
            <a:noFill/>
            <a:ln w="2857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D9717305-A65A-4479-BC1C-3EAFDA4639FF}"/>
              </a:ext>
            </a:extLst>
          </p:cNvPr>
          <p:cNvGrpSpPr/>
          <p:nvPr/>
        </p:nvGrpSpPr>
        <p:grpSpPr>
          <a:xfrm>
            <a:off x="6347294" y="3105963"/>
            <a:ext cx="5603407" cy="900000"/>
            <a:chOff x="2626194" y="1015329"/>
            <a:chExt cx="5603407" cy="900000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B25F35A7-46BE-4F96-9C31-D8F61963494B}"/>
                </a:ext>
              </a:extLst>
            </p:cNvPr>
            <p:cNvGrpSpPr/>
            <p:nvPr/>
          </p:nvGrpSpPr>
          <p:grpSpPr>
            <a:xfrm>
              <a:off x="2790875" y="1065219"/>
              <a:ext cx="5438726" cy="800219"/>
              <a:chOff x="674749" y="1023274"/>
              <a:chExt cx="5438726" cy="800219"/>
            </a:xfrm>
          </p:grpSpPr>
          <p:pic>
            <p:nvPicPr>
              <p:cNvPr id="46" name="Graphic 45">
                <a:extLst>
                  <a:ext uri="{FF2B5EF4-FFF2-40B4-BE49-F238E27FC236}">
                    <a16:creationId xmlns:a16="http://schemas.microsoft.com/office/drawing/2014/main" id="{5DF6F0CD-B9CB-4346-8BAE-1C2C73417B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rcRect/>
              <a:stretch/>
            </p:blipFill>
            <p:spPr>
              <a:xfrm>
                <a:off x="674749" y="1140361"/>
                <a:ext cx="604822" cy="604822"/>
              </a:xfrm>
              <a:prstGeom prst="rect">
                <a:avLst/>
              </a:prstGeom>
            </p:spPr>
          </p:pic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42031019-3985-4137-B5CB-9C146D5B020E}"/>
                  </a:ext>
                </a:extLst>
              </p:cNvPr>
              <p:cNvSpPr txBox="1"/>
              <p:nvPr/>
            </p:nvSpPr>
            <p:spPr>
              <a:xfrm>
                <a:off x="1520841" y="1023274"/>
                <a:ext cx="4592634" cy="8002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rPr>
                  <a:t>Icon made by</a:t>
                </a:r>
                <a:r>
                  <a:rPr lang="en-US" sz="1600" dirty="0"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rPr>
                  <a:t> </a:t>
                </a:r>
                <a:r>
                  <a:rPr lang="en-US" sz="1600" dirty="0">
                    <a:solidFill>
                      <a:srgbClr val="E03030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rPr>
                  <a:t>Freepik</a:t>
                </a:r>
                <a:r>
                  <a:rPr lang="en-US" sz="1600" dirty="0"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rPr>
                  <a:t> </a:t>
                </a:r>
              </a:p>
              <a:p>
                <a:r>
                  <a:rPr lang="en-US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rPr>
                  <a:t>From</a:t>
                </a:r>
                <a:r>
                  <a:rPr lang="en-US" sz="1600" dirty="0"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rPr>
                  <a:t> </a:t>
                </a:r>
                <a:r>
                  <a:rPr lang="en-US" sz="1600" dirty="0">
                    <a:solidFill>
                      <a:srgbClr val="E03030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rPr>
                  <a:t>www.flaticon.com</a:t>
                </a:r>
                <a:r>
                  <a:rPr lang="en-US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rPr>
                  <a:t> </a:t>
                </a:r>
              </a:p>
              <a:p>
                <a:r>
                  <a:rPr lang="fr-BE" sz="1400" dirty="0">
                    <a:latin typeface="Roboto Light" panose="02000000000000000000" pitchFamily="2" charset="0"/>
                    <a:ea typeface="Roboto Light" panose="02000000000000000000" pitchFamily="2" charset="0"/>
                    <a:hlinkClick r:id="rId24"/>
                  </a:rPr>
                  <a:t>https://www.flaticon.com/free-icon/help_2597143</a:t>
                </a:r>
                <a:r>
                  <a:rPr lang="fr-BE" sz="1400" dirty="0">
                    <a:latin typeface="Roboto Light" panose="02000000000000000000" pitchFamily="2" charset="0"/>
                    <a:ea typeface="Roboto Light" panose="02000000000000000000" pitchFamily="2" charset="0"/>
                  </a:rPr>
                  <a:t>  </a:t>
                </a:r>
                <a:endParaRPr lang="fr-BE" sz="1400" dirty="0">
                  <a:solidFill>
                    <a:schemeClr val="accent6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" panose="02000000000000000000" pitchFamily="2" charset="0"/>
                </a:endParaRPr>
              </a:p>
            </p:txBody>
          </p:sp>
        </p:grpSp>
        <p:sp>
          <p:nvSpPr>
            <p:cNvPr id="45" name="Flowchart: Connector 44">
              <a:extLst>
                <a:ext uri="{FF2B5EF4-FFF2-40B4-BE49-F238E27FC236}">
                  <a16:creationId xmlns:a16="http://schemas.microsoft.com/office/drawing/2014/main" id="{82A7E424-C5E0-4047-BF23-FD3EF70979A6}"/>
                </a:ext>
              </a:extLst>
            </p:cNvPr>
            <p:cNvSpPr/>
            <p:nvPr/>
          </p:nvSpPr>
          <p:spPr>
            <a:xfrm>
              <a:off x="2626194" y="1015329"/>
              <a:ext cx="900000" cy="900000"/>
            </a:xfrm>
            <a:prstGeom prst="flowChartConnector">
              <a:avLst/>
            </a:prstGeom>
            <a:noFill/>
            <a:ln w="2857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1AE510E1-4655-4A50-9ABC-BA3CF706AF44}"/>
              </a:ext>
            </a:extLst>
          </p:cNvPr>
          <p:cNvGrpSpPr/>
          <p:nvPr/>
        </p:nvGrpSpPr>
        <p:grpSpPr>
          <a:xfrm>
            <a:off x="6347294" y="4165750"/>
            <a:ext cx="5603407" cy="900000"/>
            <a:chOff x="2626194" y="1015329"/>
            <a:chExt cx="5603407" cy="900000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C5E80D54-48F6-496C-8C4B-615CD2BEE13F}"/>
                </a:ext>
              </a:extLst>
            </p:cNvPr>
            <p:cNvGrpSpPr/>
            <p:nvPr/>
          </p:nvGrpSpPr>
          <p:grpSpPr>
            <a:xfrm>
              <a:off x="2790875" y="1065219"/>
              <a:ext cx="5438726" cy="800219"/>
              <a:chOff x="674749" y="1023274"/>
              <a:chExt cx="5438726" cy="800219"/>
            </a:xfrm>
          </p:grpSpPr>
          <p:pic>
            <p:nvPicPr>
              <p:cNvPr id="51" name="Graphic 50">
                <a:extLst>
                  <a:ext uri="{FF2B5EF4-FFF2-40B4-BE49-F238E27FC236}">
                    <a16:creationId xmlns:a16="http://schemas.microsoft.com/office/drawing/2014/main" id="{EEEF3433-3B09-4AC9-BF21-E2995A55DC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6"/>
                  </a:ext>
                </a:extLst>
              </a:blip>
              <a:srcRect/>
              <a:stretch/>
            </p:blipFill>
            <p:spPr>
              <a:xfrm>
                <a:off x="674749" y="1140361"/>
                <a:ext cx="604822" cy="604822"/>
              </a:xfrm>
              <a:prstGeom prst="rect">
                <a:avLst/>
              </a:prstGeom>
            </p:spPr>
          </p:pic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55212AF2-A62F-4C2B-BB7C-58CC522341B9}"/>
                  </a:ext>
                </a:extLst>
              </p:cNvPr>
              <p:cNvSpPr txBox="1"/>
              <p:nvPr/>
            </p:nvSpPr>
            <p:spPr>
              <a:xfrm>
                <a:off x="1520841" y="1023274"/>
                <a:ext cx="4592634" cy="8002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rPr>
                  <a:t>Icon made by</a:t>
                </a:r>
                <a:r>
                  <a:rPr lang="en-US" sz="1600" dirty="0"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rPr>
                  <a:t> </a:t>
                </a:r>
                <a:r>
                  <a:rPr lang="en-US" sz="1600" dirty="0">
                    <a:solidFill>
                      <a:srgbClr val="E03030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rPr>
                  <a:t>Freepik</a:t>
                </a:r>
                <a:r>
                  <a:rPr lang="en-US" sz="1600" dirty="0"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rPr>
                  <a:t> </a:t>
                </a:r>
              </a:p>
              <a:p>
                <a:r>
                  <a:rPr lang="en-US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rPr>
                  <a:t>From</a:t>
                </a:r>
                <a:r>
                  <a:rPr lang="en-US" sz="1600" dirty="0"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rPr>
                  <a:t> </a:t>
                </a:r>
                <a:r>
                  <a:rPr lang="en-US" sz="1600" dirty="0">
                    <a:solidFill>
                      <a:srgbClr val="E03030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rPr>
                  <a:t>www.flaticon.com</a:t>
                </a:r>
                <a:r>
                  <a:rPr lang="en-US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rPr>
                  <a:t> </a:t>
                </a:r>
              </a:p>
              <a:p>
                <a:r>
                  <a:rPr lang="fr-BE" sz="1400" dirty="0">
                    <a:latin typeface="Roboto Light" panose="02000000000000000000" pitchFamily="2" charset="0"/>
                    <a:ea typeface="Roboto Light" panose="02000000000000000000" pitchFamily="2" charset="0"/>
                    <a:hlinkClick r:id="rId27"/>
                  </a:rPr>
                  <a:t>https://www.flaticon.com/free-icon/road-work_497720</a:t>
                </a:r>
                <a:r>
                  <a:rPr lang="fr-BE" sz="1400" dirty="0">
                    <a:latin typeface="Roboto Light" panose="02000000000000000000" pitchFamily="2" charset="0"/>
                    <a:ea typeface="Roboto Light" panose="02000000000000000000" pitchFamily="2" charset="0"/>
                  </a:rPr>
                  <a:t> </a:t>
                </a:r>
                <a:endParaRPr lang="fr-BE" sz="1400" dirty="0">
                  <a:solidFill>
                    <a:schemeClr val="accent6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" panose="02000000000000000000" pitchFamily="2" charset="0"/>
                </a:endParaRPr>
              </a:p>
            </p:txBody>
          </p:sp>
        </p:grpSp>
        <p:sp>
          <p:nvSpPr>
            <p:cNvPr id="50" name="Flowchart: Connector 49">
              <a:extLst>
                <a:ext uri="{FF2B5EF4-FFF2-40B4-BE49-F238E27FC236}">
                  <a16:creationId xmlns:a16="http://schemas.microsoft.com/office/drawing/2014/main" id="{E55D9E9B-FF82-4AEE-B919-A15191F65E82}"/>
                </a:ext>
              </a:extLst>
            </p:cNvPr>
            <p:cNvSpPr/>
            <p:nvPr/>
          </p:nvSpPr>
          <p:spPr>
            <a:xfrm>
              <a:off x="2626194" y="1015329"/>
              <a:ext cx="900000" cy="900000"/>
            </a:xfrm>
            <a:prstGeom prst="flowChartConnector">
              <a:avLst/>
            </a:prstGeom>
            <a:noFill/>
            <a:ln w="2857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</p:grpSp>
    </p:spTree>
    <p:extLst>
      <p:ext uri="{BB962C8B-B14F-4D97-AF65-F5344CB8AC3E}">
        <p14:creationId xmlns:p14="http://schemas.microsoft.com/office/powerpoint/2010/main" val="3743621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911"/>
    </mc:Choice>
    <mc:Fallback>
      <p:transition spd="slow" advTm="3911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E509D657-BD64-4FB8-9201-9DD73787E3C7}"/>
              </a:ext>
            </a:extLst>
          </p:cNvPr>
          <p:cNvSpPr/>
          <p:nvPr/>
        </p:nvSpPr>
        <p:spPr>
          <a:xfrm>
            <a:off x="4127652" y="2909265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2980B9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548" name="Rectangle: Rounded Corners 547">
            <a:extLst>
              <a:ext uri="{FF2B5EF4-FFF2-40B4-BE49-F238E27FC236}">
                <a16:creationId xmlns:a16="http://schemas.microsoft.com/office/drawing/2014/main" id="{763F402D-57A6-4C4D-B660-E16CF8E061CF}"/>
              </a:ext>
            </a:extLst>
          </p:cNvPr>
          <p:cNvSpPr/>
          <p:nvPr/>
        </p:nvSpPr>
        <p:spPr>
          <a:xfrm>
            <a:off x="428032" y="2915697"/>
            <a:ext cx="946436" cy="914400"/>
          </a:xfrm>
          <a:prstGeom prst="roundRect">
            <a:avLst>
              <a:gd name="adj" fmla="val 26579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88" name="Rectangle: Rounded Corners 487">
            <a:extLst>
              <a:ext uri="{FF2B5EF4-FFF2-40B4-BE49-F238E27FC236}">
                <a16:creationId xmlns:a16="http://schemas.microsoft.com/office/drawing/2014/main" id="{3D0D5074-9652-4C88-92B1-BDCF3D9F1F29}"/>
              </a:ext>
            </a:extLst>
          </p:cNvPr>
          <p:cNvSpPr/>
          <p:nvPr/>
        </p:nvSpPr>
        <p:spPr>
          <a:xfrm>
            <a:off x="427165" y="2915417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FFC00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LA</a:t>
            </a:r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89" name="Rectangle: Rounded Corners 488">
            <a:extLst>
              <a:ext uri="{FF2B5EF4-FFF2-40B4-BE49-F238E27FC236}">
                <a16:creationId xmlns:a16="http://schemas.microsoft.com/office/drawing/2014/main" id="{1C4041E1-15D6-4C60-8408-882C960597EE}"/>
              </a:ext>
            </a:extLst>
          </p:cNvPr>
          <p:cNvSpPr/>
          <p:nvPr/>
        </p:nvSpPr>
        <p:spPr>
          <a:xfrm>
            <a:off x="1875804" y="2915417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2980B9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90" name="Rectangle: Rounded Corners 489">
            <a:extLst>
              <a:ext uri="{FF2B5EF4-FFF2-40B4-BE49-F238E27FC236}">
                <a16:creationId xmlns:a16="http://schemas.microsoft.com/office/drawing/2014/main" id="{424F22FF-E803-4003-8AD4-02B5297E7498}"/>
              </a:ext>
            </a:extLst>
          </p:cNvPr>
          <p:cNvSpPr/>
          <p:nvPr/>
        </p:nvSpPr>
        <p:spPr>
          <a:xfrm>
            <a:off x="6345990" y="2967226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2980B9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92" name="Rectangle: Rounded Corners 491">
            <a:extLst>
              <a:ext uri="{FF2B5EF4-FFF2-40B4-BE49-F238E27FC236}">
                <a16:creationId xmlns:a16="http://schemas.microsoft.com/office/drawing/2014/main" id="{20628779-C306-42AB-AFCE-FD1230B919B7}"/>
              </a:ext>
            </a:extLst>
          </p:cNvPr>
          <p:cNvSpPr/>
          <p:nvPr/>
        </p:nvSpPr>
        <p:spPr>
          <a:xfrm>
            <a:off x="8497760" y="2965255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2980B9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504" name="Freeform: Shape 503">
            <a:extLst>
              <a:ext uri="{FF2B5EF4-FFF2-40B4-BE49-F238E27FC236}">
                <a16:creationId xmlns:a16="http://schemas.microsoft.com/office/drawing/2014/main" id="{09987C28-2CBA-4260-929E-0A658B5AE8EB}"/>
              </a:ext>
            </a:extLst>
          </p:cNvPr>
          <p:cNvSpPr/>
          <p:nvPr/>
        </p:nvSpPr>
        <p:spPr>
          <a:xfrm>
            <a:off x="1305845" y="2909265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49" name="Rectangle: Rounded Corners 548">
            <a:extLst>
              <a:ext uri="{FF2B5EF4-FFF2-40B4-BE49-F238E27FC236}">
                <a16:creationId xmlns:a16="http://schemas.microsoft.com/office/drawing/2014/main" id="{5B903454-9631-4BE6-A784-0D1FD9367C84}"/>
              </a:ext>
            </a:extLst>
          </p:cNvPr>
          <p:cNvSpPr/>
          <p:nvPr/>
        </p:nvSpPr>
        <p:spPr>
          <a:xfrm>
            <a:off x="10665498" y="2972760"/>
            <a:ext cx="946436" cy="914400"/>
          </a:xfrm>
          <a:prstGeom prst="roundRect">
            <a:avLst>
              <a:gd name="adj" fmla="val 26579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514" name="Rectangle: Rounded Corners 513">
            <a:extLst>
              <a:ext uri="{FF2B5EF4-FFF2-40B4-BE49-F238E27FC236}">
                <a16:creationId xmlns:a16="http://schemas.microsoft.com/office/drawing/2014/main" id="{44708A4A-6356-41C7-A8D2-D5600D5197E3}"/>
              </a:ext>
            </a:extLst>
          </p:cNvPr>
          <p:cNvSpPr/>
          <p:nvPr/>
        </p:nvSpPr>
        <p:spPr>
          <a:xfrm>
            <a:off x="10666355" y="2971800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FFC00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RA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515" name="Freeform: Shape 514">
            <a:extLst>
              <a:ext uri="{FF2B5EF4-FFF2-40B4-BE49-F238E27FC236}">
                <a16:creationId xmlns:a16="http://schemas.microsoft.com/office/drawing/2014/main" id="{6B6BA2E8-C0CC-4835-9F91-24854951DA12}"/>
              </a:ext>
            </a:extLst>
          </p:cNvPr>
          <p:cNvSpPr/>
          <p:nvPr/>
        </p:nvSpPr>
        <p:spPr>
          <a:xfrm>
            <a:off x="3480098" y="2909265"/>
            <a:ext cx="849562" cy="160804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16" name="Freeform: Shape 515">
            <a:extLst>
              <a:ext uri="{FF2B5EF4-FFF2-40B4-BE49-F238E27FC236}">
                <a16:creationId xmlns:a16="http://schemas.microsoft.com/office/drawing/2014/main" id="{E6D484F0-F0C5-4D89-9EFD-6D31ABC683D6}"/>
              </a:ext>
            </a:extLst>
          </p:cNvPr>
          <p:cNvSpPr/>
          <p:nvPr/>
        </p:nvSpPr>
        <p:spPr>
          <a:xfrm>
            <a:off x="7892122" y="2963983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18" name="Freeform: Shape 517">
            <a:extLst>
              <a:ext uri="{FF2B5EF4-FFF2-40B4-BE49-F238E27FC236}">
                <a16:creationId xmlns:a16="http://schemas.microsoft.com/office/drawing/2014/main" id="{602A1181-663D-486E-B87F-B8D72FF1E72C}"/>
              </a:ext>
            </a:extLst>
          </p:cNvPr>
          <p:cNvSpPr/>
          <p:nvPr/>
        </p:nvSpPr>
        <p:spPr>
          <a:xfrm>
            <a:off x="10066375" y="2959430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19" name="Freeform: Shape 518">
            <a:extLst>
              <a:ext uri="{FF2B5EF4-FFF2-40B4-BE49-F238E27FC236}">
                <a16:creationId xmlns:a16="http://schemas.microsoft.com/office/drawing/2014/main" id="{88F6687C-3A80-4739-9018-1176EE159FD4}"/>
              </a:ext>
            </a:extLst>
          </p:cNvPr>
          <p:cNvSpPr/>
          <p:nvPr/>
        </p:nvSpPr>
        <p:spPr>
          <a:xfrm rot="10800000">
            <a:off x="10010958" y="3765619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21" name="Freeform: Shape 520">
            <a:extLst>
              <a:ext uri="{FF2B5EF4-FFF2-40B4-BE49-F238E27FC236}">
                <a16:creationId xmlns:a16="http://schemas.microsoft.com/office/drawing/2014/main" id="{441AF468-2274-47EA-A02B-234ED58058B8}"/>
              </a:ext>
            </a:extLst>
          </p:cNvPr>
          <p:cNvSpPr/>
          <p:nvPr/>
        </p:nvSpPr>
        <p:spPr>
          <a:xfrm rot="10800000">
            <a:off x="7900356" y="3703138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22" name="Freeform: Shape 521">
            <a:extLst>
              <a:ext uri="{FF2B5EF4-FFF2-40B4-BE49-F238E27FC236}">
                <a16:creationId xmlns:a16="http://schemas.microsoft.com/office/drawing/2014/main" id="{4D36CAFD-6425-44AD-84E1-6D845E8307F1}"/>
              </a:ext>
            </a:extLst>
          </p:cNvPr>
          <p:cNvSpPr/>
          <p:nvPr/>
        </p:nvSpPr>
        <p:spPr>
          <a:xfrm rot="10800000">
            <a:off x="5540772" y="3703137"/>
            <a:ext cx="972326" cy="128789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23" name="Freeform: Shape 522">
            <a:extLst>
              <a:ext uri="{FF2B5EF4-FFF2-40B4-BE49-F238E27FC236}">
                <a16:creationId xmlns:a16="http://schemas.microsoft.com/office/drawing/2014/main" id="{D37513B1-2037-4069-BCF6-93A0762761C1}"/>
              </a:ext>
            </a:extLst>
          </p:cNvPr>
          <p:cNvSpPr/>
          <p:nvPr/>
        </p:nvSpPr>
        <p:spPr>
          <a:xfrm rot="10800000">
            <a:off x="1255077" y="3657323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7C0F177D-86E9-48A5-AFEC-EDE8FFADAAF2}"/>
              </a:ext>
            </a:extLst>
          </p:cNvPr>
          <p:cNvSpPr/>
          <p:nvPr/>
        </p:nvSpPr>
        <p:spPr>
          <a:xfrm>
            <a:off x="5645414" y="3010125"/>
            <a:ext cx="838659" cy="77785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880961A0-1451-4A0C-8D07-0FAD07012D18}"/>
              </a:ext>
            </a:extLst>
          </p:cNvPr>
          <p:cNvSpPr/>
          <p:nvPr/>
        </p:nvSpPr>
        <p:spPr>
          <a:xfrm rot="10800000">
            <a:off x="3391540" y="3674573"/>
            <a:ext cx="893465" cy="160805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3EAEA7E-2B6E-4CF2-B3D1-C077D22A9A1E}"/>
              </a:ext>
            </a:extLst>
          </p:cNvPr>
          <p:cNvSpPr txBox="1"/>
          <p:nvPr/>
        </p:nvSpPr>
        <p:spPr>
          <a:xfrm>
            <a:off x="974690" y="684808"/>
            <a:ext cx="102718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Adding to a Doubly-Linked List</a:t>
            </a:r>
            <a:endParaRPr lang="fr-BE" sz="4000" dirty="0">
              <a:solidFill>
                <a:schemeClr val="tx1">
                  <a:lumMod val="85000"/>
                  <a:lumOff val="1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9" name="3D Model 128" descr="Server symbol">
                <a:extLst>
                  <a:ext uri="{FF2B5EF4-FFF2-40B4-BE49-F238E27FC236}">
                    <a16:creationId xmlns:a16="http://schemas.microsoft.com/office/drawing/2014/main" id="{AC30A8B1-DAA6-4DB4-8228-2B684C02CD0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47126362"/>
                  </p:ext>
                </p:extLst>
              </p:nvPr>
            </p:nvGraphicFramePr>
            <p:xfrm>
              <a:off x="12266474" y="355937"/>
              <a:ext cx="3502339" cy="6033920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502339" cy="6033920"/>
                    </a:xfrm>
                    <a:prstGeom prst="rect">
                      <a:avLst/>
                    </a:prstGeom>
                  </am3d:spPr>
                  <am3d:camera>
                    <am3d:pos x="0" y="0" z="5589390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157799" d="1000000"/>
                    <am3d:preTrans dx="-20171" dy="-18006390" dz="-3714845"/>
                    <am3d:scale>
                      <am3d:sx n="1000000" d="1000000"/>
                      <am3d:sy n="1000000" d="1000000"/>
                      <am3d:sz n="1000000" d="1000000"/>
                    </am3d:scale>
                    <am3d:rot ax="1200000" ay="-1800000" az="-600000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717598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9" name="3D Model 128" descr="Server symbol">
                <a:extLst>
                  <a:ext uri="{FF2B5EF4-FFF2-40B4-BE49-F238E27FC236}">
                    <a16:creationId xmlns:a16="http://schemas.microsoft.com/office/drawing/2014/main" id="{AC30A8B1-DAA6-4DB4-8228-2B684C02CD0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266474" y="355937"/>
                <a:ext cx="3502339" cy="6033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7034216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1319">
        <p159:morph option="byObject"/>
      </p:transition>
    </mc:Choice>
    <mc:Fallback>
      <p:transition spd="slow" advTm="1319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E3EAEA7E-2B6E-4CF2-B3D1-C077D22A9A1E}"/>
              </a:ext>
            </a:extLst>
          </p:cNvPr>
          <p:cNvSpPr txBox="1"/>
          <p:nvPr/>
        </p:nvSpPr>
        <p:spPr>
          <a:xfrm>
            <a:off x="-14570110" y="684808"/>
            <a:ext cx="102718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Adding to a Doubly-Linked List</a:t>
            </a:r>
            <a:endParaRPr lang="fr-BE" sz="4000" dirty="0">
              <a:solidFill>
                <a:schemeClr val="tx1">
                  <a:lumMod val="85000"/>
                  <a:lumOff val="1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 descr="Server symbol">
                <a:extLst>
                  <a:ext uri="{FF2B5EF4-FFF2-40B4-BE49-F238E27FC236}">
                    <a16:creationId xmlns:a16="http://schemas.microsoft.com/office/drawing/2014/main" id="{EE2AC47C-2B74-48BF-9E62-C4D3ECC6C76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5857407"/>
                  </p:ext>
                </p:extLst>
              </p:nvPr>
            </p:nvGraphicFramePr>
            <p:xfrm>
              <a:off x="4185214" y="602540"/>
              <a:ext cx="3502339" cy="6033920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502339" cy="6033920"/>
                    </a:xfrm>
                    <a:prstGeom prst="rect">
                      <a:avLst/>
                    </a:prstGeom>
                  </am3d:spPr>
                  <am3d:camera>
                    <am3d:pos x="0" y="0" z="5589390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157799" d="1000000"/>
                    <am3d:preTrans dx="-20171" dy="-18006390" dz="-3714845"/>
                    <am3d:scale>
                      <am3d:sx n="1000000" d="1000000"/>
                      <am3d:sy n="1000000" d="1000000"/>
                      <am3d:sz n="1000000" d="1000000"/>
                    </am3d:scale>
                    <am3d:rot ax="1200000" ay="-1800000" az="-6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717598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 descr="Server symbol">
                <a:extLst>
                  <a:ext uri="{FF2B5EF4-FFF2-40B4-BE49-F238E27FC236}">
                    <a16:creationId xmlns:a16="http://schemas.microsoft.com/office/drawing/2014/main" id="{EE2AC47C-2B74-48BF-9E62-C4D3ECC6C76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185214" y="602540"/>
                <a:ext cx="3502339" cy="6033920"/>
              </a:xfrm>
              <a:prstGeom prst="rect">
                <a:avLst/>
              </a:prstGeom>
            </p:spPr>
          </p:pic>
        </mc:Fallback>
      </mc:AlternateContent>
      <p:grpSp>
        <p:nvGrpSpPr>
          <p:cNvPr id="165" name="Group 164">
            <a:extLst>
              <a:ext uri="{FF2B5EF4-FFF2-40B4-BE49-F238E27FC236}">
                <a16:creationId xmlns:a16="http://schemas.microsoft.com/office/drawing/2014/main" id="{1E00F741-2821-458B-9C11-8CF536EC514C}"/>
              </a:ext>
            </a:extLst>
          </p:cNvPr>
          <p:cNvGrpSpPr/>
          <p:nvPr/>
        </p:nvGrpSpPr>
        <p:grpSpPr>
          <a:xfrm>
            <a:off x="-11612435" y="2909265"/>
            <a:ext cx="11185626" cy="1035000"/>
            <a:chOff x="427165" y="2909265"/>
            <a:chExt cx="11185626" cy="1035000"/>
          </a:xfrm>
        </p:grpSpPr>
        <p:sp>
          <p:nvSpPr>
            <p:cNvPr id="166" name="Rectangle: Rounded Corners 165">
              <a:extLst>
                <a:ext uri="{FF2B5EF4-FFF2-40B4-BE49-F238E27FC236}">
                  <a16:creationId xmlns:a16="http://schemas.microsoft.com/office/drawing/2014/main" id="{5EF10CAB-6BA9-44B2-99BC-1D563BD41BEE}"/>
                </a:ext>
              </a:extLst>
            </p:cNvPr>
            <p:cNvSpPr/>
            <p:nvPr/>
          </p:nvSpPr>
          <p:spPr>
            <a:xfrm>
              <a:off x="4127652" y="2909265"/>
              <a:ext cx="1666910" cy="914400"/>
            </a:xfrm>
            <a:prstGeom prst="roundRect">
              <a:avLst>
                <a:gd name="adj" fmla="val 32829"/>
              </a:avLst>
            </a:prstGeom>
            <a:solidFill>
              <a:srgbClr val="2980B9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Roboto Light" panose="02000000000000000000" pitchFamily="2" charset="0"/>
                  <a:ea typeface="Roboto Light" panose="02000000000000000000" pitchFamily="2" charset="0"/>
                </a:rPr>
                <a:t>Node</a:t>
              </a:r>
              <a:endParaRPr lang="fr-BE" dirty="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167" name="Rectangle: Rounded Corners 166">
              <a:extLst>
                <a:ext uri="{FF2B5EF4-FFF2-40B4-BE49-F238E27FC236}">
                  <a16:creationId xmlns:a16="http://schemas.microsoft.com/office/drawing/2014/main" id="{9D86257B-785F-4475-A955-D861E83FDBB2}"/>
                </a:ext>
              </a:extLst>
            </p:cNvPr>
            <p:cNvSpPr/>
            <p:nvPr/>
          </p:nvSpPr>
          <p:spPr>
            <a:xfrm>
              <a:off x="428032" y="2915697"/>
              <a:ext cx="946436" cy="914400"/>
            </a:xfrm>
            <a:prstGeom prst="roundRect">
              <a:avLst>
                <a:gd name="adj" fmla="val 26579"/>
              </a:avLst>
            </a:prstGeom>
            <a:solidFill>
              <a:schemeClr val="bg2"/>
            </a:solidFill>
            <a:ln>
              <a:noFill/>
            </a:ln>
            <a:effectLst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 sz="3200" dirty="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168" name="Rectangle: Rounded Corners 167">
              <a:extLst>
                <a:ext uri="{FF2B5EF4-FFF2-40B4-BE49-F238E27FC236}">
                  <a16:creationId xmlns:a16="http://schemas.microsoft.com/office/drawing/2014/main" id="{416E9BAE-60E0-4306-B287-BD6D8281D42A}"/>
                </a:ext>
              </a:extLst>
            </p:cNvPr>
            <p:cNvSpPr/>
            <p:nvPr/>
          </p:nvSpPr>
          <p:spPr>
            <a:xfrm>
              <a:off x="427165" y="2915417"/>
              <a:ext cx="946436" cy="914400"/>
            </a:xfrm>
            <a:prstGeom prst="roundRect">
              <a:avLst>
                <a:gd name="adj" fmla="val 26579"/>
              </a:avLst>
            </a:prstGeom>
            <a:solidFill>
              <a:srgbClr val="FFC000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LA</a:t>
              </a:r>
              <a:endParaRPr lang="fr-BE" sz="3200" dirty="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169" name="Rectangle: Rounded Corners 168">
              <a:extLst>
                <a:ext uri="{FF2B5EF4-FFF2-40B4-BE49-F238E27FC236}">
                  <a16:creationId xmlns:a16="http://schemas.microsoft.com/office/drawing/2014/main" id="{E879A58B-AF97-4793-BF23-1A013DAC49AC}"/>
                </a:ext>
              </a:extLst>
            </p:cNvPr>
            <p:cNvSpPr/>
            <p:nvPr/>
          </p:nvSpPr>
          <p:spPr>
            <a:xfrm>
              <a:off x="1875804" y="2915417"/>
              <a:ext cx="1666910" cy="914400"/>
            </a:xfrm>
            <a:prstGeom prst="roundRect">
              <a:avLst>
                <a:gd name="adj" fmla="val 32829"/>
              </a:avLst>
            </a:prstGeom>
            <a:solidFill>
              <a:srgbClr val="2980B9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Roboto Light" panose="02000000000000000000" pitchFamily="2" charset="0"/>
                  <a:ea typeface="Roboto Light" panose="02000000000000000000" pitchFamily="2" charset="0"/>
                </a:rPr>
                <a:t>Node</a:t>
              </a:r>
              <a:endParaRPr lang="fr-BE" dirty="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170" name="Rectangle: Rounded Corners 169">
              <a:extLst>
                <a:ext uri="{FF2B5EF4-FFF2-40B4-BE49-F238E27FC236}">
                  <a16:creationId xmlns:a16="http://schemas.microsoft.com/office/drawing/2014/main" id="{586E5B30-A922-448E-8712-9A269DFF8CC6}"/>
                </a:ext>
              </a:extLst>
            </p:cNvPr>
            <p:cNvSpPr/>
            <p:nvPr/>
          </p:nvSpPr>
          <p:spPr>
            <a:xfrm>
              <a:off x="6345990" y="2967226"/>
              <a:ext cx="1666910" cy="914400"/>
            </a:xfrm>
            <a:prstGeom prst="roundRect">
              <a:avLst>
                <a:gd name="adj" fmla="val 32829"/>
              </a:avLst>
            </a:prstGeom>
            <a:solidFill>
              <a:srgbClr val="2980B9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Roboto Light" panose="02000000000000000000" pitchFamily="2" charset="0"/>
                  <a:ea typeface="Roboto Light" panose="02000000000000000000" pitchFamily="2" charset="0"/>
                </a:rPr>
                <a:t>Node</a:t>
              </a:r>
              <a:endParaRPr lang="fr-BE" dirty="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171" name="Rectangle: Rounded Corners 170">
              <a:extLst>
                <a:ext uri="{FF2B5EF4-FFF2-40B4-BE49-F238E27FC236}">
                  <a16:creationId xmlns:a16="http://schemas.microsoft.com/office/drawing/2014/main" id="{E68C6A87-4F55-4FDA-A761-E6F7EF0E7E35}"/>
                </a:ext>
              </a:extLst>
            </p:cNvPr>
            <p:cNvSpPr/>
            <p:nvPr/>
          </p:nvSpPr>
          <p:spPr>
            <a:xfrm>
              <a:off x="8497760" y="2965255"/>
              <a:ext cx="1666910" cy="914400"/>
            </a:xfrm>
            <a:prstGeom prst="roundRect">
              <a:avLst>
                <a:gd name="adj" fmla="val 32829"/>
              </a:avLst>
            </a:prstGeom>
            <a:solidFill>
              <a:srgbClr val="2980B9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Roboto Light" panose="02000000000000000000" pitchFamily="2" charset="0"/>
                  <a:ea typeface="Roboto Light" panose="02000000000000000000" pitchFamily="2" charset="0"/>
                </a:rPr>
                <a:t>Node</a:t>
              </a:r>
              <a:endParaRPr lang="fr-BE" dirty="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D7E308C2-9C3A-4714-A77E-E4B2BBBFF167}"/>
                </a:ext>
              </a:extLst>
            </p:cNvPr>
            <p:cNvSpPr/>
            <p:nvPr/>
          </p:nvSpPr>
          <p:spPr>
            <a:xfrm>
              <a:off x="1305845" y="2909265"/>
              <a:ext cx="723345" cy="178646"/>
            </a:xfrm>
            <a:custGeom>
              <a:avLst/>
              <a:gdLst>
                <a:gd name="connsiteX0" fmla="*/ 0 w 552450"/>
                <a:gd name="connsiteY0" fmla="*/ 6831 h 6831"/>
                <a:gd name="connsiteX1" fmla="*/ 552450 w 552450"/>
                <a:gd name="connsiteY1" fmla="*/ 3656 h 6831"/>
                <a:gd name="connsiteX0" fmla="*/ 0 w 10000"/>
                <a:gd name="connsiteY0" fmla="*/ 54916 h 54916"/>
                <a:gd name="connsiteX1" fmla="*/ 10000 w 10000"/>
                <a:gd name="connsiteY1" fmla="*/ 50268 h 54916"/>
                <a:gd name="connsiteX0" fmla="*/ 0 w 10000"/>
                <a:gd name="connsiteY0" fmla="*/ 83916 h 83916"/>
                <a:gd name="connsiteX1" fmla="*/ 10000 w 10000"/>
                <a:gd name="connsiteY1" fmla="*/ 79268 h 83916"/>
                <a:gd name="connsiteX0" fmla="*/ 0 w 10000"/>
                <a:gd name="connsiteY0" fmla="*/ 110795 h 110795"/>
                <a:gd name="connsiteX1" fmla="*/ 10000 w 10000"/>
                <a:gd name="connsiteY1" fmla="*/ 106147 h 110795"/>
                <a:gd name="connsiteX0" fmla="*/ 0 w 10000"/>
                <a:gd name="connsiteY0" fmla="*/ 102110 h 102110"/>
                <a:gd name="connsiteX1" fmla="*/ 10000 w 10000"/>
                <a:gd name="connsiteY1" fmla="*/ 97462 h 102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00" h="102110">
                  <a:moveTo>
                    <a:pt x="0" y="102110"/>
                  </a:moveTo>
                  <a:cubicBezTo>
                    <a:pt x="2941" y="-3244"/>
                    <a:pt x="5795" y="-59793"/>
                    <a:pt x="10000" y="97462"/>
                  </a:cubicBezTo>
                </a:path>
              </a:pathLst>
            </a:custGeom>
            <a:noFill/>
            <a:ln w="57150" cap="rnd">
              <a:solidFill>
                <a:schemeClr val="accent2"/>
              </a:solidFill>
              <a:tailEnd type="arrow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173" name="Rectangle: Rounded Corners 172">
              <a:extLst>
                <a:ext uri="{FF2B5EF4-FFF2-40B4-BE49-F238E27FC236}">
                  <a16:creationId xmlns:a16="http://schemas.microsoft.com/office/drawing/2014/main" id="{ADD6B5C1-D032-4934-A414-B678C5286F3E}"/>
                </a:ext>
              </a:extLst>
            </p:cNvPr>
            <p:cNvSpPr/>
            <p:nvPr/>
          </p:nvSpPr>
          <p:spPr>
            <a:xfrm>
              <a:off x="10665498" y="2972760"/>
              <a:ext cx="946436" cy="914400"/>
            </a:xfrm>
            <a:prstGeom prst="roundRect">
              <a:avLst>
                <a:gd name="adj" fmla="val 26579"/>
              </a:avLst>
            </a:prstGeom>
            <a:solidFill>
              <a:schemeClr val="bg2"/>
            </a:solidFill>
            <a:ln>
              <a:noFill/>
            </a:ln>
            <a:effectLst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 sz="3200" dirty="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174" name="Rectangle: Rounded Corners 173">
              <a:extLst>
                <a:ext uri="{FF2B5EF4-FFF2-40B4-BE49-F238E27FC236}">
                  <a16:creationId xmlns:a16="http://schemas.microsoft.com/office/drawing/2014/main" id="{4B28790B-8BC1-4CBB-9143-B5F33310E0FD}"/>
                </a:ext>
              </a:extLst>
            </p:cNvPr>
            <p:cNvSpPr/>
            <p:nvPr/>
          </p:nvSpPr>
          <p:spPr>
            <a:xfrm>
              <a:off x="10666355" y="2971800"/>
              <a:ext cx="946436" cy="914400"/>
            </a:xfrm>
            <a:prstGeom prst="roundRect">
              <a:avLst>
                <a:gd name="adj" fmla="val 26579"/>
              </a:avLst>
            </a:prstGeom>
            <a:solidFill>
              <a:srgbClr val="FFC000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RA</a:t>
              </a:r>
              <a:endParaRPr lang="fr-BE" dirty="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E1649564-C834-4C52-B011-4EC396C297D1}"/>
                </a:ext>
              </a:extLst>
            </p:cNvPr>
            <p:cNvSpPr/>
            <p:nvPr/>
          </p:nvSpPr>
          <p:spPr>
            <a:xfrm>
              <a:off x="3480098" y="2909265"/>
              <a:ext cx="849562" cy="160804"/>
            </a:xfrm>
            <a:custGeom>
              <a:avLst/>
              <a:gdLst>
                <a:gd name="connsiteX0" fmla="*/ 0 w 552450"/>
                <a:gd name="connsiteY0" fmla="*/ 6831 h 6831"/>
                <a:gd name="connsiteX1" fmla="*/ 552450 w 552450"/>
                <a:gd name="connsiteY1" fmla="*/ 3656 h 6831"/>
                <a:gd name="connsiteX0" fmla="*/ 0 w 10000"/>
                <a:gd name="connsiteY0" fmla="*/ 54916 h 54916"/>
                <a:gd name="connsiteX1" fmla="*/ 10000 w 10000"/>
                <a:gd name="connsiteY1" fmla="*/ 50268 h 54916"/>
                <a:gd name="connsiteX0" fmla="*/ 0 w 10000"/>
                <a:gd name="connsiteY0" fmla="*/ 83916 h 83916"/>
                <a:gd name="connsiteX1" fmla="*/ 10000 w 10000"/>
                <a:gd name="connsiteY1" fmla="*/ 79268 h 83916"/>
                <a:gd name="connsiteX0" fmla="*/ 0 w 10000"/>
                <a:gd name="connsiteY0" fmla="*/ 110795 h 110795"/>
                <a:gd name="connsiteX1" fmla="*/ 10000 w 10000"/>
                <a:gd name="connsiteY1" fmla="*/ 106147 h 110795"/>
                <a:gd name="connsiteX0" fmla="*/ 0 w 10000"/>
                <a:gd name="connsiteY0" fmla="*/ 102110 h 102110"/>
                <a:gd name="connsiteX1" fmla="*/ 10000 w 10000"/>
                <a:gd name="connsiteY1" fmla="*/ 97462 h 102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00" h="102110">
                  <a:moveTo>
                    <a:pt x="0" y="102110"/>
                  </a:moveTo>
                  <a:cubicBezTo>
                    <a:pt x="2941" y="-3244"/>
                    <a:pt x="5795" y="-59793"/>
                    <a:pt x="10000" y="97462"/>
                  </a:cubicBezTo>
                </a:path>
              </a:pathLst>
            </a:custGeom>
            <a:noFill/>
            <a:ln w="57150" cap="rnd">
              <a:solidFill>
                <a:schemeClr val="accent2"/>
              </a:solidFill>
              <a:tailEnd type="arrow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A8808707-2080-4DBB-9FDC-188A7546E8D3}"/>
                </a:ext>
              </a:extLst>
            </p:cNvPr>
            <p:cNvSpPr/>
            <p:nvPr/>
          </p:nvSpPr>
          <p:spPr>
            <a:xfrm>
              <a:off x="7892122" y="2963983"/>
              <a:ext cx="723345" cy="178646"/>
            </a:xfrm>
            <a:custGeom>
              <a:avLst/>
              <a:gdLst>
                <a:gd name="connsiteX0" fmla="*/ 0 w 552450"/>
                <a:gd name="connsiteY0" fmla="*/ 6831 h 6831"/>
                <a:gd name="connsiteX1" fmla="*/ 552450 w 552450"/>
                <a:gd name="connsiteY1" fmla="*/ 3656 h 6831"/>
                <a:gd name="connsiteX0" fmla="*/ 0 w 10000"/>
                <a:gd name="connsiteY0" fmla="*/ 54916 h 54916"/>
                <a:gd name="connsiteX1" fmla="*/ 10000 w 10000"/>
                <a:gd name="connsiteY1" fmla="*/ 50268 h 54916"/>
                <a:gd name="connsiteX0" fmla="*/ 0 w 10000"/>
                <a:gd name="connsiteY0" fmla="*/ 83916 h 83916"/>
                <a:gd name="connsiteX1" fmla="*/ 10000 w 10000"/>
                <a:gd name="connsiteY1" fmla="*/ 79268 h 83916"/>
                <a:gd name="connsiteX0" fmla="*/ 0 w 10000"/>
                <a:gd name="connsiteY0" fmla="*/ 110795 h 110795"/>
                <a:gd name="connsiteX1" fmla="*/ 10000 w 10000"/>
                <a:gd name="connsiteY1" fmla="*/ 106147 h 110795"/>
                <a:gd name="connsiteX0" fmla="*/ 0 w 10000"/>
                <a:gd name="connsiteY0" fmla="*/ 102110 h 102110"/>
                <a:gd name="connsiteX1" fmla="*/ 10000 w 10000"/>
                <a:gd name="connsiteY1" fmla="*/ 97462 h 102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00" h="102110">
                  <a:moveTo>
                    <a:pt x="0" y="102110"/>
                  </a:moveTo>
                  <a:cubicBezTo>
                    <a:pt x="2941" y="-3244"/>
                    <a:pt x="5795" y="-59793"/>
                    <a:pt x="10000" y="97462"/>
                  </a:cubicBezTo>
                </a:path>
              </a:pathLst>
            </a:custGeom>
            <a:noFill/>
            <a:ln w="57150" cap="rnd">
              <a:solidFill>
                <a:schemeClr val="accent2"/>
              </a:solidFill>
              <a:tailEnd type="arrow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0CD1149E-C924-4F66-A1BC-A21059AB1BF1}"/>
                </a:ext>
              </a:extLst>
            </p:cNvPr>
            <p:cNvSpPr/>
            <p:nvPr/>
          </p:nvSpPr>
          <p:spPr>
            <a:xfrm>
              <a:off x="10066375" y="2959430"/>
              <a:ext cx="723345" cy="178646"/>
            </a:xfrm>
            <a:custGeom>
              <a:avLst/>
              <a:gdLst>
                <a:gd name="connsiteX0" fmla="*/ 0 w 552450"/>
                <a:gd name="connsiteY0" fmla="*/ 6831 h 6831"/>
                <a:gd name="connsiteX1" fmla="*/ 552450 w 552450"/>
                <a:gd name="connsiteY1" fmla="*/ 3656 h 6831"/>
                <a:gd name="connsiteX0" fmla="*/ 0 w 10000"/>
                <a:gd name="connsiteY0" fmla="*/ 54916 h 54916"/>
                <a:gd name="connsiteX1" fmla="*/ 10000 w 10000"/>
                <a:gd name="connsiteY1" fmla="*/ 50268 h 54916"/>
                <a:gd name="connsiteX0" fmla="*/ 0 w 10000"/>
                <a:gd name="connsiteY0" fmla="*/ 83916 h 83916"/>
                <a:gd name="connsiteX1" fmla="*/ 10000 w 10000"/>
                <a:gd name="connsiteY1" fmla="*/ 79268 h 83916"/>
                <a:gd name="connsiteX0" fmla="*/ 0 w 10000"/>
                <a:gd name="connsiteY0" fmla="*/ 110795 h 110795"/>
                <a:gd name="connsiteX1" fmla="*/ 10000 w 10000"/>
                <a:gd name="connsiteY1" fmla="*/ 106147 h 110795"/>
                <a:gd name="connsiteX0" fmla="*/ 0 w 10000"/>
                <a:gd name="connsiteY0" fmla="*/ 102110 h 102110"/>
                <a:gd name="connsiteX1" fmla="*/ 10000 w 10000"/>
                <a:gd name="connsiteY1" fmla="*/ 97462 h 102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00" h="102110">
                  <a:moveTo>
                    <a:pt x="0" y="102110"/>
                  </a:moveTo>
                  <a:cubicBezTo>
                    <a:pt x="2941" y="-3244"/>
                    <a:pt x="5795" y="-59793"/>
                    <a:pt x="10000" y="97462"/>
                  </a:cubicBezTo>
                </a:path>
              </a:pathLst>
            </a:custGeom>
            <a:noFill/>
            <a:ln w="57150" cap="rnd">
              <a:solidFill>
                <a:schemeClr val="accent2"/>
              </a:solidFill>
              <a:tailEnd type="arrow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FAE44F72-9372-4B89-8C86-98A85D1A8DBB}"/>
                </a:ext>
              </a:extLst>
            </p:cNvPr>
            <p:cNvSpPr/>
            <p:nvPr/>
          </p:nvSpPr>
          <p:spPr>
            <a:xfrm rot="10800000">
              <a:off x="10010958" y="3765619"/>
              <a:ext cx="723345" cy="178646"/>
            </a:xfrm>
            <a:custGeom>
              <a:avLst/>
              <a:gdLst>
                <a:gd name="connsiteX0" fmla="*/ 0 w 552450"/>
                <a:gd name="connsiteY0" fmla="*/ 6831 h 6831"/>
                <a:gd name="connsiteX1" fmla="*/ 552450 w 552450"/>
                <a:gd name="connsiteY1" fmla="*/ 3656 h 6831"/>
                <a:gd name="connsiteX0" fmla="*/ 0 w 10000"/>
                <a:gd name="connsiteY0" fmla="*/ 54916 h 54916"/>
                <a:gd name="connsiteX1" fmla="*/ 10000 w 10000"/>
                <a:gd name="connsiteY1" fmla="*/ 50268 h 54916"/>
                <a:gd name="connsiteX0" fmla="*/ 0 w 10000"/>
                <a:gd name="connsiteY0" fmla="*/ 83916 h 83916"/>
                <a:gd name="connsiteX1" fmla="*/ 10000 w 10000"/>
                <a:gd name="connsiteY1" fmla="*/ 79268 h 83916"/>
                <a:gd name="connsiteX0" fmla="*/ 0 w 10000"/>
                <a:gd name="connsiteY0" fmla="*/ 110795 h 110795"/>
                <a:gd name="connsiteX1" fmla="*/ 10000 w 10000"/>
                <a:gd name="connsiteY1" fmla="*/ 106147 h 110795"/>
                <a:gd name="connsiteX0" fmla="*/ 0 w 10000"/>
                <a:gd name="connsiteY0" fmla="*/ 102110 h 102110"/>
                <a:gd name="connsiteX1" fmla="*/ 10000 w 10000"/>
                <a:gd name="connsiteY1" fmla="*/ 97462 h 102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00" h="102110">
                  <a:moveTo>
                    <a:pt x="0" y="102110"/>
                  </a:moveTo>
                  <a:cubicBezTo>
                    <a:pt x="2941" y="-3244"/>
                    <a:pt x="5795" y="-59793"/>
                    <a:pt x="10000" y="97462"/>
                  </a:cubicBezTo>
                </a:path>
              </a:pathLst>
            </a:custGeom>
            <a:noFill/>
            <a:ln w="57150" cap="rnd">
              <a:solidFill>
                <a:schemeClr val="accent2"/>
              </a:solidFill>
              <a:tailEnd type="arrow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B61EDA34-F125-4E96-A0C9-092F32BEE600}"/>
                </a:ext>
              </a:extLst>
            </p:cNvPr>
            <p:cNvSpPr/>
            <p:nvPr/>
          </p:nvSpPr>
          <p:spPr>
            <a:xfrm rot="10800000">
              <a:off x="7900356" y="3703138"/>
              <a:ext cx="723345" cy="178646"/>
            </a:xfrm>
            <a:custGeom>
              <a:avLst/>
              <a:gdLst>
                <a:gd name="connsiteX0" fmla="*/ 0 w 552450"/>
                <a:gd name="connsiteY0" fmla="*/ 6831 h 6831"/>
                <a:gd name="connsiteX1" fmla="*/ 552450 w 552450"/>
                <a:gd name="connsiteY1" fmla="*/ 3656 h 6831"/>
                <a:gd name="connsiteX0" fmla="*/ 0 w 10000"/>
                <a:gd name="connsiteY0" fmla="*/ 54916 h 54916"/>
                <a:gd name="connsiteX1" fmla="*/ 10000 w 10000"/>
                <a:gd name="connsiteY1" fmla="*/ 50268 h 54916"/>
                <a:gd name="connsiteX0" fmla="*/ 0 w 10000"/>
                <a:gd name="connsiteY0" fmla="*/ 83916 h 83916"/>
                <a:gd name="connsiteX1" fmla="*/ 10000 w 10000"/>
                <a:gd name="connsiteY1" fmla="*/ 79268 h 83916"/>
                <a:gd name="connsiteX0" fmla="*/ 0 w 10000"/>
                <a:gd name="connsiteY0" fmla="*/ 110795 h 110795"/>
                <a:gd name="connsiteX1" fmla="*/ 10000 w 10000"/>
                <a:gd name="connsiteY1" fmla="*/ 106147 h 110795"/>
                <a:gd name="connsiteX0" fmla="*/ 0 w 10000"/>
                <a:gd name="connsiteY0" fmla="*/ 102110 h 102110"/>
                <a:gd name="connsiteX1" fmla="*/ 10000 w 10000"/>
                <a:gd name="connsiteY1" fmla="*/ 97462 h 102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00" h="102110">
                  <a:moveTo>
                    <a:pt x="0" y="102110"/>
                  </a:moveTo>
                  <a:cubicBezTo>
                    <a:pt x="2941" y="-3244"/>
                    <a:pt x="5795" y="-59793"/>
                    <a:pt x="10000" y="97462"/>
                  </a:cubicBezTo>
                </a:path>
              </a:pathLst>
            </a:custGeom>
            <a:noFill/>
            <a:ln w="57150" cap="rnd">
              <a:solidFill>
                <a:schemeClr val="accent2"/>
              </a:solidFill>
              <a:tailEnd type="arrow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1395DDBC-047C-4D04-B5C5-1CA8DDFE25C1}"/>
                </a:ext>
              </a:extLst>
            </p:cNvPr>
            <p:cNvSpPr/>
            <p:nvPr/>
          </p:nvSpPr>
          <p:spPr>
            <a:xfrm rot="10800000">
              <a:off x="5540772" y="3703137"/>
              <a:ext cx="972326" cy="128789"/>
            </a:xfrm>
            <a:custGeom>
              <a:avLst/>
              <a:gdLst>
                <a:gd name="connsiteX0" fmla="*/ 0 w 552450"/>
                <a:gd name="connsiteY0" fmla="*/ 6831 h 6831"/>
                <a:gd name="connsiteX1" fmla="*/ 552450 w 552450"/>
                <a:gd name="connsiteY1" fmla="*/ 3656 h 6831"/>
                <a:gd name="connsiteX0" fmla="*/ 0 w 10000"/>
                <a:gd name="connsiteY0" fmla="*/ 54916 h 54916"/>
                <a:gd name="connsiteX1" fmla="*/ 10000 w 10000"/>
                <a:gd name="connsiteY1" fmla="*/ 50268 h 54916"/>
                <a:gd name="connsiteX0" fmla="*/ 0 w 10000"/>
                <a:gd name="connsiteY0" fmla="*/ 83916 h 83916"/>
                <a:gd name="connsiteX1" fmla="*/ 10000 w 10000"/>
                <a:gd name="connsiteY1" fmla="*/ 79268 h 83916"/>
                <a:gd name="connsiteX0" fmla="*/ 0 w 10000"/>
                <a:gd name="connsiteY0" fmla="*/ 110795 h 110795"/>
                <a:gd name="connsiteX1" fmla="*/ 10000 w 10000"/>
                <a:gd name="connsiteY1" fmla="*/ 106147 h 110795"/>
                <a:gd name="connsiteX0" fmla="*/ 0 w 10000"/>
                <a:gd name="connsiteY0" fmla="*/ 102110 h 102110"/>
                <a:gd name="connsiteX1" fmla="*/ 10000 w 10000"/>
                <a:gd name="connsiteY1" fmla="*/ 97462 h 102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00" h="102110">
                  <a:moveTo>
                    <a:pt x="0" y="102110"/>
                  </a:moveTo>
                  <a:cubicBezTo>
                    <a:pt x="2941" y="-3244"/>
                    <a:pt x="5795" y="-59793"/>
                    <a:pt x="10000" y="97462"/>
                  </a:cubicBezTo>
                </a:path>
              </a:pathLst>
            </a:custGeom>
            <a:noFill/>
            <a:ln w="57150" cap="rnd">
              <a:solidFill>
                <a:schemeClr val="accent2"/>
              </a:solidFill>
              <a:tailEnd type="arrow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CB9296AA-FB88-4D76-930F-64671CB395A0}"/>
                </a:ext>
              </a:extLst>
            </p:cNvPr>
            <p:cNvSpPr/>
            <p:nvPr/>
          </p:nvSpPr>
          <p:spPr>
            <a:xfrm rot="10800000">
              <a:off x="1255077" y="3657323"/>
              <a:ext cx="723345" cy="178646"/>
            </a:xfrm>
            <a:custGeom>
              <a:avLst/>
              <a:gdLst>
                <a:gd name="connsiteX0" fmla="*/ 0 w 552450"/>
                <a:gd name="connsiteY0" fmla="*/ 6831 h 6831"/>
                <a:gd name="connsiteX1" fmla="*/ 552450 w 552450"/>
                <a:gd name="connsiteY1" fmla="*/ 3656 h 6831"/>
                <a:gd name="connsiteX0" fmla="*/ 0 w 10000"/>
                <a:gd name="connsiteY0" fmla="*/ 54916 h 54916"/>
                <a:gd name="connsiteX1" fmla="*/ 10000 w 10000"/>
                <a:gd name="connsiteY1" fmla="*/ 50268 h 54916"/>
                <a:gd name="connsiteX0" fmla="*/ 0 w 10000"/>
                <a:gd name="connsiteY0" fmla="*/ 83916 h 83916"/>
                <a:gd name="connsiteX1" fmla="*/ 10000 w 10000"/>
                <a:gd name="connsiteY1" fmla="*/ 79268 h 83916"/>
                <a:gd name="connsiteX0" fmla="*/ 0 w 10000"/>
                <a:gd name="connsiteY0" fmla="*/ 110795 h 110795"/>
                <a:gd name="connsiteX1" fmla="*/ 10000 w 10000"/>
                <a:gd name="connsiteY1" fmla="*/ 106147 h 110795"/>
                <a:gd name="connsiteX0" fmla="*/ 0 w 10000"/>
                <a:gd name="connsiteY0" fmla="*/ 102110 h 102110"/>
                <a:gd name="connsiteX1" fmla="*/ 10000 w 10000"/>
                <a:gd name="connsiteY1" fmla="*/ 97462 h 102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00" h="102110">
                  <a:moveTo>
                    <a:pt x="0" y="102110"/>
                  </a:moveTo>
                  <a:cubicBezTo>
                    <a:pt x="2941" y="-3244"/>
                    <a:pt x="5795" y="-59793"/>
                    <a:pt x="10000" y="97462"/>
                  </a:cubicBezTo>
                </a:path>
              </a:pathLst>
            </a:custGeom>
            <a:noFill/>
            <a:ln w="57150" cap="rnd">
              <a:solidFill>
                <a:schemeClr val="accent2"/>
              </a:solidFill>
              <a:tailEnd type="arrow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86349844-01DB-4056-BBBA-9D91835EAD94}"/>
                </a:ext>
              </a:extLst>
            </p:cNvPr>
            <p:cNvSpPr/>
            <p:nvPr/>
          </p:nvSpPr>
          <p:spPr>
            <a:xfrm>
              <a:off x="5645414" y="3010125"/>
              <a:ext cx="838659" cy="77785"/>
            </a:xfrm>
            <a:custGeom>
              <a:avLst/>
              <a:gdLst>
                <a:gd name="connsiteX0" fmla="*/ 0 w 552450"/>
                <a:gd name="connsiteY0" fmla="*/ 6831 h 6831"/>
                <a:gd name="connsiteX1" fmla="*/ 552450 w 552450"/>
                <a:gd name="connsiteY1" fmla="*/ 3656 h 6831"/>
                <a:gd name="connsiteX0" fmla="*/ 0 w 10000"/>
                <a:gd name="connsiteY0" fmla="*/ 54916 h 54916"/>
                <a:gd name="connsiteX1" fmla="*/ 10000 w 10000"/>
                <a:gd name="connsiteY1" fmla="*/ 50268 h 54916"/>
                <a:gd name="connsiteX0" fmla="*/ 0 w 10000"/>
                <a:gd name="connsiteY0" fmla="*/ 83916 h 83916"/>
                <a:gd name="connsiteX1" fmla="*/ 10000 w 10000"/>
                <a:gd name="connsiteY1" fmla="*/ 79268 h 83916"/>
                <a:gd name="connsiteX0" fmla="*/ 0 w 10000"/>
                <a:gd name="connsiteY0" fmla="*/ 110795 h 110795"/>
                <a:gd name="connsiteX1" fmla="*/ 10000 w 10000"/>
                <a:gd name="connsiteY1" fmla="*/ 106147 h 110795"/>
                <a:gd name="connsiteX0" fmla="*/ 0 w 10000"/>
                <a:gd name="connsiteY0" fmla="*/ 102110 h 102110"/>
                <a:gd name="connsiteX1" fmla="*/ 10000 w 10000"/>
                <a:gd name="connsiteY1" fmla="*/ 97462 h 102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00" h="102110">
                  <a:moveTo>
                    <a:pt x="0" y="102110"/>
                  </a:moveTo>
                  <a:cubicBezTo>
                    <a:pt x="2941" y="-3244"/>
                    <a:pt x="5795" y="-59793"/>
                    <a:pt x="10000" y="97462"/>
                  </a:cubicBezTo>
                </a:path>
              </a:pathLst>
            </a:custGeom>
            <a:noFill/>
            <a:ln w="57150" cap="rnd">
              <a:solidFill>
                <a:schemeClr val="accent2"/>
              </a:solidFill>
              <a:tailEnd type="arrow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2A52BA49-C4CB-429F-805C-681078677220}"/>
                </a:ext>
              </a:extLst>
            </p:cNvPr>
            <p:cNvSpPr/>
            <p:nvPr/>
          </p:nvSpPr>
          <p:spPr>
            <a:xfrm rot="10800000">
              <a:off x="3391540" y="3674573"/>
              <a:ext cx="893465" cy="160805"/>
            </a:xfrm>
            <a:custGeom>
              <a:avLst/>
              <a:gdLst>
                <a:gd name="connsiteX0" fmla="*/ 0 w 552450"/>
                <a:gd name="connsiteY0" fmla="*/ 6831 h 6831"/>
                <a:gd name="connsiteX1" fmla="*/ 552450 w 552450"/>
                <a:gd name="connsiteY1" fmla="*/ 3656 h 6831"/>
                <a:gd name="connsiteX0" fmla="*/ 0 w 10000"/>
                <a:gd name="connsiteY0" fmla="*/ 54916 h 54916"/>
                <a:gd name="connsiteX1" fmla="*/ 10000 w 10000"/>
                <a:gd name="connsiteY1" fmla="*/ 50268 h 54916"/>
                <a:gd name="connsiteX0" fmla="*/ 0 w 10000"/>
                <a:gd name="connsiteY0" fmla="*/ 83916 h 83916"/>
                <a:gd name="connsiteX1" fmla="*/ 10000 w 10000"/>
                <a:gd name="connsiteY1" fmla="*/ 79268 h 83916"/>
                <a:gd name="connsiteX0" fmla="*/ 0 w 10000"/>
                <a:gd name="connsiteY0" fmla="*/ 110795 h 110795"/>
                <a:gd name="connsiteX1" fmla="*/ 10000 w 10000"/>
                <a:gd name="connsiteY1" fmla="*/ 106147 h 110795"/>
                <a:gd name="connsiteX0" fmla="*/ 0 w 10000"/>
                <a:gd name="connsiteY0" fmla="*/ 102110 h 102110"/>
                <a:gd name="connsiteX1" fmla="*/ 10000 w 10000"/>
                <a:gd name="connsiteY1" fmla="*/ 97462 h 102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00" h="102110">
                  <a:moveTo>
                    <a:pt x="0" y="102110"/>
                  </a:moveTo>
                  <a:cubicBezTo>
                    <a:pt x="2941" y="-3244"/>
                    <a:pt x="5795" y="-59793"/>
                    <a:pt x="10000" y="97462"/>
                  </a:cubicBezTo>
                </a:path>
              </a:pathLst>
            </a:custGeom>
            <a:noFill/>
            <a:ln w="57150" cap="rnd">
              <a:solidFill>
                <a:schemeClr val="accent2"/>
              </a:solidFill>
              <a:tailEnd type="arrow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</p:grpSp>
    </p:spTree>
    <p:extLst>
      <p:ext uri="{BB962C8B-B14F-4D97-AF65-F5344CB8AC3E}">
        <p14:creationId xmlns:p14="http://schemas.microsoft.com/office/powerpoint/2010/main" val="17023260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 descr="Server symbol">
                <a:extLst>
                  <a:ext uri="{FF2B5EF4-FFF2-40B4-BE49-F238E27FC236}">
                    <a16:creationId xmlns:a16="http://schemas.microsoft.com/office/drawing/2014/main" id="{EE2AC47C-2B74-48BF-9E62-C4D3ECC6C76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50249606"/>
                  </p:ext>
                </p:extLst>
              </p:nvPr>
            </p:nvGraphicFramePr>
            <p:xfrm>
              <a:off x="5891938" y="1409478"/>
              <a:ext cx="5538061" cy="4039043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5538061" cy="4039043"/>
                    </a:xfrm>
                    <a:prstGeom prst="rect">
                      <a:avLst/>
                    </a:prstGeom>
                  </am3d:spPr>
                  <am3d:camera>
                    <am3d:pos x="0" y="0" z="5589390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157799" d="1000000"/>
                    <am3d:preTrans dx="-20171" dy="-18006390" dz="-3714845"/>
                    <am3d:scale>
                      <am3d:sx n="1000000" d="1000000"/>
                      <am3d:sy n="1000000" d="1000000"/>
                      <am3d:sz n="1000000" d="1000000"/>
                    </am3d:scale>
                    <am3d:rot ax="5400003" ay="37" az="-5390086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928553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 descr="Server symbol">
                <a:extLst>
                  <a:ext uri="{FF2B5EF4-FFF2-40B4-BE49-F238E27FC236}">
                    <a16:creationId xmlns:a16="http://schemas.microsoft.com/office/drawing/2014/main" id="{EE2AC47C-2B74-48BF-9E62-C4D3ECC6C76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891938" y="1409478"/>
                <a:ext cx="5538061" cy="4039043"/>
              </a:xfrm>
              <a:prstGeom prst="rect">
                <a:avLst/>
              </a:prstGeom>
            </p:spPr>
          </p:pic>
        </mc:Fallback>
      </mc:AlternateContent>
      <p:sp>
        <p:nvSpPr>
          <p:cNvPr id="366" name="Rectangle: Rounded Corners 365">
            <a:extLst>
              <a:ext uri="{FF2B5EF4-FFF2-40B4-BE49-F238E27FC236}">
                <a16:creationId xmlns:a16="http://schemas.microsoft.com/office/drawing/2014/main" id="{E9B7E32B-B606-4E9F-9618-E0F261D3E93E}"/>
              </a:ext>
            </a:extLst>
          </p:cNvPr>
          <p:cNvSpPr/>
          <p:nvPr/>
        </p:nvSpPr>
        <p:spPr>
          <a:xfrm>
            <a:off x="8326807" y="1972273"/>
            <a:ext cx="6210016" cy="2941107"/>
          </a:xfrm>
          <a:prstGeom prst="roundRect">
            <a:avLst>
              <a:gd name="adj" fmla="val 5828"/>
            </a:avLst>
          </a:prstGeom>
          <a:solidFill>
            <a:schemeClr val="tx1">
              <a:lumMod val="65000"/>
              <a:lumOff val="35000"/>
            </a:schemeClr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367" name="Group 366">
            <a:extLst>
              <a:ext uri="{FF2B5EF4-FFF2-40B4-BE49-F238E27FC236}">
                <a16:creationId xmlns:a16="http://schemas.microsoft.com/office/drawing/2014/main" id="{7C2D7DC5-7AC4-41CD-9131-52D2B64B4456}"/>
              </a:ext>
            </a:extLst>
          </p:cNvPr>
          <p:cNvGrpSpPr/>
          <p:nvPr/>
        </p:nvGrpSpPr>
        <p:grpSpPr>
          <a:xfrm>
            <a:off x="13158547" y="2190037"/>
            <a:ext cx="1077932" cy="1076788"/>
            <a:chOff x="4322454" y="2326306"/>
            <a:chExt cx="2121384" cy="2119132"/>
          </a:xfrm>
        </p:grpSpPr>
        <p:grpSp>
          <p:nvGrpSpPr>
            <p:cNvPr id="368" name="Group 367">
              <a:extLst>
                <a:ext uri="{FF2B5EF4-FFF2-40B4-BE49-F238E27FC236}">
                  <a16:creationId xmlns:a16="http://schemas.microsoft.com/office/drawing/2014/main" id="{FB2A1014-1386-466B-9B94-5B8CD83F0E81}"/>
                </a:ext>
              </a:extLst>
            </p:cNvPr>
            <p:cNvGrpSpPr/>
            <p:nvPr/>
          </p:nvGrpSpPr>
          <p:grpSpPr>
            <a:xfrm>
              <a:off x="4871096" y="2326306"/>
              <a:ext cx="1080000" cy="156845"/>
              <a:chOff x="4860000" y="2304000"/>
              <a:chExt cx="1080000" cy="156845"/>
            </a:xfrm>
          </p:grpSpPr>
          <p:cxnSp>
            <p:nvCxnSpPr>
              <p:cNvPr id="394" name="Straight Connector 393">
                <a:extLst>
                  <a:ext uri="{FF2B5EF4-FFF2-40B4-BE49-F238E27FC236}">
                    <a16:creationId xmlns:a16="http://schemas.microsoft.com/office/drawing/2014/main" id="{DACCCF36-13B3-48F9-A4C4-9939A0BB859E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5" name="Straight Connector 394">
                <a:extLst>
                  <a:ext uri="{FF2B5EF4-FFF2-40B4-BE49-F238E27FC236}">
                    <a16:creationId xmlns:a16="http://schemas.microsoft.com/office/drawing/2014/main" id="{BDC04881-7343-478C-927E-8548A72356EF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6" name="Straight Connector 395">
                <a:extLst>
                  <a:ext uri="{FF2B5EF4-FFF2-40B4-BE49-F238E27FC236}">
                    <a16:creationId xmlns:a16="http://schemas.microsoft.com/office/drawing/2014/main" id="{786E272C-4DC1-49D9-BF85-7B868B0B3470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7" name="Straight Connector 396">
                <a:extLst>
                  <a:ext uri="{FF2B5EF4-FFF2-40B4-BE49-F238E27FC236}">
                    <a16:creationId xmlns:a16="http://schemas.microsoft.com/office/drawing/2014/main" id="{739008BE-03BC-4A52-9C66-1E326DD85D1D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8" name="Straight Connector 397">
                <a:extLst>
                  <a:ext uri="{FF2B5EF4-FFF2-40B4-BE49-F238E27FC236}">
                    <a16:creationId xmlns:a16="http://schemas.microsoft.com/office/drawing/2014/main" id="{B0B34343-BE11-432E-8ABE-ABB9A52C2CBC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9" name="Straight Connector 398">
                <a:extLst>
                  <a:ext uri="{FF2B5EF4-FFF2-40B4-BE49-F238E27FC236}">
                    <a16:creationId xmlns:a16="http://schemas.microsoft.com/office/drawing/2014/main" id="{5780743B-DC13-4AA2-B03B-1A38674DD522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0" name="Straight Connector 399">
                <a:extLst>
                  <a:ext uri="{FF2B5EF4-FFF2-40B4-BE49-F238E27FC236}">
                    <a16:creationId xmlns:a16="http://schemas.microsoft.com/office/drawing/2014/main" id="{F4E257A9-4D51-4735-A325-57A1308758ED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69" name="Group 368">
              <a:extLst>
                <a:ext uri="{FF2B5EF4-FFF2-40B4-BE49-F238E27FC236}">
                  <a16:creationId xmlns:a16="http://schemas.microsoft.com/office/drawing/2014/main" id="{3A8ABB1D-E4BB-4AE6-B7EC-4F9353662B03}"/>
                </a:ext>
              </a:extLst>
            </p:cNvPr>
            <p:cNvGrpSpPr/>
            <p:nvPr/>
          </p:nvGrpSpPr>
          <p:grpSpPr>
            <a:xfrm rot="5400000">
              <a:off x="5825416" y="3285860"/>
              <a:ext cx="1080000" cy="156845"/>
              <a:chOff x="4860000" y="2304000"/>
              <a:chExt cx="1080000" cy="156845"/>
            </a:xfrm>
          </p:grpSpPr>
          <p:cxnSp>
            <p:nvCxnSpPr>
              <p:cNvPr id="387" name="Straight Connector 386">
                <a:extLst>
                  <a:ext uri="{FF2B5EF4-FFF2-40B4-BE49-F238E27FC236}">
                    <a16:creationId xmlns:a16="http://schemas.microsoft.com/office/drawing/2014/main" id="{E816D3AE-1385-4592-9698-3B3FB2B0A008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8" name="Straight Connector 387">
                <a:extLst>
                  <a:ext uri="{FF2B5EF4-FFF2-40B4-BE49-F238E27FC236}">
                    <a16:creationId xmlns:a16="http://schemas.microsoft.com/office/drawing/2014/main" id="{83C56F58-1DCD-4469-9FF1-A24F1FABDE28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9" name="Straight Connector 388">
                <a:extLst>
                  <a:ext uri="{FF2B5EF4-FFF2-40B4-BE49-F238E27FC236}">
                    <a16:creationId xmlns:a16="http://schemas.microsoft.com/office/drawing/2014/main" id="{D1E744B1-A5B3-45AB-8B0D-1119F4698B9A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0" name="Straight Connector 389">
                <a:extLst>
                  <a:ext uri="{FF2B5EF4-FFF2-40B4-BE49-F238E27FC236}">
                    <a16:creationId xmlns:a16="http://schemas.microsoft.com/office/drawing/2014/main" id="{89449E09-3591-47FB-8213-9EFA321477FF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1" name="Straight Connector 390">
                <a:extLst>
                  <a:ext uri="{FF2B5EF4-FFF2-40B4-BE49-F238E27FC236}">
                    <a16:creationId xmlns:a16="http://schemas.microsoft.com/office/drawing/2014/main" id="{E433975F-6460-4600-A35B-FFC82805B7E8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2" name="Straight Connector 391">
                <a:extLst>
                  <a:ext uri="{FF2B5EF4-FFF2-40B4-BE49-F238E27FC236}">
                    <a16:creationId xmlns:a16="http://schemas.microsoft.com/office/drawing/2014/main" id="{F0EC28E8-0B1A-4C19-8C22-4307236DD7E2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3" name="Straight Connector 392">
                <a:extLst>
                  <a:ext uri="{FF2B5EF4-FFF2-40B4-BE49-F238E27FC236}">
                    <a16:creationId xmlns:a16="http://schemas.microsoft.com/office/drawing/2014/main" id="{7C20CA22-B345-41CE-9B88-EA08D3F1A1A2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70" name="Group 369">
              <a:extLst>
                <a:ext uri="{FF2B5EF4-FFF2-40B4-BE49-F238E27FC236}">
                  <a16:creationId xmlns:a16="http://schemas.microsoft.com/office/drawing/2014/main" id="{99BA3AC9-45B9-478B-B46A-CA5ADE239F94}"/>
                </a:ext>
              </a:extLst>
            </p:cNvPr>
            <p:cNvGrpSpPr/>
            <p:nvPr/>
          </p:nvGrpSpPr>
          <p:grpSpPr>
            <a:xfrm>
              <a:off x="4844370" y="4288593"/>
              <a:ext cx="1080000" cy="156845"/>
              <a:chOff x="4860000" y="2304000"/>
              <a:chExt cx="1080000" cy="156845"/>
            </a:xfrm>
          </p:grpSpPr>
          <p:cxnSp>
            <p:nvCxnSpPr>
              <p:cNvPr id="380" name="Straight Connector 379">
                <a:extLst>
                  <a:ext uri="{FF2B5EF4-FFF2-40B4-BE49-F238E27FC236}">
                    <a16:creationId xmlns:a16="http://schemas.microsoft.com/office/drawing/2014/main" id="{AB2BA104-3AED-4844-98A6-1C7BAB8237CE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1" name="Straight Connector 380">
                <a:extLst>
                  <a:ext uri="{FF2B5EF4-FFF2-40B4-BE49-F238E27FC236}">
                    <a16:creationId xmlns:a16="http://schemas.microsoft.com/office/drawing/2014/main" id="{BDB1AA55-05E3-4D50-902E-D02DE850DA23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2" name="Straight Connector 381">
                <a:extLst>
                  <a:ext uri="{FF2B5EF4-FFF2-40B4-BE49-F238E27FC236}">
                    <a16:creationId xmlns:a16="http://schemas.microsoft.com/office/drawing/2014/main" id="{5BC12A25-212B-4C77-9940-507F74361CFC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3" name="Straight Connector 382">
                <a:extLst>
                  <a:ext uri="{FF2B5EF4-FFF2-40B4-BE49-F238E27FC236}">
                    <a16:creationId xmlns:a16="http://schemas.microsoft.com/office/drawing/2014/main" id="{B2D65A16-543F-419B-879C-C2CC2EF61A71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4" name="Straight Connector 383">
                <a:extLst>
                  <a:ext uri="{FF2B5EF4-FFF2-40B4-BE49-F238E27FC236}">
                    <a16:creationId xmlns:a16="http://schemas.microsoft.com/office/drawing/2014/main" id="{8CE85C72-F307-4145-BAFE-F8EB986482ED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5" name="Straight Connector 384">
                <a:extLst>
                  <a:ext uri="{FF2B5EF4-FFF2-40B4-BE49-F238E27FC236}">
                    <a16:creationId xmlns:a16="http://schemas.microsoft.com/office/drawing/2014/main" id="{012A8789-6E27-4762-B268-B7C0A562F28A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6" name="Straight Connector 385">
                <a:extLst>
                  <a:ext uri="{FF2B5EF4-FFF2-40B4-BE49-F238E27FC236}">
                    <a16:creationId xmlns:a16="http://schemas.microsoft.com/office/drawing/2014/main" id="{CB6B1143-FE6F-4F12-A683-386D7C3B430C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71" name="Group 370">
              <a:extLst>
                <a:ext uri="{FF2B5EF4-FFF2-40B4-BE49-F238E27FC236}">
                  <a16:creationId xmlns:a16="http://schemas.microsoft.com/office/drawing/2014/main" id="{A0390D2D-44A1-4A3B-AEF9-5095662066F6}"/>
                </a:ext>
              </a:extLst>
            </p:cNvPr>
            <p:cNvGrpSpPr/>
            <p:nvPr/>
          </p:nvGrpSpPr>
          <p:grpSpPr>
            <a:xfrm rot="5400000">
              <a:off x="3860877" y="3307603"/>
              <a:ext cx="1080000" cy="156845"/>
              <a:chOff x="4860000" y="2304000"/>
              <a:chExt cx="1080000" cy="156845"/>
            </a:xfrm>
          </p:grpSpPr>
          <p:cxnSp>
            <p:nvCxnSpPr>
              <p:cNvPr id="373" name="Straight Connector 372">
                <a:extLst>
                  <a:ext uri="{FF2B5EF4-FFF2-40B4-BE49-F238E27FC236}">
                    <a16:creationId xmlns:a16="http://schemas.microsoft.com/office/drawing/2014/main" id="{33E96015-D72B-48C3-B253-F5F672A14E3C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4" name="Straight Connector 373">
                <a:extLst>
                  <a:ext uri="{FF2B5EF4-FFF2-40B4-BE49-F238E27FC236}">
                    <a16:creationId xmlns:a16="http://schemas.microsoft.com/office/drawing/2014/main" id="{392C6917-767C-4BCA-B194-A57AA7E04CE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5" name="Straight Connector 374">
                <a:extLst>
                  <a:ext uri="{FF2B5EF4-FFF2-40B4-BE49-F238E27FC236}">
                    <a16:creationId xmlns:a16="http://schemas.microsoft.com/office/drawing/2014/main" id="{A872FB89-0B5C-41E0-A061-5358D91E36B8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6" name="Straight Connector 375">
                <a:extLst>
                  <a:ext uri="{FF2B5EF4-FFF2-40B4-BE49-F238E27FC236}">
                    <a16:creationId xmlns:a16="http://schemas.microsoft.com/office/drawing/2014/main" id="{473821C0-94CD-45A8-B9B1-5B55898A839B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7" name="Straight Connector 376">
                <a:extLst>
                  <a:ext uri="{FF2B5EF4-FFF2-40B4-BE49-F238E27FC236}">
                    <a16:creationId xmlns:a16="http://schemas.microsoft.com/office/drawing/2014/main" id="{20BA717F-63EB-4FF6-9E96-1DCAB1A50EE0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8" name="Straight Connector 377">
                <a:extLst>
                  <a:ext uri="{FF2B5EF4-FFF2-40B4-BE49-F238E27FC236}">
                    <a16:creationId xmlns:a16="http://schemas.microsoft.com/office/drawing/2014/main" id="{54F1F069-3821-4EA2-A8F1-5405AB30E703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9" name="Straight Connector 378">
                <a:extLst>
                  <a:ext uri="{FF2B5EF4-FFF2-40B4-BE49-F238E27FC236}">
                    <a16:creationId xmlns:a16="http://schemas.microsoft.com/office/drawing/2014/main" id="{0A2656D0-5CA9-43F5-A87C-CA9C970DE919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ADA09357-86A3-4661-A7F0-230C53D351EE}"/>
                </a:ext>
              </a:extLst>
            </p:cNvPr>
            <p:cNvSpPr/>
            <p:nvPr/>
          </p:nvSpPr>
          <p:spPr>
            <a:xfrm>
              <a:off x="4484370" y="2486025"/>
              <a:ext cx="1800000" cy="1800000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solidFill>
              <a:srgbClr val="2980B9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  <p:sp>
        <p:nvSpPr>
          <p:cNvPr id="401" name="Freeform: Shape 400">
            <a:extLst>
              <a:ext uri="{FF2B5EF4-FFF2-40B4-BE49-F238E27FC236}">
                <a16:creationId xmlns:a16="http://schemas.microsoft.com/office/drawing/2014/main" id="{9CD057D1-9485-407C-B348-AF2A6B4F354A}"/>
              </a:ext>
            </a:extLst>
          </p:cNvPr>
          <p:cNvSpPr/>
          <p:nvPr/>
        </p:nvSpPr>
        <p:spPr>
          <a:xfrm>
            <a:off x="13368949" y="2404169"/>
            <a:ext cx="659567" cy="659567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3498DB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grpSp>
        <p:nvGrpSpPr>
          <p:cNvPr id="402" name="Group 401">
            <a:extLst>
              <a:ext uri="{FF2B5EF4-FFF2-40B4-BE49-F238E27FC236}">
                <a16:creationId xmlns:a16="http://schemas.microsoft.com/office/drawing/2014/main" id="{0902F97F-C0B6-4742-8A1F-F354DE377A62}"/>
              </a:ext>
            </a:extLst>
          </p:cNvPr>
          <p:cNvGrpSpPr/>
          <p:nvPr/>
        </p:nvGrpSpPr>
        <p:grpSpPr>
          <a:xfrm>
            <a:off x="13389912" y="2836580"/>
            <a:ext cx="240902" cy="45719"/>
            <a:chOff x="3494087" y="1512707"/>
            <a:chExt cx="460682" cy="143545"/>
          </a:xfrm>
        </p:grpSpPr>
        <p:cxnSp>
          <p:nvCxnSpPr>
            <p:cNvPr id="403" name="Straight Connector 402">
              <a:extLst>
                <a:ext uri="{FF2B5EF4-FFF2-40B4-BE49-F238E27FC236}">
                  <a16:creationId xmlns:a16="http://schemas.microsoft.com/office/drawing/2014/main" id="{0F3FF620-F6BF-4987-9E02-160BA06EFB37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3494087" y="1512707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4" name="Straight Connector 403">
              <a:extLst>
                <a:ext uri="{FF2B5EF4-FFF2-40B4-BE49-F238E27FC236}">
                  <a16:creationId xmlns:a16="http://schemas.microsoft.com/office/drawing/2014/main" id="{220A8F5B-C567-4C2B-AE4D-D99555FB970A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512708"/>
              <a:ext cx="0" cy="143544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5" name="Straight Connector 404">
              <a:extLst>
                <a:ext uri="{FF2B5EF4-FFF2-40B4-BE49-F238E27FC236}">
                  <a16:creationId xmlns:a16="http://schemas.microsoft.com/office/drawing/2014/main" id="{C9DB4293-303B-4C8C-A0B9-ED4217D7E1DD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656252"/>
              <a:ext cx="14026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6" name="Oval 405">
            <a:extLst>
              <a:ext uri="{FF2B5EF4-FFF2-40B4-BE49-F238E27FC236}">
                <a16:creationId xmlns:a16="http://schemas.microsoft.com/office/drawing/2014/main" id="{905770A9-E99C-4673-BFEF-C3448CDC24A9}"/>
              </a:ext>
            </a:extLst>
          </p:cNvPr>
          <p:cNvSpPr/>
          <p:nvPr/>
        </p:nvSpPr>
        <p:spPr>
          <a:xfrm rot="10800000">
            <a:off x="13630843" y="2838107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407" name="Group 406">
            <a:extLst>
              <a:ext uri="{FF2B5EF4-FFF2-40B4-BE49-F238E27FC236}">
                <a16:creationId xmlns:a16="http://schemas.microsoft.com/office/drawing/2014/main" id="{9BB2F996-5CA7-4EB1-AE57-8C32A76067D8}"/>
              </a:ext>
            </a:extLst>
          </p:cNvPr>
          <p:cNvGrpSpPr/>
          <p:nvPr/>
        </p:nvGrpSpPr>
        <p:grpSpPr>
          <a:xfrm>
            <a:off x="13920893" y="2889671"/>
            <a:ext cx="91463" cy="140928"/>
            <a:chOff x="4439732" y="1735257"/>
            <a:chExt cx="249650" cy="266260"/>
          </a:xfrm>
        </p:grpSpPr>
        <p:cxnSp>
          <p:nvCxnSpPr>
            <p:cNvPr id="408" name="Straight Connector 407">
              <a:extLst>
                <a:ext uri="{FF2B5EF4-FFF2-40B4-BE49-F238E27FC236}">
                  <a16:creationId xmlns:a16="http://schemas.microsoft.com/office/drawing/2014/main" id="{C0703398-AB44-4F6D-9E8C-6EF3CE075FAB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9" name="Straight Connector 408">
              <a:extLst>
                <a:ext uri="{FF2B5EF4-FFF2-40B4-BE49-F238E27FC236}">
                  <a16:creationId xmlns:a16="http://schemas.microsoft.com/office/drawing/2014/main" id="{0B781C3D-2DA2-4ACE-BD0D-DA1CDC46B66E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0" name="Oval 409">
            <a:extLst>
              <a:ext uri="{FF2B5EF4-FFF2-40B4-BE49-F238E27FC236}">
                <a16:creationId xmlns:a16="http://schemas.microsoft.com/office/drawing/2014/main" id="{F247CDBD-8597-4FE2-8B0B-22EAE7BFF774}"/>
              </a:ext>
            </a:extLst>
          </p:cNvPr>
          <p:cNvSpPr/>
          <p:nvPr/>
        </p:nvSpPr>
        <p:spPr>
          <a:xfrm rot="5400000">
            <a:off x="13875634" y="2804008"/>
            <a:ext cx="90515" cy="91465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411" name="Group 410">
            <a:extLst>
              <a:ext uri="{FF2B5EF4-FFF2-40B4-BE49-F238E27FC236}">
                <a16:creationId xmlns:a16="http://schemas.microsoft.com/office/drawing/2014/main" id="{FA91866F-BB0E-4105-9047-8BCE1C9A1DB7}"/>
              </a:ext>
            </a:extLst>
          </p:cNvPr>
          <p:cNvGrpSpPr/>
          <p:nvPr/>
        </p:nvGrpSpPr>
        <p:grpSpPr>
          <a:xfrm rot="16200000">
            <a:off x="13611438" y="2418221"/>
            <a:ext cx="150485" cy="140928"/>
            <a:chOff x="4439732" y="1735257"/>
            <a:chExt cx="249650" cy="266260"/>
          </a:xfrm>
        </p:grpSpPr>
        <p:cxnSp>
          <p:nvCxnSpPr>
            <p:cNvPr id="412" name="Straight Connector 411">
              <a:extLst>
                <a:ext uri="{FF2B5EF4-FFF2-40B4-BE49-F238E27FC236}">
                  <a16:creationId xmlns:a16="http://schemas.microsoft.com/office/drawing/2014/main" id="{7F9529AB-ABAB-47DE-A436-1BAC35653336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3" name="Straight Connector 412">
              <a:extLst>
                <a:ext uri="{FF2B5EF4-FFF2-40B4-BE49-F238E27FC236}">
                  <a16:creationId xmlns:a16="http://schemas.microsoft.com/office/drawing/2014/main" id="{2F356AE1-C1E5-4633-8D9C-9237E11E0EFE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4" name="Oval 413">
            <a:extLst>
              <a:ext uri="{FF2B5EF4-FFF2-40B4-BE49-F238E27FC236}">
                <a16:creationId xmlns:a16="http://schemas.microsoft.com/office/drawing/2014/main" id="{E76F86E6-AA59-4F5F-8766-D6297D539123}"/>
              </a:ext>
            </a:extLst>
          </p:cNvPr>
          <p:cNvSpPr/>
          <p:nvPr/>
        </p:nvSpPr>
        <p:spPr>
          <a:xfrm>
            <a:off x="13530086" y="2520755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415" name="Group 414">
            <a:extLst>
              <a:ext uri="{FF2B5EF4-FFF2-40B4-BE49-F238E27FC236}">
                <a16:creationId xmlns:a16="http://schemas.microsoft.com/office/drawing/2014/main" id="{A6120399-0EC3-4DD8-9D19-59D2B3FD7AA8}"/>
              </a:ext>
            </a:extLst>
          </p:cNvPr>
          <p:cNvGrpSpPr/>
          <p:nvPr/>
        </p:nvGrpSpPr>
        <p:grpSpPr>
          <a:xfrm>
            <a:off x="13757145" y="2588527"/>
            <a:ext cx="258856" cy="90000"/>
            <a:chOff x="4268071" y="1075055"/>
            <a:chExt cx="482298" cy="197661"/>
          </a:xfrm>
        </p:grpSpPr>
        <p:cxnSp>
          <p:nvCxnSpPr>
            <p:cNvPr id="416" name="Straight Connector 415">
              <a:extLst>
                <a:ext uri="{FF2B5EF4-FFF2-40B4-BE49-F238E27FC236}">
                  <a16:creationId xmlns:a16="http://schemas.microsoft.com/office/drawing/2014/main" id="{C01266A2-6BA1-4D52-93FB-9831B074A84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29947" y="1075055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7" name="Straight Connector 416">
              <a:extLst>
                <a:ext uri="{FF2B5EF4-FFF2-40B4-BE49-F238E27FC236}">
                  <a16:creationId xmlns:a16="http://schemas.microsoft.com/office/drawing/2014/main" id="{790B6A29-8B0A-43AC-A810-83989FFAD6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68071" y="1075055"/>
              <a:ext cx="161876" cy="197661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8" name="Oval 417">
            <a:extLst>
              <a:ext uri="{FF2B5EF4-FFF2-40B4-BE49-F238E27FC236}">
                <a16:creationId xmlns:a16="http://schemas.microsoft.com/office/drawing/2014/main" id="{1BB14896-E54B-40AD-A713-92C606D8041D}"/>
              </a:ext>
            </a:extLst>
          </p:cNvPr>
          <p:cNvSpPr/>
          <p:nvPr/>
        </p:nvSpPr>
        <p:spPr>
          <a:xfrm>
            <a:off x="13690742" y="2649570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419" name="Oval 418">
            <a:extLst>
              <a:ext uri="{FF2B5EF4-FFF2-40B4-BE49-F238E27FC236}">
                <a16:creationId xmlns:a16="http://schemas.microsoft.com/office/drawing/2014/main" id="{EE2FADDF-34AA-4358-A6C1-BC8676B4C4B1}"/>
              </a:ext>
            </a:extLst>
          </p:cNvPr>
          <p:cNvSpPr/>
          <p:nvPr/>
        </p:nvSpPr>
        <p:spPr>
          <a:xfrm>
            <a:off x="13460266" y="2716638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20" name="Oval 419">
            <a:extLst>
              <a:ext uri="{FF2B5EF4-FFF2-40B4-BE49-F238E27FC236}">
                <a16:creationId xmlns:a16="http://schemas.microsoft.com/office/drawing/2014/main" id="{80B4D0E5-8A62-46F2-B061-E2ECC92FD8E6}"/>
              </a:ext>
            </a:extLst>
          </p:cNvPr>
          <p:cNvSpPr/>
          <p:nvPr/>
        </p:nvSpPr>
        <p:spPr>
          <a:xfrm>
            <a:off x="13844026" y="2487539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21" name="Oval 420">
            <a:extLst>
              <a:ext uri="{FF2B5EF4-FFF2-40B4-BE49-F238E27FC236}">
                <a16:creationId xmlns:a16="http://schemas.microsoft.com/office/drawing/2014/main" id="{CEF03D43-9568-4CA9-BFA6-80FAFC25D5D1}"/>
              </a:ext>
            </a:extLst>
          </p:cNvPr>
          <p:cNvSpPr/>
          <p:nvPr/>
        </p:nvSpPr>
        <p:spPr>
          <a:xfrm>
            <a:off x="13894013" y="2688050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22" name="Oval 421">
            <a:extLst>
              <a:ext uri="{FF2B5EF4-FFF2-40B4-BE49-F238E27FC236}">
                <a16:creationId xmlns:a16="http://schemas.microsoft.com/office/drawing/2014/main" id="{6CC7E0E4-5033-42B4-96F7-E57F10F58447}"/>
              </a:ext>
            </a:extLst>
          </p:cNvPr>
          <p:cNvSpPr/>
          <p:nvPr/>
        </p:nvSpPr>
        <p:spPr>
          <a:xfrm>
            <a:off x="13528411" y="2973849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423" name="Group 422">
            <a:extLst>
              <a:ext uri="{FF2B5EF4-FFF2-40B4-BE49-F238E27FC236}">
                <a16:creationId xmlns:a16="http://schemas.microsoft.com/office/drawing/2014/main" id="{E3B2A06F-F8FB-4F0A-9F52-1FD8982E3F07}"/>
              </a:ext>
            </a:extLst>
          </p:cNvPr>
          <p:cNvGrpSpPr/>
          <p:nvPr/>
        </p:nvGrpSpPr>
        <p:grpSpPr>
          <a:xfrm>
            <a:off x="13173686" y="3569343"/>
            <a:ext cx="1077932" cy="1076788"/>
            <a:chOff x="4322454" y="2326306"/>
            <a:chExt cx="2121384" cy="2119132"/>
          </a:xfrm>
          <a:solidFill>
            <a:srgbClr val="83C937"/>
          </a:solidFill>
        </p:grpSpPr>
        <p:grpSp>
          <p:nvGrpSpPr>
            <p:cNvPr id="424" name="Group 423">
              <a:extLst>
                <a:ext uri="{FF2B5EF4-FFF2-40B4-BE49-F238E27FC236}">
                  <a16:creationId xmlns:a16="http://schemas.microsoft.com/office/drawing/2014/main" id="{A7350829-6460-4BF1-9F15-C8085A9BEAAD}"/>
                </a:ext>
              </a:extLst>
            </p:cNvPr>
            <p:cNvGrpSpPr/>
            <p:nvPr/>
          </p:nvGrpSpPr>
          <p:grpSpPr>
            <a:xfrm>
              <a:off x="4871096" y="2326306"/>
              <a:ext cx="1080000" cy="156845"/>
              <a:chOff x="4860000" y="2304000"/>
              <a:chExt cx="1080000" cy="156845"/>
            </a:xfrm>
            <a:grpFill/>
          </p:grpSpPr>
          <p:cxnSp>
            <p:nvCxnSpPr>
              <p:cNvPr id="450" name="Straight Connector 449">
                <a:extLst>
                  <a:ext uri="{FF2B5EF4-FFF2-40B4-BE49-F238E27FC236}">
                    <a16:creationId xmlns:a16="http://schemas.microsoft.com/office/drawing/2014/main" id="{1594B3DF-E4D2-4D0C-9950-0399302FFAED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1" name="Straight Connector 450">
                <a:extLst>
                  <a:ext uri="{FF2B5EF4-FFF2-40B4-BE49-F238E27FC236}">
                    <a16:creationId xmlns:a16="http://schemas.microsoft.com/office/drawing/2014/main" id="{DFDFCAA3-C7EE-48FE-9737-42C94827F77C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2" name="Straight Connector 451">
                <a:extLst>
                  <a:ext uri="{FF2B5EF4-FFF2-40B4-BE49-F238E27FC236}">
                    <a16:creationId xmlns:a16="http://schemas.microsoft.com/office/drawing/2014/main" id="{1E4E75C7-D1D4-4C59-B40F-8EEAA9734302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3" name="Straight Connector 452">
                <a:extLst>
                  <a:ext uri="{FF2B5EF4-FFF2-40B4-BE49-F238E27FC236}">
                    <a16:creationId xmlns:a16="http://schemas.microsoft.com/office/drawing/2014/main" id="{BF2570BA-4BFF-4836-ABBA-82F298B7D406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4" name="Straight Connector 453">
                <a:extLst>
                  <a:ext uri="{FF2B5EF4-FFF2-40B4-BE49-F238E27FC236}">
                    <a16:creationId xmlns:a16="http://schemas.microsoft.com/office/drawing/2014/main" id="{B9663162-9C3A-4632-8849-3E6F80D57534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5" name="Straight Connector 454">
                <a:extLst>
                  <a:ext uri="{FF2B5EF4-FFF2-40B4-BE49-F238E27FC236}">
                    <a16:creationId xmlns:a16="http://schemas.microsoft.com/office/drawing/2014/main" id="{179B9259-A790-4C21-9713-9E14E79BE23A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6" name="Straight Connector 455">
                <a:extLst>
                  <a:ext uri="{FF2B5EF4-FFF2-40B4-BE49-F238E27FC236}">
                    <a16:creationId xmlns:a16="http://schemas.microsoft.com/office/drawing/2014/main" id="{44B11223-C291-49A2-87FC-FC0A51F8F895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25" name="Group 424">
              <a:extLst>
                <a:ext uri="{FF2B5EF4-FFF2-40B4-BE49-F238E27FC236}">
                  <a16:creationId xmlns:a16="http://schemas.microsoft.com/office/drawing/2014/main" id="{F8E2C683-025B-4276-9139-5048875A44A3}"/>
                </a:ext>
              </a:extLst>
            </p:cNvPr>
            <p:cNvGrpSpPr/>
            <p:nvPr/>
          </p:nvGrpSpPr>
          <p:grpSpPr>
            <a:xfrm rot="5400000">
              <a:off x="5825416" y="3285860"/>
              <a:ext cx="1080000" cy="156845"/>
              <a:chOff x="4860000" y="2304000"/>
              <a:chExt cx="1080000" cy="156845"/>
            </a:xfrm>
            <a:grpFill/>
          </p:grpSpPr>
          <p:cxnSp>
            <p:nvCxnSpPr>
              <p:cNvPr id="443" name="Straight Connector 442">
                <a:extLst>
                  <a:ext uri="{FF2B5EF4-FFF2-40B4-BE49-F238E27FC236}">
                    <a16:creationId xmlns:a16="http://schemas.microsoft.com/office/drawing/2014/main" id="{E3B730F9-961F-47ED-B870-D0CFF180E4C8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4" name="Straight Connector 443">
                <a:extLst>
                  <a:ext uri="{FF2B5EF4-FFF2-40B4-BE49-F238E27FC236}">
                    <a16:creationId xmlns:a16="http://schemas.microsoft.com/office/drawing/2014/main" id="{3FAF032E-95A2-441B-804F-32CEF5FD76F7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5" name="Straight Connector 444">
                <a:extLst>
                  <a:ext uri="{FF2B5EF4-FFF2-40B4-BE49-F238E27FC236}">
                    <a16:creationId xmlns:a16="http://schemas.microsoft.com/office/drawing/2014/main" id="{69E86DED-D3AC-4B9B-A2DB-80EC2DEDCC4A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6" name="Straight Connector 445">
                <a:extLst>
                  <a:ext uri="{FF2B5EF4-FFF2-40B4-BE49-F238E27FC236}">
                    <a16:creationId xmlns:a16="http://schemas.microsoft.com/office/drawing/2014/main" id="{23C9CE26-84D2-43B5-934F-8CD2765CC033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7" name="Straight Connector 446">
                <a:extLst>
                  <a:ext uri="{FF2B5EF4-FFF2-40B4-BE49-F238E27FC236}">
                    <a16:creationId xmlns:a16="http://schemas.microsoft.com/office/drawing/2014/main" id="{999DB840-759E-4234-B63A-05B653D94BFE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8" name="Straight Connector 447">
                <a:extLst>
                  <a:ext uri="{FF2B5EF4-FFF2-40B4-BE49-F238E27FC236}">
                    <a16:creationId xmlns:a16="http://schemas.microsoft.com/office/drawing/2014/main" id="{55B614F2-EA45-4445-B847-3EDF5E39FA4A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9" name="Straight Connector 448">
                <a:extLst>
                  <a:ext uri="{FF2B5EF4-FFF2-40B4-BE49-F238E27FC236}">
                    <a16:creationId xmlns:a16="http://schemas.microsoft.com/office/drawing/2014/main" id="{39F72C98-C136-4D36-ABF7-30FEDB1B6647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26" name="Group 425">
              <a:extLst>
                <a:ext uri="{FF2B5EF4-FFF2-40B4-BE49-F238E27FC236}">
                  <a16:creationId xmlns:a16="http://schemas.microsoft.com/office/drawing/2014/main" id="{9CE53A1B-5C4C-418C-AF71-124157664C17}"/>
                </a:ext>
              </a:extLst>
            </p:cNvPr>
            <p:cNvGrpSpPr/>
            <p:nvPr/>
          </p:nvGrpSpPr>
          <p:grpSpPr>
            <a:xfrm>
              <a:off x="4844370" y="4288593"/>
              <a:ext cx="1080000" cy="156845"/>
              <a:chOff x="4860000" y="2304000"/>
              <a:chExt cx="1080000" cy="156845"/>
            </a:xfrm>
            <a:grpFill/>
          </p:grpSpPr>
          <p:cxnSp>
            <p:nvCxnSpPr>
              <p:cNvPr id="436" name="Straight Connector 435">
                <a:extLst>
                  <a:ext uri="{FF2B5EF4-FFF2-40B4-BE49-F238E27FC236}">
                    <a16:creationId xmlns:a16="http://schemas.microsoft.com/office/drawing/2014/main" id="{D0C9A048-E0AF-4B17-9A3E-3650493356F9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7" name="Straight Connector 436">
                <a:extLst>
                  <a:ext uri="{FF2B5EF4-FFF2-40B4-BE49-F238E27FC236}">
                    <a16:creationId xmlns:a16="http://schemas.microsoft.com/office/drawing/2014/main" id="{01E55F1B-C40D-4CBD-A15C-7CEECF84C9E5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8" name="Straight Connector 437">
                <a:extLst>
                  <a:ext uri="{FF2B5EF4-FFF2-40B4-BE49-F238E27FC236}">
                    <a16:creationId xmlns:a16="http://schemas.microsoft.com/office/drawing/2014/main" id="{6D988551-5BC8-4D67-999F-E7CFDA3D93AA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9" name="Straight Connector 438">
                <a:extLst>
                  <a:ext uri="{FF2B5EF4-FFF2-40B4-BE49-F238E27FC236}">
                    <a16:creationId xmlns:a16="http://schemas.microsoft.com/office/drawing/2014/main" id="{BC6EEE0B-8E78-478E-84D2-BF2CD9DD9529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0" name="Straight Connector 439">
                <a:extLst>
                  <a:ext uri="{FF2B5EF4-FFF2-40B4-BE49-F238E27FC236}">
                    <a16:creationId xmlns:a16="http://schemas.microsoft.com/office/drawing/2014/main" id="{4D3E41D4-D43C-40E8-A150-50F5C7001791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1" name="Straight Connector 440">
                <a:extLst>
                  <a:ext uri="{FF2B5EF4-FFF2-40B4-BE49-F238E27FC236}">
                    <a16:creationId xmlns:a16="http://schemas.microsoft.com/office/drawing/2014/main" id="{EB510E30-3502-420E-89B9-7CE95AAEEB6D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2" name="Straight Connector 441">
                <a:extLst>
                  <a:ext uri="{FF2B5EF4-FFF2-40B4-BE49-F238E27FC236}">
                    <a16:creationId xmlns:a16="http://schemas.microsoft.com/office/drawing/2014/main" id="{AA08439D-CE28-4515-A7D2-FA69521617CA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27" name="Group 426">
              <a:extLst>
                <a:ext uri="{FF2B5EF4-FFF2-40B4-BE49-F238E27FC236}">
                  <a16:creationId xmlns:a16="http://schemas.microsoft.com/office/drawing/2014/main" id="{EEE8E0C5-94F8-49C4-8AEE-733459031B7D}"/>
                </a:ext>
              </a:extLst>
            </p:cNvPr>
            <p:cNvGrpSpPr/>
            <p:nvPr/>
          </p:nvGrpSpPr>
          <p:grpSpPr>
            <a:xfrm rot="5400000">
              <a:off x="3860877" y="3307603"/>
              <a:ext cx="1080000" cy="156845"/>
              <a:chOff x="4860000" y="2304000"/>
              <a:chExt cx="1080000" cy="156845"/>
            </a:xfrm>
            <a:grpFill/>
          </p:grpSpPr>
          <p:cxnSp>
            <p:nvCxnSpPr>
              <p:cNvPr id="429" name="Straight Connector 428">
                <a:extLst>
                  <a:ext uri="{FF2B5EF4-FFF2-40B4-BE49-F238E27FC236}">
                    <a16:creationId xmlns:a16="http://schemas.microsoft.com/office/drawing/2014/main" id="{7BB49B93-B421-4A21-AF47-3B55713C612C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0" name="Straight Connector 429">
                <a:extLst>
                  <a:ext uri="{FF2B5EF4-FFF2-40B4-BE49-F238E27FC236}">
                    <a16:creationId xmlns:a16="http://schemas.microsoft.com/office/drawing/2014/main" id="{5027D036-9361-4A1B-A1C8-AC656D6D3B75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1" name="Straight Connector 430">
                <a:extLst>
                  <a:ext uri="{FF2B5EF4-FFF2-40B4-BE49-F238E27FC236}">
                    <a16:creationId xmlns:a16="http://schemas.microsoft.com/office/drawing/2014/main" id="{B9B44868-B9FC-4870-BE73-2A16DE9DBCFE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2" name="Straight Connector 431">
                <a:extLst>
                  <a:ext uri="{FF2B5EF4-FFF2-40B4-BE49-F238E27FC236}">
                    <a16:creationId xmlns:a16="http://schemas.microsoft.com/office/drawing/2014/main" id="{02314525-83E0-48D2-850D-16136026325E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3" name="Straight Connector 432">
                <a:extLst>
                  <a:ext uri="{FF2B5EF4-FFF2-40B4-BE49-F238E27FC236}">
                    <a16:creationId xmlns:a16="http://schemas.microsoft.com/office/drawing/2014/main" id="{6C16FB0B-4006-4BDD-AFE4-E9E6A10CE0D6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4" name="Straight Connector 433">
                <a:extLst>
                  <a:ext uri="{FF2B5EF4-FFF2-40B4-BE49-F238E27FC236}">
                    <a16:creationId xmlns:a16="http://schemas.microsoft.com/office/drawing/2014/main" id="{70C95CE8-6F31-4284-9F32-A07138BD2041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5" name="Straight Connector 434">
                <a:extLst>
                  <a:ext uri="{FF2B5EF4-FFF2-40B4-BE49-F238E27FC236}">
                    <a16:creationId xmlns:a16="http://schemas.microsoft.com/office/drawing/2014/main" id="{A4CB9ECB-72FD-4084-AF18-3B25C534D0C9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28" name="Freeform: Shape 427">
              <a:extLst>
                <a:ext uri="{FF2B5EF4-FFF2-40B4-BE49-F238E27FC236}">
                  <a16:creationId xmlns:a16="http://schemas.microsoft.com/office/drawing/2014/main" id="{A24D99A1-958C-423E-8E6F-09A4075E3351}"/>
                </a:ext>
              </a:extLst>
            </p:cNvPr>
            <p:cNvSpPr/>
            <p:nvPr/>
          </p:nvSpPr>
          <p:spPr>
            <a:xfrm>
              <a:off x="4484370" y="2486025"/>
              <a:ext cx="1800000" cy="1800000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grpFill/>
            <a:ln w="381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  <p:sp>
        <p:nvSpPr>
          <p:cNvPr id="457" name="Freeform: Shape 456">
            <a:extLst>
              <a:ext uri="{FF2B5EF4-FFF2-40B4-BE49-F238E27FC236}">
                <a16:creationId xmlns:a16="http://schemas.microsoft.com/office/drawing/2014/main" id="{9DD06C30-7021-48AC-AFFC-3184966207AE}"/>
              </a:ext>
            </a:extLst>
          </p:cNvPr>
          <p:cNvSpPr/>
          <p:nvPr/>
        </p:nvSpPr>
        <p:spPr>
          <a:xfrm>
            <a:off x="13384088" y="3783475"/>
            <a:ext cx="659567" cy="659567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ABDB77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grpSp>
        <p:nvGrpSpPr>
          <p:cNvPr id="458" name="Group 457">
            <a:extLst>
              <a:ext uri="{FF2B5EF4-FFF2-40B4-BE49-F238E27FC236}">
                <a16:creationId xmlns:a16="http://schemas.microsoft.com/office/drawing/2014/main" id="{00D36624-6A72-4CD6-BFA6-D02664629937}"/>
              </a:ext>
            </a:extLst>
          </p:cNvPr>
          <p:cNvGrpSpPr/>
          <p:nvPr/>
        </p:nvGrpSpPr>
        <p:grpSpPr>
          <a:xfrm>
            <a:off x="13405051" y="4215886"/>
            <a:ext cx="240902" cy="45719"/>
            <a:chOff x="3494087" y="1512707"/>
            <a:chExt cx="460682" cy="143545"/>
          </a:xfrm>
        </p:grpSpPr>
        <p:cxnSp>
          <p:nvCxnSpPr>
            <p:cNvPr id="459" name="Straight Connector 458">
              <a:extLst>
                <a:ext uri="{FF2B5EF4-FFF2-40B4-BE49-F238E27FC236}">
                  <a16:creationId xmlns:a16="http://schemas.microsoft.com/office/drawing/2014/main" id="{A32A1160-7698-4953-A6BE-65CA9D3D070D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3494087" y="1512707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0" name="Straight Connector 459">
              <a:extLst>
                <a:ext uri="{FF2B5EF4-FFF2-40B4-BE49-F238E27FC236}">
                  <a16:creationId xmlns:a16="http://schemas.microsoft.com/office/drawing/2014/main" id="{E5B13C86-DB06-43DF-88CE-DC1256BE57AB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512708"/>
              <a:ext cx="0" cy="143544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1" name="Straight Connector 460">
              <a:extLst>
                <a:ext uri="{FF2B5EF4-FFF2-40B4-BE49-F238E27FC236}">
                  <a16:creationId xmlns:a16="http://schemas.microsoft.com/office/drawing/2014/main" id="{9976ED0F-A9D5-424D-A491-3CB0E9407047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656252"/>
              <a:ext cx="14026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2" name="Oval 461">
            <a:extLst>
              <a:ext uri="{FF2B5EF4-FFF2-40B4-BE49-F238E27FC236}">
                <a16:creationId xmlns:a16="http://schemas.microsoft.com/office/drawing/2014/main" id="{148DED37-0D0F-425D-BBB7-6B738B9411E9}"/>
              </a:ext>
            </a:extLst>
          </p:cNvPr>
          <p:cNvSpPr/>
          <p:nvPr/>
        </p:nvSpPr>
        <p:spPr>
          <a:xfrm rot="10800000">
            <a:off x="13645982" y="4217413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463" name="Group 462">
            <a:extLst>
              <a:ext uri="{FF2B5EF4-FFF2-40B4-BE49-F238E27FC236}">
                <a16:creationId xmlns:a16="http://schemas.microsoft.com/office/drawing/2014/main" id="{A7C0A5C0-38B8-4314-8506-99E83E06C33E}"/>
              </a:ext>
            </a:extLst>
          </p:cNvPr>
          <p:cNvGrpSpPr/>
          <p:nvPr/>
        </p:nvGrpSpPr>
        <p:grpSpPr>
          <a:xfrm>
            <a:off x="13936032" y="4268977"/>
            <a:ext cx="91463" cy="140928"/>
            <a:chOff x="4439732" y="1735257"/>
            <a:chExt cx="249650" cy="266260"/>
          </a:xfrm>
        </p:grpSpPr>
        <p:cxnSp>
          <p:nvCxnSpPr>
            <p:cNvPr id="464" name="Straight Connector 463">
              <a:extLst>
                <a:ext uri="{FF2B5EF4-FFF2-40B4-BE49-F238E27FC236}">
                  <a16:creationId xmlns:a16="http://schemas.microsoft.com/office/drawing/2014/main" id="{E9C9799B-12E1-43BE-904A-CFBB983A174D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5" name="Straight Connector 464">
              <a:extLst>
                <a:ext uri="{FF2B5EF4-FFF2-40B4-BE49-F238E27FC236}">
                  <a16:creationId xmlns:a16="http://schemas.microsoft.com/office/drawing/2014/main" id="{922B8C5C-A0BE-4AAC-8EA6-B63998D28A34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6" name="Oval 465">
            <a:extLst>
              <a:ext uri="{FF2B5EF4-FFF2-40B4-BE49-F238E27FC236}">
                <a16:creationId xmlns:a16="http://schemas.microsoft.com/office/drawing/2014/main" id="{92070A22-2AC2-445F-B934-7C43CD5B8411}"/>
              </a:ext>
            </a:extLst>
          </p:cNvPr>
          <p:cNvSpPr/>
          <p:nvPr/>
        </p:nvSpPr>
        <p:spPr>
          <a:xfrm rot="5400000">
            <a:off x="13890773" y="4183314"/>
            <a:ext cx="90515" cy="91465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467" name="Group 466">
            <a:extLst>
              <a:ext uri="{FF2B5EF4-FFF2-40B4-BE49-F238E27FC236}">
                <a16:creationId xmlns:a16="http://schemas.microsoft.com/office/drawing/2014/main" id="{9709A2B6-505A-433A-A538-6D60099D50CD}"/>
              </a:ext>
            </a:extLst>
          </p:cNvPr>
          <p:cNvGrpSpPr/>
          <p:nvPr/>
        </p:nvGrpSpPr>
        <p:grpSpPr>
          <a:xfrm rot="16200000">
            <a:off x="13626577" y="3797527"/>
            <a:ext cx="150485" cy="140928"/>
            <a:chOff x="4439732" y="1735257"/>
            <a:chExt cx="249650" cy="266260"/>
          </a:xfrm>
        </p:grpSpPr>
        <p:cxnSp>
          <p:nvCxnSpPr>
            <p:cNvPr id="468" name="Straight Connector 467">
              <a:extLst>
                <a:ext uri="{FF2B5EF4-FFF2-40B4-BE49-F238E27FC236}">
                  <a16:creationId xmlns:a16="http://schemas.microsoft.com/office/drawing/2014/main" id="{2FEA76CD-5201-4B68-90FD-EFF992802A95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9" name="Straight Connector 468">
              <a:extLst>
                <a:ext uri="{FF2B5EF4-FFF2-40B4-BE49-F238E27FC236}">
                  <a16:creationId xmlns:a16="http://schemas.microsoft.com/office/drawing/2014/main" id="{9484AED1-1FD4-4AD9-930B-E8D1BB16CACA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0" name="Oval 469">
            <a:extLst>
              <a:ext uri="{FF2B5EF4-FFF2-40B4-BE49-F238E27FC236}">
                <a16:creationId xmlns:a16="http://schemas.microsoft.com/office/drawing/2014/main" id="{BF9F67AC-3D4B-4615-9CB4-F77571F3645E}"/>
              </a:ext>
            </a:extLst>
          </p:cNvPr>
          <p:cNvSpPr/>
          <p:nvPr/>
        </p:nvSpPr>
        <p:spPr>
          <a:xfrm>
            <a:off x="13545225" y="3900061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471" name="Group 470">
            <a:extLst>
              <a:ext uri="{FF2B5EF4-FFF2-40B4-BE49-F238E27FC236}">
                <a16:creationId xmlns:a16="http://schemas.microsoft.com/office/drawing/2014/main" id="{5822885E-434D-4A19-B7EF-FA6626F44D87}"/>
              </a:ext>
            </a:extLst>
          </p:cNvPr>
          <p:cNvGrpSpPr/>
          <p:nvPr/>
        </p:nvGrpSpPr>
        <p:grpSpPr>
          <a:xfrm>
            <a:off x="13772284" y="3967833"/>
            <a:ext cx="258856" cy="90000"/>
            <a:chOff x="4268071" y="1075055"/>
            <a:chExt cx="482298" cy="197661"/>
          </a:xfrm>
        </p:grpSpPr>
        <p:cxnSp>
          <p:nvCxnSpPr>
            <p:cNvPr id="472" name="Straight Connector 471">
              <a:extLst>
                <a:ext uri="{FF2B5EF4-FFF2-40B4-BE49-F238E27FC236}">
                  <a16:creationId xmlns:a16="http://schemas.microsoft.com/office/drawing/2014/main" id="{5A26999F-2A31-49D4-AF49-29EA2EB668D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29947" y="1075055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3" name="Straight Connector 472">
              <a:extLst>
                <a:ext uri="{FF2B5EF4-FFF2-40B4-BE49-F238E27FC236}">
                  <a16:creationId xmlns:a16="http://schemas.microsoft.com/office/drawing/2014/main" id="{B368578B-2C16-4F63-A295-C0215DE112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68071" y="1075055"/>
              <a:ext cx="161876" cy="197661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4" name="Oval 473">
            <a:extLst>
              <a:ext uri="{FF2B5EF4-FFF2-40B4-BE49-F238E27FC236}">
                <a16:creationId xmlns:a16="http://schemas.microsoft.com/office/drawing/2014/main" id="{38B9908A-3388-44DA-901D-EF1112B146E3}"/>
              </a:ext>
            </a:extLst>
          </p:cNvPr>
          <p:cNvSpPr/>
          <p:nvPr/>
        </p:nvSpPr>
        <p:spPr>
          <a:xfrm>
            <a:off x="13705881" y="4028876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475" name="Oval 474">
            <a:extLst>
              <a:ext uri="{FF2B5EF4-FFF2-40B4-BE49-F238E27FC236}">
                <a16:creationId xmlns:a16="http://schemas.microsoft.com/office/drawing/2014/main" id="{ED632885-0B33-40BF-8DD4-E5AE31002818}"/>
              </a:ext>
            </a:extLst>
          </p:cNvPr>
          <p:cNvSpPr/>
          <p:nvPr/>
        </p:nvSpPr>
        <p:spPr>
          <a:xfrm>
            <a:off x="13475405" y="4095944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76" name="Oval 475">
            <a:extLst>
              <a:ext uri="{FF2B5EF4-FFF2-40B4-BE49-F238E27FC236}">
                <a16:creationId xmlns:a16="http://schemas.microsoft.com/office/drawing/2014/main" id="{C2EFD361-8402-4928-BC8F-550DA45B92B0}"/>
              </a:ext>
            </a:extLst>
          </p:cNvPr>
          <p:cNvSpPr/>
          <p:nvPr/>
        </p:nvSpPr>
        <p:spPr>
          <a:xfrm>
            <a:off x="13859165" y="3866845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77" name="Oval 476">
            <a:extLst>
              <a:ext uri="{FF2B5EF4-FFF2-40B4-BE49-F238E27FC236}">
                <a16:creationId xmlns:a16="http://schemas.microsoft.com/office/drawing/2014/main" id="{9FAD2C6A-6C0A-487F-BDD3-55FB22DF0FC4}"/>
              </a:ext>
            </a:extLst>
          </p:cNvPr>
          <p:cNvSpPr/>
          <p:nvPr/>
        </p:nvSpPr>
        <p:spPr>
          <a:xfrm>
            <a:off x="13909152" y="4067356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78" name="Oval 477">
            <a:extLst>
              <a:ext uri="{FF2B5EF4-FFF2-40B4-BE49-F238E27FC236}">
                <a16:creationId xmlns:a16="http://schemas.microsoft.com/office/drawing/2014/main" id="{A686C280-8791-45D5-8503-EDEB5512C37A}"/>
              </a:ext>
            </a:extLst>
          </p:cNvPr>
          <p:cNvSpPr/>
          <p:nvPr/>
        </p:nvSpPr>
        <p:spPr>
          <a:xfrm>
            <a:off x="13543550" y="4353155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79" name="Rectangle: Rounded Corners 478">
            <a:extLst>
              <a:ext uri="{FF2B5EF4-FFF2-40B4-BE49-F238E27FC236}">
                <a16:creationId xmlns:a16="http://schemas.microsoft.com/office/drawing/2014/main" id="{685802A1-3041-43F0-B78E-6205B39F4191}"/>
              </a:ext>
            </a:extLst>
          </p:cNvPr>
          <p:cNvSpPr/>
          <p:nvPr/>
        </p:nvSpPr>
        <p:spPr>
          <a:xfrm>
            <a:off x="8411107" y="2058946"/>
            <a:ext cx="1514416" cy="1009963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480" name="Oval 479">
            <a:extLst>
              <a:ext uri="{FF2B5EF4-FFF2-40B4-BE49-F238E27FC236}">
                <a16:creationId xmlns:a16="http://schemas.microsoft.com/office/drawing/2014/main" id="{D5F89A26-400D-4E8F-BF1C-5A9D603D2E34}"/>
              </a:ext>
            </a:extLst>
          </p:cNvPr>
          <p:cNvSpPr/>
          <p:nvPr/>
        </p:nvSpPr>
        <p:spPr>
          <a:xfrm>
            <a:off x="8608076" y="2210694"/>
            <a:ext cx="704052" cy="704050"/>
          </a:xfrm>
          <a:prstGeom prst="ellipse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481" name="Group 480">
            <a:extLst>
              <a:ext uri="{FF2B5EF4-FFF2-40B4-BE49-F238E27FC236}">
                <a16:creationId xmlns:a16="http://schemas.microsoft.com/office/drawing/2014/main" id="{345B0524-974C-4439-9643-706CE82C73E7}"/>
              </a:ext>
            </a:extLst>
          </p:cNvPr>
          <p:cNvGrpSpPr/>
          <p:nvPr/>
        </p:nvGrpSpPr>
        <p:grpSpPr>
          <a:xfrm>
            <a:off x="8712394" y="2308489"/>
            <a:ext cx="508416" cy="508136"/>
            <a:chOff x="6728636" y="653558"/>
            <a:chExt cx="421289" cy="421057"/>
          </a:xfrm>
        </p:grpSpPr>
        <p:sp>
          <p:nvSpPr>
            <p:cNvPr id="482" name="Teardrop 481">
              <a:extLst>
                <a:ext uri="{FF2B5EF4-FFF2-40B4-BE49-F238E27FC236}">
                  <a16:creationId xmlns:a16="http://schemas.microsoft.com/office/drawing/2014/main" id="{644369B2-CF97-43CE-92B3-A6D22FD772C8}"/>
                </a:ext>
              </a:extLst>
            </p:cNvPr>
            <p:cNvSpPr/>
            <p:nvPr/>
          </p:nvSpPr>
          <p:spPr>
            <a:xfrm>
              <a:off x="6728636" y="883800"/>
              <a:ext cx="188895" cy="183316"/>
            </a:xfrm>
            <a:prstGeom prst="teardrop">
              <a:avLst>
                <a:gd name="adj" fmla="val 123391"/>
              </a:avLst>
            </a:prstGeom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483" name="Teardrop 482">
              <a:extLst>
                <a:ext uri="{FF2B5EF4-FFF2-40B4-BE49-F238E27FC236}">
                  <a16:creationId xmlns:a16="http://schemas.microsoft.com/office/drawing/2014/main" id="{2E93CBE5-5710-4B49-97AD-0A8BB615F5BB}"/>
                </a:ext>
              </a:extLst>
            </p:cNvPr>
            <p:cNvSpPr/>
            <p:nvPr/>
          </p:nvSpPr>
          <p:spPr>
            <a:xfrm rot="5400000">
              <a:off x="6730684" y="656348"/>
              <a:ext cx="188895" cy="183316"/>
            </a:xfrm>
            <a:prstGeom prst="teardrop">
              <a:avLst>
                <a:gd name="adj" fmla="val 122963"/>
              </a:avLst>
            </a:prstGeom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484" name="Teardrop 483">
              <a:extLst>
                <a:ext uri="{FF2B5EF4-FFF2-40B4-BE49-F238E27FC236}">
                  <a16:creationId xmlns:a16="http://schemas.microsoft.com/office/drawing/2014/main" id="{DAB22780-D4D7-4EE8-A40C-DF5130608C86}"/>
                </a:ext>
              </a:extLst>
            </p:cNvPr>
            <p:cNvSpPr/>
            <p:nvPr/>
          </p:nvSpPr>
          <p:spPr>
            <a:xfrm rot="10800000">
              <a:off x="6961030" y="659138"/>
              <a:ext cx="188895" cy="183316"/>
            </a:xfrm>
            <a:prstGeom prst="teardrop">
              <a:avLst>
                <a:gd name="adj" fmla="val 123144"/>
              </a:avLst>
            </a:prstGeom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485" name="Teardrop 484">
              <a:extLst>
                <a:ext uri="{FF2B5EF4-FFF2-40B4-BE49-F238E27FC236}">
                  <a16:creationId xmlns:a16="http://schemas.microsoft.com/office/drawing/2014/main" id="{D3470567-D0FD-4B6B-A5BA-01ADD4336B8C}"/>
                </a:ext>
              </a:extLst>
            </p:cNvPr>
            <p:cNvSpPr/>
            <p:nvPr/>
          </p:nvSpPr>
          <p:spPr>
            <a:xfrm rot="16200000">
              <a:off x="6956497" y="888510"/>
              <a:ext cx="188895" cy="183316"/>
            </a:xfrm>
            <a:prstGeom prst="teardrop">
              <a:avLst>
                <a:gd name="adj" fmla="val 122963"/>
              </a:avLst>
            </a:prstGeom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</p:grpSp>
      <p:sp>
        <p:nvSpPr>
          <p:cNvPr id="486" name="Oval 485">
            <a:extLst>
              <a:ext uri="{FF2B5EF4-FFF2-40B4-BE49-F238E27FC236}">
                <a16:creationId xmlns:a16="http://schemas.microsoft.com/office/drawing/2014/main" id="{47278FC7-C895-41B8-B404-93024A068839}"/>
              </a:ext>
            </a:extLst>
          </p:cNvPr>
          <p:cNvSpPr/>
          <p:nvPr/>
        </p:nvSpPr>
        <p:spPr>
          <a:xfrm>
            <a:off x="8906928" y="2497203"/>
            <a:ext cx="104912" cy="104912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487" name="Rectangle: Rounded Corners 486">
            <a:extLst>
              <a:ext uri="{FF2B5EF4-FFF2-40B4-BE49-F238E27FC236}">
                <a16:creationId xmlns:a16="http://schemas.microsoft.com/office/drawing/2014/main" id="{AA373378-F8FD-4785-B0EE-71E3CCCC60F4}"/>
              </a:ext>
            </a:extLst>
          </p:cNvPr>
          <p:cNvSpPr/>
          <p:nvPr/>
        </p:nvSpPr>
        <p:spPr>
          <a:xfrm>
            <a:off x="9518041" y="2199865"/>
            <a:ext cx="61870" cy="726096"/>
          </a:xfrm>
          <a:prstGeom prst="roundRect">
            <a:avLst/>
          </a:prstGeom>
          <a:solidFill>
            <a:schemeClr val="bg1">
              <a:lumMod val="5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488" name="Rectangle: Rounded Corners 487">
            <a:extLst>
              <a:ext uri="{FF2B5EF4-FFF2-40B4-BE49-F238E27FC236}">
                <a16:creationId xmlns:a16="http://schemas.microsoft.com/office/drawing/2014/main" id="{3EF1049C-CAA5-41AA-B20C-1D7D8E3C7720}"/>
              </a:ext>
            </a:extLst>
          </p:cNvPr>
          <p:cNvSpPr/>
          <p:nvPr/>
        </p:nvSpPr>
        <p:spPr>
          <a:xfrm>
            <a:off x="9654369" y="2199291"/>
            <a:ext cx="61870" cy="726096"/>
          </a:xfrm>
          <a:prstGeom prst="roundRect">
            <a:avLst/>
          </a:prstGeom>
          <a:solidFill>
            <a:schemeClr val="bg1">
              <a:lumMod val="5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489" name="Rectangle: Rounded Corners 488">
            <a:extLst>
              <a:ext uri="{FF2B5EF4-FFF2-40B4-BE49-F238E27FC236}">
                <a16:creationId xmlns:a16="http://schemas.microsoft.com/office/drawing/2014/main" id="{62A6EA5D-4C5A-478F-9499-B5246A660DE0}"/>
              </a:ext>
            </a:extLst>
          </p:cNvPr>
          <p:cNvSpPr/>
          <p:nvPr/>
        </p:nvSpPr>
        <p:spPr>
          <a:xfrm>
            <a:off x="10802061" y="2188998"/>
            <a:ext cx="1762527" cy="119491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490" name="Rectangle: Rounded Corners 489">
            <a:extLst>
              <a:ext uri="{FF2B5EF4-FFF2-40B4-BE49-F238E27FC236}">
                <a16:creationId xmlns:a16="http://schemas.microsoft.com/office/drawing/2014/main" id="{B19EE371-D525-4052-B9D8-D58D65B9FC11}"/>
              </a:ext>
            </a:extLst>
          </p:cNvPr>
          <p:cNvSpPr/>
          <p:nvPr/>
        </p:nvSpPr>
        <p:spPr>
          <a:xfrm>
            <a:off x="10802061" y="2338269"/>
            <a:ext cx="1762527" cy="100988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491" name="Rectangle: Rounded Corners 490">
            <a:extLst>
              <a:ext uri="{FF2B5EF4-FFF2-40B4-BE49-F238E27FC236}">
                <a16:creationId xmlns:a16="http://schemas.microsoft.com/office/drawing/2014/main" id="{523F365F-6275-47CD-93F3-BFD38F1507F8}"/>
              </a:ext>
            </a:extLst>
          </p:cNvPr>
          <p:cNvSpPr/>
          <p:nvPr/>
        </p:nvSpPr>
        <p:spPr>
          <a:xfrm>
            <a:off x="10799840" y="2487546"/>
            <a:ext cx="1762527" cy="100988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492" name="Rectangle: Rounded Corners 491">
            <a:extLst>
              <a:ext uri="{FF2B5EF4-FFF2-40B4-BE49-F238E27FC236}">
                <a16:creationId xmlns:a16="http://schemas.microsoft.com/office/drawing/2014/main" id="{368E54DC-8F99-4B50-B818-4F37E2054913}"/>
              </a:ext>
            </a:extLst>
          </p:cNvPr>
          <p:cNvSpPr/>
          <p:nvPr/>
        </p:nvSpPr>
        <p:spPr>
          <a:xfrm>
            <a:off x="10802592" y="2646010"/>
            <a:ext cx="1762527" cy="100988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493" name="Rectangle: Rounded Corners 492">
            <a:extLst>
              <a:ext uri="{FF2B5EF4-FFF2-40B4-BE49-F238E27FC236}">
                <a16:creationId xmlns:a16="http://schemas.microsoft.com/office/drawing/2014/main" id="{7A18F92C-CA75-4FC1-B07A-4D1CB5B3F284}"/>
              </a:ext>
            </a:extLst>
          </p:cNvPr>
          <p:cNvSpPr/>
          <p:nvPr/>
        </p:nvSpPr>
        <p:spPr>
          <a:xfrm>
            <a:off x="10802592" y="2795280"/>
            <a:ext cx="1762527" cy="100988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494" name="Rectangle: Rounded Corners 493">
            <a:extLst>
              <a:ext uri="{FF2B5EF4-FFF2-40B4-BE49-F238E27FC236}">
                <a16:creationId xmlns:a16="http://schemas.microsoft.com/office/drawing/2014/main" id="{81262645-32E7-478B-8EA7-B1467256732E}"/>
              </a:ext>
            </a:extLst>
          </p:cNvPr>
          <p:cNvSpPr/>
          <p:nvPr/>
        </p:nvSpPr>
        <p:spPr>
          <a:xfrm>
            <a:off x="10799840" y="2944550"/>
            <a:ext cx="1762527" cy="100988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pic>
        <p:nvPicPr>
          <p:cNvPr id="495" name="Graphic 494">
            <a:extLst>
              <a:ext uri="{FF2B5EF4-FFF2-40B4-BE49-F238E27FC236}">
                <a16:creationId xmlns:a16="http://schemas.microsoft.com/office/drawing/2014/main" id="{DEB38866-AC7A-4348-9340-7685B9EF17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74044" y="3261914"/>
            <a:ext cx="960671" cy="69235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496" name="Graphic 495">
            <a:extLst>
              <a:ext uri="{FF2B5EF4-FFF2-40B4-BE49-F238E27FC236}">
                <a16:creationId xmlns:a16="http://schemas.microsoft.com/office/drawing/2014/main" id="{BF9E6458-FABA-43CB-AD70-6A3EF4F29A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74044" y="4052369"/>
            <a:ext cx="960671" cy="69235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497" name="Graphic 496">
            <a:extLst>
              <a:ext uri="{FF2B5EF4-FFF2-40B4-BE49-F238E27FC236}">
                <a16:creationId xmlns:a16="http://schemas.microsoft.com/office/drawing/2014/main" id="{F93693BB-6EEE-491F-88FE-62C35625DC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762790" y="4052369"/>
            <a:ext cx="960671" cy="69235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498" name="Graphic 497">
            <a:extLst>
              <a:ext uri="{FF2B5EF4-FFF2-40B4-BE49-F238E27FC236}">
                <a16:creationId xmlns:a16="http://schemas.microsoft.com/office/drawing/2014/main" id="{CCA8DF06-3710-40B0-B21E-CB1026A12F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762790" y="3261098"/>
            <a:ext cx="960671" cy="69235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499" name="Group 498">
            <a:extLst>
              <a:ext uri="{FF2B5EF4-FFF2-40B4-BE49-F238E27FC236}">
                <a16:creationId xmlns:a16="http://schemas.microsoft.com/office/drawing/2014/main" id="{25AC5F69-897F-4742-AAEF-C6EE9F52179E}"/>
              </a:ext>
            </a:extLst>
          </p:cNvPr>
          <p:cNvGrpSpPr/>
          <p:nvPr/>
        </p:nvGrpSpPr>
        <p:grpSpPr>
          <a:xfrm rot="535198">
            <a:off x="10660707" y="3428607"/>
            <a:ext cx="493672" cy="111446"/>
            <a:chOff x="313065" y="4874207"/>
            <a:chExt cx="570886" cy="128877"/>
          </a:xfrm>
        </p:grpSpPr>
        <p:grpSp>
          <p:nvGrpSpPr>
            <p:cNvPr id="500" name="Group 499">
              <a:extLst>
                <a:ext uri="{FF2B5EF4-FFF2-40B4-BE49-F238E27FC236}">
                  <a16:creationId xmlns:a16="http://schemas.microsoft.com/office/drawing/2014/main" id="{6109B168-6763-4CDD-AFD6-192BC43D3A9C}"/>
                </a:ext>
              </a:extLst>
            </p:cNvPr>
            <p:cNvGrpSpPr/>
            <p:nvPr/>
          </p:nvGrpSpPr>
          <p:grpSpPr>
            <a:xfrm>
              <a:off x="313065" y="4874207"/>
              <a:ext cx="570886" cy="128877"/>
              <a:chOff x="313065" y="4874207"/>
              <a:chExt cx="570886" cy="128877"/>
            </a:xfrm>
          </p:grpSpPr>
          <p:sp>
            <p:nvSpPr>
              <p:cNvPr id="502" name="Freeform: Shape 501">
                <a:extLst>
                  <a:ext uri="{FF2B5EF4-FFF2-40B4-BE49-F238E27FC236}">
                    <a16:creationId xmlns:a16="http://schemas.microsoft.com/office/drawing/2014/main" id="{4A041997-1B0A-4259-8257-F3B144D23F20}"/>
                  </a:ext>
                </a:extLst>
              </p:cNvPr>
              <p:cNvSpPr/>
              <p:nvPr/>
            </p:nvSpPr>
            <p:spPr>
              <a:xfrm rot="16200000">
                <a:off x="646849" y="4765981"/>
                <a:ext cx="126000" cy="348205"/>
              </a:xfrm>
              <a:custGeom>
                <a:avLst/>
                <a:gdLst>
                  <a:gd name="connsiteX0" fmla="*/ 63000 w 126000"/>
                  <a:gd name="connsiteY0" fmla="*/ 0 h 348205"/>
                  <a:gd name="connsiteX1" fmla="*/ 126000 w 126000"/>
                  <a:gd name="connsiteY1" fmla="*/ 72000 h 348205"/>
                  <a:gd name="connsiteX2" fmla="*/ 124188 w 126000"/>
                  <a:gd name="connsiteY2" fmla="*/ 82260 h 348205"/>
                  <a:gd name="connsiteX3" fmla="*/ 124586 w 126000"/>
                  <a:gd name="connsiteY3" fmla="*/ 82260 h 348205"/>
                  <a:gd name="connsiteX4" fmla="*/ 100106 w 126000"/>
                  <a:gd name="connsiteY4" fmla="*/ 348205 h 348205"/>
                  <a:gd name="connsiteX5" fmla="*/ 26666 w 126000"/>
                  <a:gd name="connsiteY5" fmla="*/ 348205 h 348205"/>
                  <a:gd name="connsiteX6" fmla="*/ 2592 w 126000"/>
                  <a:gd name="connsiteY6" fmla="*/ 86675 h 348205"/>
                  <a:gd name="connsiteX7" fmla="*/ 0 w 126000"/>
                  <a:gd name="connsiteY7" fmla="*/ 72000 h 348205"/>
                  <a:gd name="connsiteX8" fmla="*/ 63000 w 126000"/>
                  <a:gd name="connsiteY8" fmla="*/ 0 h 3482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6000" h="348205">
                    <a:moveTo>
                      <a:pt x="63000" y="0"/>
                    </a:moveTo>
                    <a:cubicBezTo>
                      <a:pt x="97794" y="0"/>
                      <a:pt x="126000" y="32235"/>
                      <a:pt x="126000" y="72000"/>
                    </a:cubicBezTo>
                    <a:lnTo>
                      <a:pt x="124188" y="82260"/>
                    </a:lnTo>
                    <a:lnTo>
                      <a:pt x="124586" y="82260"/>
                    </a:lnTo>
                    <a:lnTo>
                      <a:pt x="100106" y="348205"/>
                    </a:lnTo>
                    <a:lnTo>
                      <a:pt x="26666" y="348205"/>
                    </a:lnTo>
                    <a:lnTo>
                      <a:pt x="2592" y="86675"/>
                    </a:lnTo>
                    <a:lnTo>
                      <a:pt x="0" y="72000"/>
                    </a:lnTo>
                    <a:cubicBezTo>
                      <a:pt x="0" y="32235"/>
                      <a:pt x="28206" y="0"/>
                      <a:pt x="63000" y="0"/>
                    </a:cubicBezTo>
                    <a:close/>
                  </a:path>
                </a:pathLst>
              </a:custGeom>
              <a:solidFill>
                <a:srgbClr val="FFC000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503" name="Freeform: Shape 502">
                <a:extLst>
                  <a:ext uri="{FF2B5EF4-FFF2-40B4-BE49-F238E27FC236}">
                    <a16:creationId xmlns:a16="http://schemas.microsoft.com/office/drawing/2014/main" id="{E91FE050-CF58-4045-AE9D-89F6F99744AC}"/>
                  </a:ext>
                </a:extLst>
              </p:cNvPr>
              <p:cNvSpPr/>
              <p:nvPr/>
            </p:nvSpPr>
            <p:spPr>
              <a:xfrm rot="5400000">
                <a:off x="424168" y="4763104"/>
                <a:ext cx="126000" cy="348205"/>
              </a:xfrm>
              <a:custGeom>
                <a:avLst/>
                <a:gdLst>
                  <a:gd name="connsiteX0" fmla="*/ 63000 w 126000"/>
                  <a:gd name="connsiteY0" fmla="*/ 0 h 348205"/>
                  <a:gd name="connsiteX1" fmla="*/ 126000 w 126000"/>
                  <a:gd name="connsiteY1" fmla="*/ 72000 h 348205"/>
                  <a:gd name="connsiteX2" fmla="*/ 124188 w 126000"/>
                  <a:gd name="connsiteY2" fmla="*/ 82260 h 348205"/>
                  <a:gd name="connsiteX3" fmla="*/ 124586 w 126000"/>
                  <a:gd name="connsiteY3" fmla="*/ 82260 h 348205"/>
                  <a:gd name="connsiteX4" fmla="*/ 100106 w 126000"/>
                  <a:gd name="connsiteY4" fmla="*/ 348205 h 348205"/>
                  <a:gd name="connsiteX5" fmla="*/ 26666 w 126000"/>
                  <a:gd name="connsiteY5" fmla="*/ 348205 h 348205"/>
                  <a:gd name="connsiteX6" fmla="*/ 2592 w 126000"/>
                  <a:gd name="connsiteY6" fmla="*/ 86675 h 348205"/>
                  <a:gd name="connsiteX7" fmla="*/ 0 w 126000"/>
                  <a:gd name="connsiteY7" fmla="*/ 72000 h 348205"/>
                  <a:gd name="connsiteX8" fmla="*/ 63000 w 126000"/>
                  <a:gd name="connsiteY8" fmla="*/ 0 h 3482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6000" h="348205">
                    <a:moveTo>
                      <a:pt x="63000" y="0"/>
                    </a:moveTo>
                    <a:cubicBezTo>
                      <a:pt x="97794" y="0"/>
                      <a:pt x="126000" y="32235"/>
                      <a:pt x="126000" y="72000"/>
                    </a:cubicBezTo>
                    <a:lnTo>
                      <a:pt x="124188" y="82260"/>
                    </a:lnTo>
                    <a:lnTo>
                      <a:pt x="124586" y="82260"/>
                    </a:lnTo>
                    <a:lnTo>
                      <a:pt x="100106" y="348205"/>
                    </a:lnTo>
                    <a:lnTo>
                      <a:pt x="26666" y="348205"/>
                    </a:lnTo>
                    <a:lnTo>
                      <a:pt x="2592" y="86675"/>
                    </a:lnTo>
                    <a:lnTo>
                      <a:pt x="0" y="72000"/>
                    </a:lnTo>
                    <a:cubicBezTo>
                      <a:pt x="0" y="32235"/>
                      <a:pt x="28206" y="0"/>
                      <a:pt x="63000" y="0"/>
                    </a:cubicBezTo>
                    <a:close/>
                  </a:path>
                </a:pathLst>
              </a:custGeom>
              <a:noFill/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</p:grpSp>
        <p:sp>
          <p:nvSpPr>
            <p:cNvPr id="501" name="Oval 500">
              <a:extLst>
                <a:ext uri="{FF2B5EF4-FFF2-40B4-BE49-F238E27FC236}">
                  <a16:creationId xmlns:a16="http://schemas.microsoft.com/office/drawing/2014/main" id="{1E4DF051-29F4-4653-843D-F1FF5B4511C4}"/>
                </a:ext>
              </a:extLst>
            </p:cNvPr>
            <p:cNvSpPr/>
            <p:nvPr/>
          </p:nvSpPr>
          <p:spPr>
            <a:xfrm>
              <a:off x="581454" y="4916727"/>
              <a:ext cx="45719" cy="45719"/>
            </a:xfrm>
            <a:prstGeom prst="ellipse">
              <a:avLst/>
            </a:prstGeom>
            <a:solidFill>
              <a:schemeClr val="tx1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 dirty="0"/>
            </a:p>
          </p:txBody>
        </p:sp>
      </p:grpSp>
      <p:grpSp>
        <p:nvGrpSpPr>
          <p:cNvPr id="504" name="Group 503">
            <a:extLst>
              <a:ext uri="{FF2B5EF4-FFF2-40B4-BE49-F238E27FC236}">
                <a16:creationId xmlns:a16="http://schemas.microsoft.com/office/drawing/2014/main" id="{03AE0CC3-EAB8-4A0C-87BD-3BEACD6FEB30}"/>
              </a:ext>
            </a:extLst>
          </p:cNvPr>
          <p:cNvGrpSpPr/>
          <p:nvPr/>
        </p:nvGrpSpPr>
        <p:grpSpPr>
          <a:xfrm rot="535198">
            <a:off x="10655053" y="4218051"/>
            <a:ext cx="493672" cy="111446"/>
            <a:chOff x="313065" y="4874207"/>
            <a:chExt cx="570886" cy="128877"/>
          </a:xfrm>
        </p:grpSpPr>
        <p:grpSp>
          <p:nvGrpSpPr>
            <p:cNvPr id="505" name="Group 504">
              <a:extLst>
                <a:ext uri="{FF2B5EF4-FFF2-40B4-BE49-F238E27FC236}">
                  <a16:creationId xmlns:a16="http://schemas.microsoft.com/office/drawing/2014/main" id="{DDC3D80D-531F-4A4C-8209-171501B6B0A1}"/>
                </a:ext>
              </a:extLst>
            </p:cNvPr>
            <p:cNvGrpSpPr/>
            <p:nvPr/>
          </p:nvGrpSpPr>
          <p:grpSpPr>
            <a:xfrm>
              <a:off x="313065" y="4874207"/>
              <a:ext cx="570886" cy="128877"/>
              <a:chOff x="313065" y="4874207"/>
              <a:chExt cx="570886" cy="128877"/>
            </a:xfrm>
          </p:grpSpPr>
          <p:sp>
            <p:nvSpPr>
              <p:cNvPr id="507" name="Freeform: Shape 506">
                <a:extLst>
                  <a:ext uri="{FF2B5EF4-FFF2-40B4-BE49-F238E27FC236}">
                    <a16:creationId xmlns:a16="http://schemas.microsoft.com/office/drawing/2014/main" id="{A884453E-6BF3-49DB-919E-7FCD3ECFC35F}"/>
                  </a:ext>
                </a:extLst>
              </p:cNvPr>
              <p:cNvSpPr/>
              <p:nvPr/>
            </p:nvSpPr>
            <p:spPr>
              <a:xfrm rot="16200000">
                <a:off x="646849" y="4765981"/>
                <a:ext cx="126000" cy="348205"/>
              </a:xfrm>
              <a:custGeom>
                <a:avLst/>
                <a:gdLst>
                  <a:gd name="connsiteX0" fmla="*/ 63000 w 126000"/>
                  <a:gd name="connsiteY0" fmla="*/ 0 h 348205"/>
                  <a:gd name="connsiteX1" fmla="*/ 126000 w 126000"/>
                  <a:gd name="connsiteY1" fmla="*/ 72000 h 348205"/>
                  <a:gd name="connsiteX2" fmla="*/ 124188 w 126000"/>
                  <a:gd name="connsiteY2" fmla="*/ 82260 h 348205"/>
                  <a:gd name="connsiteX3" fmla="*/ 124586 w 126000"/>
                  <a:gd name="connsiteY3" fmla="*/ 82260 h 348205"/>
                  <a:gd name="connsiteX4" fmla="*/ 100106 w 126000"/>
                  <a:gd name="connsiteY4" fmla="*/ 348205 h 348205"/>
                  <a:gd name="connsiteX5" fmla="*/ 26666 w 126000"/>
                  <a:gd name="connsiteY5" fmla="*/ 348205 h 348205"/>
                  <a:gd name="connsiteX6" fmla="*/ 2592 w 126000"/>
                  <a:gd name="connsiteY6" fmla="*/ 86675 h 348205"/>
                  <a:gd name="connsiteX7" fmla="*/ 0 w 126000"/>
                  <a:gd name="connsiteY7" fmla="*/ 72000 h 348205"/>
                  <a:gd name="connsiteX8" fmla="*/ 63000 w 126000"/>
                  <a:gd name="connsiteY8" fmla="*/ 0 h 3482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6000" h="348205">
                    <a:moveTo>
                      <a:pt x="63000" y="0"/>
                    </a:moveTo>
                    <a:cubicBezTo>
                      <a:pt x="97794" y="0"/>
                      <a:pt x="126000" y="32235"/>
                      <a:pt x="126000" y="72000"/>
                    </a:cubicBezTo>
                    <a:lnTo>
                      <a:pt x="124188" y="82260"/>
                    </a:lnTo>
                    <a:lnTo>
                      <a:pt x="124586" y="82260"/>
                    </a:lnTo>
                    <a:lnTo>
                      <a:pt x="100106" y="348205"/>
                    </a:lnTo>
                    <a:lnTo>
                      <a:pt x="26666" y="348205"/>
                    </a:lnTo>
                    <a:lnTo>
                      <a:pt x="2592" y="86675"/>
                    </a:lnTo>
                    <a:lnTo>
                      <a:pt x="0" y="72000"/>
                    </a:lnTo>
                    <a:cubicBezTo>
                      <a:pt x="0" y="32235"/>
                      <a:pt x="28206" y="0"/>
                      <a:pt x="63000" y="0"/>
                    </a:cubicBezTo>
                    <a:close/>
                  </a:path>
                </a:pathLst>
              </a:custGeom>
              <a:solidFill>
                <a:srgbClr val="FFC000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508" name="Freeform: Shape 507">
                <a:extLst>
                  <a:ext uri="{FF2B5EF4-FFF2-40B4-BE49-F238E27FC236}">
                    <a16:creationId xmlns:a16="http://schemas.microsoft.com/office/drawing/2014/main" id="{F7C54B33-7733-40E3-B561-C8F7FB6A6C43}"/>
                  </a:ext>
                </a:extLst>
              </p:cNvPr>
              <p:cNvSpPr/>
              <p:nvPr/>
            </p:nvSpPr>
            <p:spPr>
              <a:xfrm rot="5400000">
                <a:off x="424168" y="4763104"/>
                <a:ext cx="126000" cy="348205"/>
              </a:xfrm>
              <a:custGeom>
                <a:avLst/>
                <a:gdLst>
                  <a:gd name="connsiteX0" fmla="*/ 63000 w 126000"/>
                  <a:gd name="connsiteY0" fmla="*/ 0 h 348205"/>
                  <a:gd name="connsiteX1" fmla="*/ 126000 w 126000"/>
                  <a:gd name="connsiteY1" fmla="*/ 72000 h 348205"/>
                  <a:gd name="connsiteX2" fmla="*/ 124188 w 126000"/>
                  <a:gd name="connsiteY2" fmla="*/ 82260 h 348205"/>
                  <a:gd name="connsiteX3" fmla="*/ 124586 w 126000"/>
                  <a:gd name="connsiteY3" fmla="*/ 82260 h 348205"/>
                  <a:gd name="connsiteX4" fmla="*/ 100106 w 126000"/>
                  <a:gd name="connsiteY4" fmla="*/ 348205 h 348205"/>
                  <a:gd name="connsiteX5" fmla="*/ 26666 w 126000"/>
                  <a:gd name="connsiteY5" fmla="*/ 348205 h 348205"/>
                  <a:gd name="connsiteX6" fmla="*/ 2592 w 126000"/>
                  <a:gd name="connsiteY6" fmla="*/ 86675 h 348205"/>
                  <a:gd name="connsiteX7" fmla="*/ 0 w 126000"/>
                  <a:gd name="connsiteY7" fmla="*/ 72000 h 348205"/>
                  <a:gd name="connsiteX8" fmla="*/ 63000 w 126000"/>
                  <a:gd name="connsiteY8" fmla="*/ 0 h 3482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6000" h="348205">
                    <a:moveTo>
                      <a:pt x="63000" y="0"/>
                    </a:moveTo>
                    <a:cubicBezTo>
                      <a:pt x="97794" y="0"/>
                      <a:pt x="126000" y="32235"/>
                      <a:pt x="126000" y="72000"/>
                    </a:cubicBezTo>
                    <a:lnTo>
                      <a:pt x="124188" y="82260"/>
                    </a:lnTo>
                    <a:lnTo>
                      <a:pt x="124586" y="82260"/>
                    </a:lnTo>
                    <a:lnTo>
                      <a:pt x="100106" y="348205"/>
                    </a:lnTo>
                    <a:lnTo>
                      <a:pt x="26666" y="348205"/>
                    </a:lnTo>
                    <a:lnTo>
                      <a:pt x="2592" y="86675"/>
                    </a:lnTo>
                    <a:lnTo>
                      <a:pt x="0" y="72000"/>
                    </a:lnTo>
                    <a:cubicBezTo>
                      <a:pt x="0" y="32235"/>
                      <a:pt x="28206" y="0"/>
                      <a:pt x="63000" y="0"/>
                    </a:cubicBezTo>
                    <a:close/>
                  </a:path>
                </a:pathLst>
              </a:custGeom>
              <a:noFill/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</p:grpSp>
        <p:sp>
          <p:nvSpPr>
            <p:cNvPr id="506" name="Oval 505">
              <a:extLst>
                <a:ext uri="{FF2B5EF4-FFF2-40B4-BE49-F238E27FC236}">
                  <a16:creationId xmlns:a16="http://schemas.microsoft.com/office/drawing/2014/main" id="{6CDC42E1-86C6-4D6C-AB4F-84E78F35F6FB}"/>
                </a:ext>
              </a:extLst>
            </p:cNvPr>
            <p:cNvSpPr/>
            <p:nvPr/>
          </p:nvSpPr>
          <p:spPr>
            <a:xfrm>
              <a:off x="581454" y="4916727"/>
              <a:ext cx="45719" cy="45719"/>
            </a:xfrm>
            <a:prstGeom prst="ellipse">
              <a:avLst/>
            </a:prstGeom>
            <a:solidFill>
              <a:schemeClr val="tx1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 dirty="0"/>
            </a:p>
          </p:txBody>
        </p:sp>
      </p:grpSp>
      <p:grpSp>
        <p:nvGrpSpPr>
          <p:cNvPr id="509" name="Group 508">
            <a:extLst>
              <a:ext uri="{FF2B5EF4-FFF2-40B4-BE49-F238E27FC236}">
                <a16:creationId xmlns:a16="http://schemas.microsoft.com/office/drawing/2014/main" id="{1CB490A4-1996-4C76-89E3-94AD41BC8F17}"/>
              </a:ext>
            </a:extLst>
          </p:cNvPr>
          <p:cNvGrpSpPr/>
          <p:nvPr/>
        </p:nvGrpSpPr>
        <p:grpSpPr>
          <a:xfrm rot="535198">
            <a:off x="11744438" y="3425426"/>
            <a:ext cx="493672" cy="111446"/>
            <a:chOff x="313065" y="4874207"/>
            <a:chExt cx="570886" cy="128877"/>
          </a:xfrm>
        </p:grpSpPr>
        <p:grpSp>
          <p:nvGrpSpPr>
            <p:cNvPr id="510" name="Group 509">
              <a:extLst>
                <a:ext uri="{FF2B5EF4-FFF2-40B4-BE49-F238E27FC236}">
                  <a16:creationId xmlns:a16="http://schemas.microsoft.com/office/drawing/2014/main" id="{9F52C4A2-2D59-4743-9A86-991004F8ABF3}"/>
                </a:ext>
              </a:extLst>
            </p:cNvPr>
            <p:cNvGrpSpPr/>
            <p:nvPr/>
          </p:nvGrpSpPr>
          <p:grpSpPr>
            <a:xfrm>
              <a:off x="313065" y="4874207"/>
              <a:ext cx="570886" cy="128877"/>
              <a:chOff x="313065" y="4874207"/>
              <a:chExt cx="570886" cy="128877"/>
            </a:xfrm>
          </p:grpSpPr>
          <p:sp>
            <p:nvSpPr>
              <p:cNvPr id="512" name="Freeform: Shape 511">
                <a:extLst>
                  <a:ext uri="{FF2B5EF4-FFF2-40B4-BE49-F238E27FC236}">
                    <a16:creationId xmlns:a16="http://schemas.microsoft.com/office/drawing/2014/main" id="{A9E82D9F-DDFC-4800-9628-D52E2DCBBFC3}"/>
                  </a:ext>
                </a:extLst>
              </p:cNvPr>
              <p:cNvSpPr/>
              <p:nvPr/>
            </p:nvSpPr>
            <p:spPr>
              <a:xfrm rot="16200000">
                <a:off x="646849" y="4765981"/>
                <a:ext cx="126000" cy="348205"/>
              </a:xfrm>
              <a:custGeom>
                <a:avLst/>
                <a:gdLst>
                  <a:gd name="connsiteX0" fmla="*/ 63000 w 126000"/>
                  <a:gd name="connsiteY0" fmla="*/ 0 h 348205"/>
                  <a:gd name="connsiteX1" fmla="*/ 126000 w 126000"/>
                  <a:gd name="connsiteY1" fmla="*/ 72000 h 348205"/>
                  <a:gd name="connsiteX2" fmla="*/ 124188 w 126000"/>
                  <a:gd name="connsiteY2" fmla="*/ 82260 h 348205"/>
                  <a:gd name="connsiteX3" fmla="*/ 124586 w 126000"/>
                  <a:gd name="connsiteY3" fmla="*/ 82260 h 348205"/>
                  <a:gd name="connsiteX4" fmla="*/ 100106 w 126000"/>
                  <a:gd name="connsiteY4" fmla="*/ 348205 h 348205"/>
                  <a:gd name="connsiteX5" fmla="*/ 26666 w 126000"/>
                  <a:gd name="connsiteY5" fmla="*/ 348205 h 348205"/>
                  <a:gd name="connsiteX6" fmla="*/ 2592 w 126000"/>
                  <a:gd name="connsiteY6" fmla="*/ 86675 h 348205"/>
                  <a:gd name="connsiteX7" fmla="*/ 0 w 126000"/>
                  <a:gd name="connsiteY7" fmla="*/ 72000 h 348205"/>
                  <a:gd name="connsiteX8" fmla="*/ 63000 w 126000"/>
                  <a:gd name="connsiteY8" fmla="*/ 0 h 3482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6000" h="348205">
                    <a:moveTo>
                      <a:pt x="63000" y="0"/>
                    </a:moveTo>
                    <a:cubicBezTo>
                      <a:pt x="97794" y="0"/>
                      <a:pt x="126000" y="32235"/>
                      <a:pt x="126000" y="72000"/>
                    </a:cubicBezTo>
                    <a:lnTo>
                      <a:pt x="124188" y="82260"/>
                    </a:lnTo>
                    <a:lnTo>
                      <a:pt x="124586" y="82260"/>
                    </a:lnTo>
                    <a:lnTo>
                      <a:pt x="100106" y="348205"/>
                    </a:lnTo>
                    <a:lnTo>
                      <a:pt x="26666" y="348205"/>
                    </a:lnTo>
                    <a:lnTo>
                      <a:pt x="2592" y="86675"/>
                    </a:lnTo>
                    <a:lnTo>
                      <a:pt x="0" y="72000"/>
                    </a:lnTo>
                    <a:cubicBezTo>
                      <a:pt x="0" y="32235"/>
                      <a:pt x="28206" y="0"/>
                      <a:pt x="63000" y="0"/>
                    </a:cubicBezTo>
                    <a:close/>
                  </a:path>
                </a:pathLst>
              </a:custGeom>
              <a:solidFill>
                <a:srgbClr val="FFC000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513" name="Freeform: Shape 512">
                <a:extLst>
                  <a:ext uri="{FF2B5EF4-FFF2-40B4-BE49-F238E27FC236}">
                    <a16:creationId xmlns:a16="http://schemas.microsoft.com/office/drawing/2014/main" id="{FED0B3E3-2879-4B42-AAB8-86B4AF87AD2A}"/>
                  </a:ext>
                </a:extLst>
              </p:cNvPr>
              <p:cNvSpPr/>
              <p:nvPr/>
            </p:nvSpPr>
            <p:spPr>
              <a:xfrm rot="5400000">
                <a:off x="424168" y="4763104"/>
                <a:ext cx="126000" cy="348205"/>
              </a:xfrm>
              <a:custGeom>
                <a:avLst/>
                <a:gdLst>
                  <a:gd name="connsiteX0" fmla="*/ 63000 w 126000"/>
                  <a:gd name="connsiteY0" fmla="*/ 0 h 348205"/>
                  <a:gd name="connsiteX1" fmla="*/ 126000 w 126000"/>
                  <a:gd name="connsiteY1" fmla="*/ 72000 h 348205"/>
                  <a:gd name="connsiteX2" fmla="*/ 124188 w 126000"/>
                  <a:gd name="connsiteY2" fmla="*/ 82260 h 348205"/>
                  <a:gd name="connsiteX3" fmla="*/ 124586 w 126000"/>
                  <a:gd name="connsiteY3" fmla="*/ 82260 h 348205"/>
                  <a:gd name="connsiteX4" fmla="*/ 100106 w 126000"/>
                  <a:gd name="connsiteY4" fmla="*/ 348205 h 348205"/>
                  <a:gd name="connsiteX5" fmla="*/ 26666 w 126000"/>
                  <a:gd name="connsiteY5" fmla="*/ 348205 h 348205"/>
                  <a:gd name="connsiteX6" fmla="*/ 2592 w 126000"/>
                  <a:gd name="connsiteY6" fmla="*/ 86675 h 348205"/>
                  <a:gd name="connsiteX7" fmla="*/ 0 w 126000"/>
                  <a:gd name="connsiteY7" fmla="*/ 72000 h 348205"/>
                  <a:gd name="connsiteX8" fmla="*/ 63000 w 126000"/>
                  <a:gd name="connsiteY8" fmla="*/ 0 h 3482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6000" h="348205">
                    <a:moveTo>
                      <a:pt x="63000" y="0"/>
                    </a:moveTo>
                    <a:cubicBezTo>
                      <a:pt x="97794" y="0"/>
                      <a:pt x="126000" y="32235"/>
                      <a:pt x="126000" y="72000"/>
                    </a:cubicBezTo>
                    <a:lnTo>
                      <a:pt x="124188" y="82260"/>
                    </a:lnTo>
                    <a:lnTo>
                      <a:pt x="124586" y="82260"/>
                    </a:lnTo>
                    <a:lnTo>
                      <a:pt x="100106" y="348205"/>
                    </a:lnTo>
                    <a:lnTo>
                      <a:pt x="26666" y="348205"/>
                    </a:lnTo>
                    <a:lnTo>
                      <a:pt x="2592" y="86675"/>
                    </a:lnTo>
                    <a:lnTo>
                      <a:pt x="0" y="72000"/>
                    </a:lnTo>
                    <a:cubicBezTo>
                      <a:pt x="0" y="32235"/>
                      <a:pt x="28206" y="0"/>
                      <a:pt x="63000" y="0"/>
                    </a:cubicBezTo>
                    <a:close/>
                  </a:path>
                </a:pathLst>
              </a:custGeom>
              <a:noFill/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</p:grpSp>
        <p:sp>
          <p:nvSpPr>
            <p:cNvPr id="511" name="Oval 510">
              <a:extLst>
                <a:ext uri="{FF2B5EF4-FFF2-40B4-BE49-F238E27FC236}">
                  <a16:creationId xmlns:a16="http://schemas.microsoft.com/office/drawing/2014/main" id="{15170A87-4A35-4EDE-880F-A4C16A08F527}"/>
                </a:ext>
              </a:extLst>
            </p:cNvPr>
            <p:cNvSpPr/>
            <p:nvPr/>
          </p:nvSpPr>
          <p:spPr>
            <a:xfrm>
              <a:off x="581454" y="4916727"/>
              <a:ext cx="45719" cy="45719"/>
            </a:xfrm>
            <a:prstGeom prst="ellipse">
              <a:avLst/>
            </a:prstGeom>
            <a:solidFill>
              <a:schemeClr val="tx1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 dirty="0"/>
            </a:p>
          </p:txBody>
        </p:sp>
      </p:grpSp>
      <p:grpSp>
        <p:nvGrpSpPr>
          <p:cNvPr id="514" name="Group 513">
            <a:extLst>
              <a:ext uri="{FF2B5EF4-FFF2-40B4-BE49-F238E27FC236}">
                <a16:creationId xmlns:a16="http://schemas.microsoft.com/office/drawing/2014/main" id="{850B0C38-9F05-44C8-B7CA-93EDF063D19D}"/>
              </a:ext>
            </a:extLst>
          </p:cNvPr>
          <p:cNvGrpSpPr/>
          <p:nvPr/>
        </p:nvGrpSpPr>
        <p:grpSpPr>
          <a:xfrm rot="535198">
            <a:off x="11740061" y="4221988"/>
            <a:ext cx="493672" cy="111446"/>
            <a:chOff x="313065" y="4874207"/>
            <a:chExt cx="570886" cy="128877"/>
          </a:xfrm>
        </p:grpSpPr>
        <p:grpSp>
          <p:nvGrpSpPr>
            <p:cNvPr id="515" name="Group 514">
              <a:extLst>
                <a:ext uri="{FF2B5EF4-FFF2-40B4-BE49-F238E27FC236}">
                  <a16:creationId xmlns:a16="http://schemas.microsoft.com/office/drawing/2014/main" id="{C778C11B-6070-4A30-A3AC-BF66EA68E8A8}"/>
                </a:ext>
              </a:extLst>
            </p:cNvPr>
            <p:cNvGrpSpPr/>
            <p:nvPr/>
          </p:nvGrpSpPr>
          <p:grpSpPr>
            <a:xfrm>
              <a:off x="313065" y="4874207"/>
              <a:ext cx="570886" cy="128877"/>
              <a:chOff x="313065" y="4874207"/>
              <a:chExt cx="570886" cy="128877"/>
            </a:xfrm>
          </p:grpSpPr>
          <p:sp>
            <p:nvSpPr>
              <p:cNvPr id="517" name="Freeform: Shape 516">
                <a:extLst>
                  <a:ext uri="{FF2B5EF4-FFF2-40B4-BE49-F238E27FC236}">
                    <a16:creationId xmlns:a16="http://schemas.microsoft.com/office/drawing/2014/main" id="{D6A653F7-963F-442D-8214-E6772DD76507}"/>
                  </a:ext>
                </a:extLst>
              </p:cNvPr>
              <p:cNvSpPr/>
              <p:nvPr/>
            </p:nvSpPr>
            <p:spPr>
              <a:xfrm rot="16200000">
                <a:off x="646849" y="4765981"/>
                <a:ext cx="126000" cy="348205"/>
              </a:xfrm>
              <a:custGeom>
                <a:avLst/>
                <a:gdLst>
                  <a:gd name="connsiteX0" fmla="*/ 63000 w 126000"/>
                  <a:gd name="connsiteY0" fmla="*/ 0 h 348205"/>
                  <a:gd name="connsiteX1" fmla="*/ 126000 w 126000"/>
                  <a:gd name="connsiteY1" fmla="*/ 72000 h 348205"/>
                  <a:gd name="connsiteX2" fmla="*/ 124188 w 126000"/>
                  <a:gd name="connsiteY2" fmla="*/ 82260 h 348205"/>
                  <a:gd name="connsiteX3" fmla="*/ 124586 w 126000"/>
                  <a:gd name="connsiteY3" fmla="*/ 82260 h 348205"/>
                  <a:gd name="connsiteX4" fmla="*/ 100106 w 126000"/>
                  <a:gd name="connsiteY4" fmla="*/ 348205 h 348205"/>
                  <a:gd name="connsiteX5" fmla="*/ 26666 w 126000"/>
                  <a:gd name="connsiteY5" fmla="*/ 348205 h 348205"/>
                  <a:gd name="connsiteX6" fmla="*/ 2592 w 126000"/>
                  <a:gd name="connsiteY6" fmla="*/ 86675 h 348205"/>
                  <a:gd name="connsiteX7" fmla="*/ 0 w 126000"/>
                  <a:gd name="connsiteY7" fmla="*/ 72000 h 348205"/>
                  <a:gd name="connsiteX8" fmla="*/ 63000 w 126000"/>
                  <a:gd name="connsiteY8" fmla="*/ 0 h 3482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6000" h="348205">
                    <a:moveTo>
                      <a:pt x="63000" y="0"/>
                    </a:moveTo>
                    <a:cubicBezTo>
                      <a:pt x="97794" y="0"/>
                      <a:pt x="126000" y="32235"/>
                      <a:pt x="126000" y="72000"/>
                    </a:cubicBezTo>
                    <a:lnTo>
                      <a:pt x="124188" y="82260"/>
                    </a:lnTo>
                    <a:lnTo>
                      <a:pt x="124586" y="82260"/>
                    </a:lnTo>
                    <a:lnTo>
                      <a:pt x="100106" y="348205"/>
                    </a:lnTo>
                    <a:lnTo>
                      <a:pt x="26666" y="348205"/>
                    </a:lnTo>
                    <a:lnTo>
                      <a:pt x="2592" y="86675"/>
                    </a:lnTo>
                    <a:lnTo>
                      <a:pt x="0" y="72000"/>
                    </a:lnTo>
                    <a:cubicBezTo>
                      <a:pt x="0" y="32235"/>
                      <a:pt x="28206" y="0"/>
                      <a:pt x="63000" y="0"/>
                    </a:cubicBezTo>
                    <a:close/>
                  </a:path>
                </a:pathLst>
              </a:custGeom>
              <a:solidFill>
                <a:srgbClr val="FFC000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518" name="Freeform: Shape 517">
                <a:extLst>
                  <a:ext uri="{FF2B5EF4-FFF2-40B4-BE49-F238E27FC236}">
                    <a16:creationId xmlns:a16="http://schemas.microsoft.com/office/drawing/2014/main" id="{8B673C59-DF1C-4619-9156-84DE77061733}"/>
                  </a:ext>
                </a:extLst>
              </p:cNvPr>
              <p:cNvSpPr/>
              <p:nvPr/>
            </p:nvSpPr>
            <p:spPr>
              <a:xfrm rot="5400000">
                <a:off x="424168" y="4763104"/>
                <a:ext cx="126000" cy="348205"/>
              </a:xfrm>
              <a:custGeom>
                <a:avLst/>
                <a:gdLst>
                  <a:gd name="connsiteX0" fmla="*/ 63000 w 126000"/>
                  <a:gd name="connsiteY0" fmla="*/ 0 h 348205"/>
                  <a:gd name="connsiteX1" fmla="*/ 126000 w 126000"/>
                  <a:gd name="connsiteY1" fmla="*/ 72000 h 348205"/>
                  <a:gd name="connsiteX2" fmla="*/ 124188 w 126000"/>
                  <a:gd name="connsiteY2" fmla="*/ 82260 h 348205"/>
                  <a:gd name="connsiteX3" fmla="*/ 124586 w 126000"/>
                  <a:gd name="connsiteY3" fmla="*/ 82260 h 348205"/>
                  <a:gd name="connsiteX4" fmla="*/ 100106 w 126000"/>
                  <a:gd name="connsiteY4" fmla="*/ 348205 h 348205"/>
                  <a:gd name="connsiteX5" fmla="*/ 26666 w 126000"/>
                  <a:gd name="connsiteY5" fmla="*/ 348205 h 348205"/>
                  <a:gd name="connsiteX6" fmla="*/ 2592 w 126000"/>
                  <a:gd name="connsiteY6" fmla="*/ 86675 h 348205"/>
                  <a:gd name="connsiteX7" fmla="*/ 0 w 126000"/>
                  <a:gd name="connsiteY7" fmla="*/ 72000 h 348205"/>
                  <a:gd name="connsiteX8" fmla="*/ 63000 w 126000"/>
                  <a:gd name="connsiteY8" fmla="*/ 0 h 3482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6000" h="348205">
                    <a:moveTo>
                      <a:pt x="63000" y="0"/>
                    </a:moveTo>
                    <a:cubicBezTo>
                      <a:pt x="97794" y="0"/>
                      <a:pt x="126000" y="32235"/>
                      <a:pt x="126000" y="72000"/>
                    </a:cubicBezTo>
                    <a:lnTo>
                      <a:pt x="124188" y="82260"/>
                    </a:lnTo>
                    <a:lnTo>
                      <a:pt x="124586" y="82260"/>
                    </a:lnTo>
                    <a:lnTo>
                      <a:pt x="100106" y="348205"/>
                    </a:lnTo>
                    <a:lnTo>
                      <a:pt x="26666" y="348205"/>
                    </a:lnTo>
                    <a:lnTo>
                      <a:pt x="2592" y="86675"/>
                    </a:lnTo>
                    <a:lnTo>
                      <a:pt x="0" y="72000"/>
                    </a:lnTo>
                    <a:cubicBezTo>
                      <a:pt x="0" y="32235"/>
                      <a:pt x="28206" y="0"/>
                      <a:pt x="63000" y="0"/>
                    </a:cubicBezTo>
                    <a:close/>
                  </a:path>
                </a:pathLst>
              </a:custGeom>
              <a:noFill/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</p:grpSp>
        <p:sp>
          <p:nvSpPr>
            <p:cNvPr id="516" name="Oval 515">
              <a:extLst>
                <a:ext uri="{FF2B5EF4-FFF2-40B4-BE49-F238E27FC236}">
                  <a16:creationId xmlns:a16="http://schemas.microsoft.com/office/drawing/2014/main" id="{774310A2-0886-4873-929C-12F07DC179C6}"/>
                </a:ext>
              </a:extLst>
            </p:cNvPr>
            <p:cNvSpPr/>
            <p:nvPr/>
          </p:nvSpPr>
          <p:spPr>
            <a:xfrm>
              <a:off x="581454" y="4916727"/>
              <a:ext cx="45719" cy="45719"/>
            </a:xfrm>
            <a:prstGeom prst="ellipse">
              <a:avLst/>
            </a:prstGeom>
            <a:solidFill>
              <a:schemeClr val="tx1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 dirty="0"/>
            </a:p>
          </p:txBody>
        </p:sp>
      </p:grpSp>
      <p:sp>
        <p:nvSpPr>
          <p:cNvPr id="519" name="Rectangle 518">
            <a:extLst>
              <a:ext uri="{FF2B5EF4-FFF2-40B4-BE49-F238E27FC236}">
                <a16:creationId xmlns:a16="http://schemas.microsoft.com/office/drawing/2014/main" id="{C154B7AD-85DF-4DD7-A3B8-6E6D127B24FD}"/>
              </a:ext>
            </a:extLst>
          </p:cNvPr>
          <p:cNvSpPr/>
          <p:nvPr/>
        </p:nvSpPr>
        <p:spPr>
          <a:xfrm>
            <a:off x="10857138" y="2220219"/>
            <a:ext cx="1633894" cy="54000"/>
          </a:xfrm>
          <a:prstGeom prst="rect">
            <a:avLst/>
          </a:prstGeom>
          <a:solidFill>
            <a:schemeClr val="accent6">
              <a:lumMod val="5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520" name="Rectangle 519">
            <a:extLst>
              <a:ext uri="{FF2B5EF4-FFF2-40B4-BE49-F238E27FC236}">
                <a16:creationId xmlns:a16="http://schemas.microsoft.com/office/drawing/2014/main" id="{D69C34F5-1365-4136-9A37-FC270D90360D}"/>
              </a:ext>
            </a:extLst>
          </p:cNvPr>
          <p:cNvSpPr/>
          <p:nvPr/>
        </p:nvSpPr>
        <p:spPr>
          <a:xfrm>
            <a:off x="10857138" y="2361805"/>
            <a:ext cx="1633894" cy="54000"/>
          </a:xfrm>
          <a:prstGeom prst="rect">
            <a:avLst/>
          </a:prstGeom>
          <a:solidFill>
            <a:schemeClr val="accent6">
              <a:lumMod val="5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521" name="Rectangle 520">
            <a:extLst>
              <a:ext uri="{FF2B5EF4-FFF2-40B4-BE49-F238E27FC236}">
                <a16:creationId xmlns:a16="http://schemas.microsoft.com/office/drawing/2014/main" id="{A833F1FD-9DEF-4C79-87B7-30A34E7C6B85}"/>
              </a:ext>
            </a:extLst>
          </p:cNvPr>
          <p:cNvSpPr/>
          <p:nvPr/>
        </p:nvSpPr>
        <p:spPr>
          <a:xfrm>
            <a:off x="10854651" y="2509598"/>
            <a:ext cx="1633894" cy="54000"/>
          </a:xfrm>
          <a:prstGeom prst="rect">
            <a:avLst/>
          </a:prstGeom>
          <a:solidFill>
            <a:schemeClr val="accent6">
              <a:lumMod val="5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522" name="Rectangle 521">
            <a:extLst>
              <a:ext uri="{FF2B5EF4-FFF2-40B4-BE49-F238E27FC236}">
                <a16:creationId xmlns:a16="http://schemas.microsoft.com/office/drawing/2014/main" id="{10189A03-B8B0-4989-82DB-8C08B3D51FAA}"/>
              </a:ext>
            </a:extLst>
          </p:cNvPr>
          <p:cNvSpPr/>
          <p:nvPr/>
        </p:nvSpPr>
        <p:spPr>
          <a:xfrm>
            <a:off x="10854928" y="2669178"/>
            <a:ext cx="1633894" cy="54000"/>
          </a:xfrm>
          <a:prstGeom prst="rect">
            <a:avLst/>
          </a:prstGeom>
          <a:solidFill>
            <a:schemeClr val="accent6">
              <a:lumMod val="5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523" name="Rectangle 522">
            <a:extLst>
              <a:ext uri="{FF2B5EF4-FFF2-40B4-BE49-F238E27FC236}">
                <a16:creationId xmlns:a16="http://schemas.microsoft.com/office/drawing/2014/main" id="{080EDCD8-AC5D-49A0-AA08-8F08F2A65EC5}"/>
              </a:ext>
            </a:extLst>
          </p:cNvPr>
          <p:cNvSpPr/>
          <p:nvPr/>
        </p:nvSpPr>
        <p:spPr>
          <a:xfrm>
            <a:off x="10853523" y="2819971"/>
            <a:ext cx="1633894" cy="54000"/>
          </a:xfrm>
          <a:prstGeom prst="rect">
            <a:avLst/>
          </a:prstGeom>
          <a:solidFill>
            <a:schemeClr val="accent6">
              <a:lumMod val="5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524" name="Rectangle 523">
            <a:extLst>
              <a:ext uri="{FF2B5EF4-FFF2-40B4-BE49-F238E27FC236}">
                <a16:creationId xmlns:a16="http://schemas.microsoft.com/office/drawing/2014/main" id="{0AA11B8E-758F-462E-B4A5-912870CCD6B4}"/>
              </a:ext>
            </a:extLst>
          </p:cNvPr>
          <p:cNvSpPr/>
          <p:nvPr/>
        </p:nvSpPr>
        <p:spPr>
          <a:xfrm>
            <a:off x="10853523" y="2966594"/>
            <a:ext cx="1633894" cy="54000"/>
          </a:xfrm>
          <a:prstGeom prst="rect">
            <a:avLst/>
          </a:prstGeom>
          <a:solidFill>
            <a:schemeClr val="accent6">
              <a:lumMod val="5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pic>
        <p:nvPicPr>
          <p:cNvPr id="525" name="Graphic 524">
            <a:extLst>
              <a:ext uri="{FF2B5EF4-FFF2-40B4-BE49-F238E27FC236}">
                <a16:creationId xmlns:a16="http://schemas.microsoft.com/office/drawing/2014/main" id="{8266B36D-27FE-42A7-8B3D-E2AB2051D19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3477815">
            <a:off x="9752412" y="3965582"/>
            <a:ext cx="825826" cy="825826"/>
          </a:xfrm>
          <a:prstGeom prst="rect">
            <a:avLst/>
          </a:prstGeom>
        </p:spPr>
      </p:pic>
      <p:pic>
        <p:nvPicPr>
          <p:cNvPr id="526" name="Graphic 525">
            <a:extLst>
              <a:ext uri="{FF2B5EF4-FFF2-40B4-BE49-F238E27FC236}">
                <a16:creationId xmlns:a16="http://schemas.microsoft.com/office/drawing/2014/main" id="{795CB924-18CD-49AE-86B4-7CB1669C5BD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3477815">
            <a:off x="9738441" y="3257636"/>
            <a:ext cx="825826" cy="825826"/>
          </a:xfrm>
          <a:prstGeom prst="rect">
            <a:avLst/>
          </a:prstGeom>
        </p:spPr>
      </p:pic>
      <p:pic>
        <p:nvPicPr>
          <p:cNvPr id="527" name="Graphic 526">
            <a:extLst>
              <a:ext uri="{FF2B5EF4-FFF2-40B4-BE49-F238E27FC236}">
                <a16:creationId xmlns:a16="http://schemas.microsoft.com/office/drawing/2014/main" id="{DA6A689B-CD84-4B51-B911-20518C1FC48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137023" y="3113415"/>
            <a:ext cx="1762527" cy="176252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CA965AF-DA71-4E91-94B0-C05C433BC09D}"/>
              </a:ext>
            </a:extLst>
          </p:cNvPr>
          <p:cNvSpPr/>
          <p:nvPr/>
        </p:nvSpPr>
        <p:spPr>
          <a:xfrm>
            <a:off x="11234056" y="1535677"/>
            <a:ext cx="957943" cy="377655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264AD72-70E8-415B-B198-E1F6CDDFB8F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059161" y="1478110"/>
            <a:ext cx="3314987" cy="3901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0811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500">
        <p159:morph option="byObject"/>
      </p:transition>
    </mc:Choice>
    <mc:Fallback xmlns="">
      <p:transition spd="slow" advTm="5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6" grpId="0" animBg="1"/>
      <p:bldP spid="401" grpId="0" animBg="1"/>
      <p:bldP spid="406" grpId="0" animBg="1"/>
      <p:bldP spid="410" grpId="0" animBg="1"/>
      <p:bldP spid="414" grpId="0" animBg="1"/>
      <p:bldP spid="418" grpId="0" animBg="1"/>
      <p:bldP spid="419" grpId="0" animBg="1"/>
      <p:bldP spid="420" grpId="0" animBg="1"/>
      <p:bldP spid="421" grpId="0" animBg="1"/>
      <p:bldP spid="422" grpId="0" animBg="1"/>
      <p:bldP spid="457" grpId="0" animBg="1"/>
      <p:bldP spid="462" grpId="0" animBg="1"/>
      <p:bldP spid="466" grpId="0" animBg="1"/>
      <p:bldP spid="470" grpId="0" animBg="1"/>
      <p:bldP spid="474" grpId="0" animBg="1"/>
      <p:bldP spid="475" grpId="0" animBg="1"/>
      <p:bldP spid="476" grpId="0" animBg="1"/>
      <p:bldP spid="477" grpId="0" animBg="1"/>
      <p:bldP spid="478" grpId="0" animBg="1"/>
      <p:bldP spid="479" grpId="0" animBg="1"/>
      <p:bldP spid="480" grpId="0" animBg="1"/>
      <p:bldP spid="486" grpId="0" animBg="1"/>
      <p:bldP spid="487" grpId="0" animBg="1"/>
      <p:bldP spid="488" grpId="0" animBg="1"/>
      <p:bldP spid="489" grpId="0" animBg="1"/>
      <p:bldP spid="490" grpId="0" animBg="1"/>
      <p:bldP spid="491" grpId="0" animBg="1"/>
      <p:bldP spid="492" grpId="0" animBg="1"/>
      <p:bldP spid="493" grpId="0" animBg="1"/>
      <p:bldP spid="494" grpId="0" animBg="1"/>
      <p:bldP spid="519" grpId="0" animBg="1"/>
      <p:bldP spid="520" grpId="0" animBg="1"/>
      <p:bldP spid="521" grpId="0" animBg="1"/>
      <p:bldP spid="522" grpId="0" animBg="1"/>
      <p:bldP spid="523" grpId="0" animBg="1"/>
      <p:bldP spid="524" grpId="0" animBg="1"/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 descr="Server symbol">
                <a:extLst>
                  <a:ext uri="{FF2B5EF4-FFF2-40B4-BE49-F238E27FC236}">
                    <a16:creationId xmlns:a16="http://schemas.microsoft.com/office/drawing/2014/main" id="{EE2AC47C-2B74-48BF-9E62-C4D3ECC6C768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891938" y="1409478"/>
              <a:ext cx="5538061" cy="4039043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5538061" cy="4039043"/>
                    </a:xfrm>
                    <a:prstGeom prst="rect">
                      <a:avLst/>
                    </a:prstGeom>
                  </am3d:spPr>
                  <am3d:camera>
                    <am3d:pos x="0" y="0" z="5589390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157799" d="1000000"/>
                    <am3d:preTrans dx="-20171" dy="-18006390" dz="-3714845"/>
                    <am3d:scale>
                      <am3d:sx n="1000000" d="1000000"/>
                      <am3d:sy n="1000000" d="1000000"/>
                      <am3d:sz n="1000000" d="1000000"/>
                    </am3d:scale>
                    <am3d:rot ax="5400003" ay="37" az="-5390086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928553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 descr="Server symbol">
                <a:extLst>
                  <a:ext uri="{FF2B5EF4-FFF2-40B4-BE49-F238E27FC236}">
                    <a16:creationId xmlns:a16="http://schemas.microsoft.com/office/drawing/2014/main" id="{EE2AC47C-2B74-48BF-9E62-C4D3ECC6C76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891938" y="1409478"/>
                <a:ext cx="5538061" cy="4039043"/>
              </a:xfrm>
              <a:prstGeom prst="rect">
                <a:avLst/>
              </a:prstGeom>
            </p:spPr>
          </p:pic>
        </mc:Fallback>
      </mc:AlternateContent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BDC0844-7253-4AAC-A6D9-44BA28DAB324}"/>
              </a:ext>
            </a:extLst>
          </p:cNvPr>
          <p:cNvSpPr/>
          <p:nvPr/>
        </p:nvSpPr>
        <p:spPr>
          <a:xfrm>
            <a:off x="2042119" y="1972273"/>
            <a:ext cx="6210016" cy="2941107"/>
          </a:xfrm>
          <a:prstGeom prst="roundRect">
            <a:avLst>
              <a:gd name="adj" fmla="val 5828"/>
            </a:avLst>
          </a:prstGeom>
          <a:solidFill>
            <a:schemeClr val="tx1">
              <a:lumMod val="65000"/>
              <a:lumOff val="35000"/>
            </a:schemeClr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147EC8B-D364-41C5-851F-527684708414}"/>
              </a:ext>
            </a:extLst>
          </p:cNvPr>
          <p:cNvGrpSpPr/>
          <p:nvPr/>
        </p:nvGrpSpPr>
        <p:grpSpPr>
          <a:xfrm>
            <a:off x="6873859" y="2190037"/>
            <a:ext cx="1077932" cy="1076788"/>
            <a:chOff x="4322454" y="2326306"/>
            <a:chExt cx="2121384" cy="2119132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5AD68135-2002-4930-A951-2BA64E9A95A8}"/>
                </a:ext>
              </a:extLst>
            </p:cNvPr>
            <p:cNvGrpSpPr/>
            <p:nvPr/>
          </p:nvGrpSpPr>
          <p:grpSpPr>
            <a:xfrm>
              <a:off x="4871096" y="2326306"/>
              <a:ext cx="1080000" cy="156845"/>
              <a:chOff x="4860000" y="2304000"/>
              <a:chExt cx="1080000" cy="156845"/>
            </a:xfrm>
          </p:grpSpPr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6E165DE6-544B-44A6-B1D7-0E139A1F92C3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2F0D61CF-8F85-496D-B1B6-CAEA6734C3F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0196ADF0-BB0B-4A29-9870-C5B3E34049F5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1246DA66-B742-47F7-92EC-59D1E2402C7A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18168FDC-2DF3-495C-AB15-59EE949394FE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D6C8F896-5F15-421E-ACE6-9F869AEC3489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6302CA3F-1AFD-46DF-8412-0EB6A8855410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FF8AB5D-A12E-44C2-AD12-C0E726C7EEBE}"/>
                </a:ext>
              </a:extLst>
            </p:cNvPr>
            <p:cNvGrpSpPr/>
            <p:nvPr/>
          </p:nvGrpSpPr>
          <p:grpSpPr>
            <a:xfrm rot="5400000">
              <a:off x="5825416" y="3285860"/>
              <a:ext cx="1080000" cy="156845"/>
              <a:chOff x="4860000" y="2304000"/>
              <a:chExt cx="1080000" cy="156845"/>
            </a:xfrm>
          </p:grpSpPr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8895EAFD-17F8-4555-AB5E-F475F2FF46DB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1E34C9A1-CE21-4BD1-942C-A1296A0A0501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286C5241-B2F1-45BB-8200-CA00F5F59BF0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5047EF25-6919-404D-9928-A3C16441E9B1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6C9AD244-D1EB-4820-AEE8-050DADCAA953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F2B27B3B-E262-4B29-B1D2-DAD80D4D6005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F8C2979C-D3AB-4B89-99AE-1C4CD159F8C6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17634963-F460-476B-9050-D6B64313B386}"/>
                </a:ext>
              </a:extLst>
            </p:cNvPr>
            <p:cNvGrpSpPr/>
            <p:nvPr/>
          </p:nvGrpSpPr>
          <p:grpSpPr>
            <a:xfrm>
              <a:off x="4844370" y="4288593"/>
              <a:ext cx="1080000" cy="156845"/>
              <a:chOff x="4860000" y="2304000"/>
              <a:chExt cx="1080000" cy="156845"/>
            </a:xfrm>
          </p:grpSpPr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9E07FF0A-3C55-4F41-A323-87EB6523FEE3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57F9CACF-CD9F-405C-8F95-4A4F6117E6A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27250A07-EF8C-4C17-BA0B-164ED740DFDB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F5C5892C-4182-4ED3-A598-4978C0A8251F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530936D5-B4D5-499A-B46B-3C42314E445E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574359F9-852D-4256-94D1-5F455BE96E68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90551A26-F44A-4C26-98DD-5B19BC85785F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042D5114-8231-4FC6-99D7-5DBB463C23E7}"/>
                </a:ext>
              </a:extLst>
            </p:cNvPr>
            <p:cNvGrpSpPr/>
            <p:nvPr/>
          </p:nvGrpSpPr>
          <p:grpSpPr>
            <a:xfrm rot="5400000">
              <a:off x="3860877" y="3307603"/>
              <a:ext cx="1080000" cy="156845"/>
              <a:chOff x="4860000" y="2304000"/>
              <a:chExt cx="1080000" cy="156845"/>
            </a:xfrm>
          </p:grpSpPr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CEAFC8F2-D638-46F6-A15A-A3DF982209FC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307F9930-8B3A-4226-83D8-28988AF8DA05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0FEEDE6B-844B-4652-8C4A-B6445035E1EA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8FB41B06-E9CB-4CC3-BB65-7A88021669DA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0BD75EB1-5433-4B4A-A9D9-FE14CC4148F7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7EBBBF27-C548-4305-8B87-409E3DC7A5BA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AAACA376-FA2B-4E4A-BCF7-379810F0A1B8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8BDAA57-A0E6-4A76-8F55-42E478973166}"/>
                </a:ext>
              </a:extLst>
            </p:cNvPr>
            <p:cNvSpPr/>
            <p:nvPr/>
          </p:nvSpPr>
          <p:spPr>
            <a:xfrm>
              <a:off x="4484370" y="2486025"/>
              <a:ext cx="1800000" cy="1800000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solidFill>
              <a:srgbClr val="2980B9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B18C007A-CAC0-4AEC-9C20-D9B9F1839AF4}"/>
              </a:ext>
            </a:extLst>
          </p:cNvPr>
          <p:cNvSpPr/>
          <p:nvPr/>
        </p:nvSpPr>
        <p:spPr>
          <a:xfrm>
            <a:off x="7084261" y="2404169"/>
            <a:ext cx="659567" cy="659567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3498DB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264AD72-70E8-415B-B198-E1F6CDDFB8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9161" y="1478110"/>
            <a:ext cx="3314987" cy="3901778"/>
          </a:xfrm>
          <a:prstGeom prst="rect">
            <a:avLst/>
          </a:prstGeo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68DFFD27-4234-4201-A226-991EDBD89484}"/>
              </a:ext>
            </a:extLst>
          </p:cNvPr>
          <p:cNvGrpSpPr/>
          <p:nvPr/>
        </p:nvGrpSpPr>
        <p:grpSpPr>
          <a:xfrm>
            <a:off x="7105224" y="2836580"/>
            <a:ext cx="240902" cy="45719"/>
            <a:chOff x="3494087" y="1512707"/>
            <a:chExt cx="460682" cy="143545"/>
          </a:xfrm>
        </p:grpSpPr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11884458-C741-4E44-8232-C43199E465F6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3494087" y="1512707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3C4F8D20-9A23-4C22-B936-628F9CADAD59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512708"/>
              <a:ext cx="0" cy="143544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AA9AE420-2762-43C4-A816-55F8D90A4F26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656252"/>
              <a:ext cx="14026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Oval 43">
            <a:extLst>
              <a:ext uri="{FF2B5EF4-FFF2-40B4-BE49-F238E27FC236}">
                <a16:creationId xmlns:a16="http://schemas.microsoft.com/office/drawing/2014/main" id="{0058CD76-65B1-4E97-ADF2-FD958267CDFA}"/>
              </a:ext>
            </a:extLst>
          </p:cNvPr>
          <p:cNvSpPr/>
          <p:nvPr/>
        </p:nvSpPr>
        <p:spPr>
          <a:xfrm rot="10800000">
            <a:off x="7346155" y="2838107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7420A4C8-51F6-4F8D-936B-3A6C3FC1DA36}"/>
              </a:ext>
            </a:extLst>
          </p:cNvPr>
          <p:cNvGrpSpPr/>
          <p:nvPr/>
        </p:nvGrpSpPr>
        <p:grpSpPr>
          <a:xfrm>
            <a:off x="7636205" y="2889671"/>
            <a:ext cx="91463" cy="140928"/>
            <a:chOff x="4439732" y="1735257"/>
            <a:chExt cx="249650" cy="266260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B31FE368-8F53-4035-B1F6-801742CE4C73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D462DD51-A33C-4A79-89A1-C4582DBB3B56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Oval 47">
            <a:extLst>
              <a:ext uri="{FF2B5EF4-FFF2-40B4-BE49-F238E27FC236}">
                <a16:creationId xmlns:a16="http://schemas.microsoft.com/office/drawing/2014/main" id="{8FE88026-0D3A-41C7-B18B-4BF438B1BE83}"/>
              </a:ext>
            </a:extLst>
          </p:cNvPr>
          <p:cNvSpPr/>
          <p:nvPr/>
        </p:nvSpPr>
        <p:spPr>
          <a:xfrm rot="5400000">
            <a:off x="7590946" y="2804008"/>
            <a:ext cx="90515" cy="91465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43121849-2314-46EF-A342-11D8F77512D5}"/>
              </a:ext>
            </a:extLst>
          </p:cNvPr>
          <p:cNvGrpSpPr/>
          <p:nvPr/>
        </p:nvGrpSpPr>
        <p:grpSpPr>
          <a:xfrm rot="16200000">
            <a:off x="7326750" y="2418221"/>
            <a:ext cx="150485" cy="140928"/>
            <a:chOff x="4439732" y="1735257"/>
            <a:chExt cx="249650" cy="266260"/>
          </a:xfrm>
        </p:grpSpPr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13D6D3B9-612C-4253-B21D-B0BF2A8BF73F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06761A12-A183-4663-81F0-F465D6E8CA61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Oval 51">
            <a:extLst>
              <a:ext uri="{FF2B5EF4-FFF2-40B4-BE49-F238E27FC236}">
                <a16:creationId xmlns:a16="http://schemas.microsoft.com/office/drawing/2014/main" id="{523EC6B0-4A74-4638-BF8B-9284D742E42F}"/>
              </a:ext>
            </a:extLst>
          </p:cNvPr>
          <p:cNvSpPr/>
          <p:nvPr/>
        </p:nvSpPr>
        <p:spPr>
          <a:xfrm>
            <a:off x="7245398" y="2520755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A473A5F9-DBE1-42CF-BF13-CBBC7F8F2ACF}"/>
              </a:ext>
            </a:extLst>
          </p:cNvPr>
          <p:cNvGrpSpPr/>
          <p:nvPr/>
        </p:nvGrpSpPr>
        <p:grpSpPr>
          <a:xfrm>
            <a:off x="7472457" y="2588527"/>
            <a:ext cx="258856" cy="90000"/>
            <a:chOff x="4268071" y="1075055"/>
            <a:chExt cx="482298" cy="197661"/>
          </a:xfrm>
        </p:grpSpPr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011856DF-EE8B-45DC-8DF7-88AD26C691A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29947" y="1075055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BD0E656F-42D9-4F18-8BFD-C107E18319D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68071" y="1075055"/>
              <a:ext cx="161876" cy="197661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" name="Oval 55">
            <a:extLst>
              <a:ext uri="{FF2B5EF4-FFF2-40B4-BE49-F238E27FC236}">
                <a16:creationId xmlns:a16="http://schemas.microsoft.com/office/drawing/2014/main" id="{377E5175-18D3-4735-9E66-E7DE9F6BD64D}"/>
              </a:ext>
            </a:extLst>
          </p:cNvPr>
          <p:cNvSpPr/>
          <p:nvPr/>
        </p:nvSpPr>
        <p:spPr>
          <a:xfrm>
            <a:off x="7406054" y="2649570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ECCDF997-8961-452F-9055-AED2A02E3ACC}"/>
              </a:ext>
            </a:extLst>
          </p:cNvPr>
          <p:cNvSpPr/>
          <p:nvPr/>
        </p:nvSpPr>
        <p:spPr>
          <a:xfrm>
            <a:off x="7175578" y="2716638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18EB92E6-57E7-47E4-9A20-8FB52D0C2E6F}"/>
              </a:ext>
            </a:extLst>
          </p:cNvPr>
          <p:cNvSpPr/>
          <p:nvPr/>
        </p:nvSpPr>
        <p:spPr>
          <a:xfrm>
            <a:off x="7559338" y="2487539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55396D3B-77C0-42F6-A35D-53D7A31FCD65}"/>
              </a:ext>
            </a:extLst>
          </p:cNvPr>
          <p:cNvSpPr/>
          <p:nvPr/>
        </p:nvSpPr>
        <p:spPr>
          <a:xfrm>
            <a:off x="7609325" y="2688050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02B3D45A-38B7-4E59-91FC-C5BE19B98BC2}"/>
              </a:ext>
            </a:extLst>
          </p:cNvPr>
          <p:cNvSpPr/>
          <p:nvPr/>
        </p:nvSpPr>
        <p:spPr>
          <a:xfrm>
            <a:off x="7243723" y="2973849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94DBFADE-CA02-44ED-B949-52563B9EED93}"/>
              </a:ext>
            </a:extLst>
          </p:cNvPr>
          <p:cNvGrpSpPr/>
          <p:nvPr/>
        </p:nvGrpSpPr>
        <p:grpSpPr>
          <a:xfrm>
            <a:off x="6888998" y="3569343"/>
            <a:ext cx="1077932" cy="1076788"/>
            <a:chOff x="4322454" y="2326306"/>
            <a:chExt cx="2121384" cy="2119132"/>
          </a:xfrm>
          <a:solidFill>
            <a:srgbClr val="83C937"/>
          </a:solidFill>
        </p:grpSpPr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3F31BE49-E352-4309-A70C-9BB08B034F6E}"/>
                </a:ext>
              </a:extLst>
            </p:cNvPr>
            <p:cNvGrpSpPr/>
            <p:nvPr/>
          </p:nvGrpSpPr>
          <p:grpSpPr>
            <a:xfrm>
              <a:off x="4871096" y="2326306"/>
              <a:ext cx="1080000" cy="156845"/>
              <a:chOff x="4860000" y="2304000"/>
              <a:chExt cx="1080000" cy="156845"/>
            </a:xfrm>
            <a:grpFill/>
          </p:grpSpPr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B44C9577-76CF-486D-9829-CCB5D8CDD840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C34294DC-3848-43DE-9DC0-4BFCE11C92B2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AA4511B8-8F4A-4CE7-9950-3FCB91D4CFB1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E03DFAF5-87EA-4679-8EA3-AC6A31C1BC46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C2EF5488-D9D6-4C78-908F-7DA4ECF15CFB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F95ABC3C-2184-4FAD-977B-80F127500870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39AD575F-F653-4A2B-A3F2-4E8953DF1164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AF76764C-3523-4CE6-B761-A69EB4920761}"/>
                </a:ext>
              </a:extLst>
            </p:cNvPr>
            <p:cNvGrpSpPr/>
            <p:nvPr/>
          </p:nvGrpSpPr>
          <p:grpSpPr>
            <a:xfrm rot="5400000">
              <a:off x="5825416" y="3285860"/>
              <a:ext cx="1080000" cy="156845"/>
              <a:chOff x="4860000" y="2304000"/>
              <a:chExt cx="1080000" cy="156845"/>
            </a:xfrm>
            <a:grpFill/>
          </p:grpSpPr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52ABFE4F-7794-4EE2-A22B-005A1B9B202A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3BFE7DEA-FDC7-4FEE-B09D-5B2788D9F2B8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5B84EBC1-105F-4475-BA48-B9D1687016C2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C4FA56B1-4D0A-440B-8F53-E68AC08E9AF0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B2C62D9D-67FE-4BB2-868A-E46A227A5C5D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9078E474-28C4-4CE4-A762-1030AAF43642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3D09BB76-36A1-41E7-B7AE-16663C0ABD69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15FF5CC2-DCFA-442D-B8A8-97B90DF0DFFE}"/>
                </a:ext>
              </a:extLst>
            </p:cNvPr>
            <p:cNvGrpSpPr/>
            <p:nvPr/>
          </p:nvGrpSpPr>
          <p:grpSpPr>
            <a:xfrm>
              <a:off x="4844370" y="4288593"/>
              <a:ext cx="1080000" cy="156845"/>
              <a:chOff x="4860000" y="2304000"/>
              <a:chExt cx="1080000" cy="156845"/>
            </a:xfrm>
            <a:grpFill/>
          </p:grpSpPr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285C3CEA-891D-4805-9100-B5125E350120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1A92F580-4B74-46B8-937A-A4F25037135A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C3EC7ABF-1D13-4368-885E-CFFFE0FC66B6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A9C67A68-C804-4972-AD0D-BD4443835F21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D15AD0D7-CAE0-4C00-A971-4D4FFF54D4A8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99374A50-48FC-47A6-8985-57AB9D2B826E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ACFFA8A7-D2D9-411E-9277-B266A68CA7B6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55421EE0-687E-4EA5-8445-D51371CFA682}"/>
                </a:ext>
              </a:extLst>
            </p:cNvPr>
            <p:cNvGrpSpPr/>
            <p:nvPr/>
          </p:nvGrpSpPr>
          <p:grpSpPr>
            <a:xfrm rot="5400000">
              <a:off x="3860877" y="3307603"/>
              <a:ext cx="1080000" cy="156845"/>
              <a:chOff x="4860000" y="2304000"/>
              <a:chExt cx="1080000" cy="156845"/>
            </a:xfrm>
            <a:grpFill/>
          </p:grpSpPr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76C26709-1EA8-4FF0-BC42-B6A3E822ECDC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42B3E7F1-EC5C-4316-B6AE-B3677E69A93C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D217A49D-33FE-440C-98BF-5F5A6F145A25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F0357FBC-5555-4FB5-A3D4-038036EBB1A9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F75BA834-7848-4647-81B5-2550646CF3B9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01288CD7-74AA-4E70-AD39-B2CB8FCD72FF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7BAA603A-57F4-4ABA-8FA9-36C0DE1893E4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EE069648-F38E-42C7-BACD-E7F680C67082}"/>
                </a:ext>
              </a:extLst>
            </p:cNvPr>
            <p:cNvSpPr/>
            <p:nvPr/>
          </p:nvSpPr>
          <p:spPr>
            <a:xfrm>
              <a:off x="4484370" y="2486025"/>
              <a:ext cx="1800000" cy="1800000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grpFill/>
            <a:ln w="381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03D04B33-7E6D-429E-9E02-858AE04E3A99}"/>
              </a:ext>
            </a:extLst>
          </p:cNvPr>
          <p:cNvSpPr/>
          <p:nvPr/>
        </p:nvSpPr>
        <p:spPr>
          <a:xfrm>
            <a:off x="7099400" y="3783475"/>
            <a:ext cx="659567" cy="659567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ABDB77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BF9D7DD6-61C7-482A-AD73-3DFCCD32E812}"/>
              </a:ext>
            </a:extLst>
          </p:cNvPr>
          <p:cNvGrpSpPr/>
          <p:nvPr/>
        </p:nvGrpSpPr>
        <p:grpSpPr>
          <a:xfrm>
            <a:off x="7120363" y="4215886"/>
            <a:ext cx="240902" cy="45719"/>
            <a:chOff x="3494087" y="1512707"/>
            <a:chExt cx="460682" cy="143545"/>
          </a:xfrm>
        </p:grpSpPr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AA28F5B9-C121-44A5-BB5F-AB479420B67A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3494087" y="1512707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28EDFB53-46CC-4964-9B84-A967E186F53F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512708"/>
              <a:ext cx="0" cy="143544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C669E195-B417-420C-82C8-F3788A289FD3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656252"/>
              <a:ext cx="14026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0" name="Oval 99">
            <a:extLst>
              <a:ext uri="{FF2B5EF4-FFF2-40B4-BE49-F238E27FC236}">
                <a16:creationId xmlns:a16="http://schemas.microsoft.com/office/drawing/2014/main" id="{A342AAF2-997F-4859-A877-42994DC3B036}"/>
              </a:ext>
            </a:extLst>
          </p:cNvPr>
          <p:cNvSpPr/>
          <p:nvPr/>
        </p:nvSpPr>
        <p:spPr>
          <a:xfrm rot="10800000">
            <a:off x="7361294" y="4217413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D9E70420-F28B-48E7-9997-2CFFAA26B5B0}"/>
              </a:ext>
            </a:extLst>
          </p:cNvPr>
          <p:cNvGrpSpPr/>
          <p:nvPr/>
        </p:nvGrpSpPr>
        <p:grpSpPr>
          <a:xfrm>
            <a:off x="7651344" y="4268977"/>
            <a:ext cx="91463" cy="140928"/>
            <a:chOff x="4439732" y="1735257"/>
            <a:chExt cx="249650" cy="266260"/>
          </a:xfrm>
        </p:grpSpPr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96CC5DD8-0341-44E9-B870-14A53D7564D0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3CCFF944-D215-4577-8FD0-F68C5B345FC0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4" name="Oval 103">
            <a:extLst>
              <a:ext uri="{FF2B5EF4-FFF2-40B4-BE49-F238E27FC236}">
                <a16:creationId xmlns:a16="http://schemas.microsoft.com/office/drawing/2014/main" id="{DF43A497-06EF-4191-91A0-D1ECC44CA782}"/>
              </a:ext>
            </a:extLst>
          </p:cNvPr>
          <p:cNvSpPr/>
          <p:nvPr/>
        </p:nvSpPr>
        <p:spPr>
          <a:xfrm rot="5400000">
            <a:off x="7606085" y="4183314"/>
            <a:ext cx="90515" cy="91465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B03AF09E-5CDA-4CB0-8324-7C29B42A32CD}"/>
              </a:ext>
            </a:extLst>
          </p:cNvPr>
          <p:cNvGrpSpPr/>
          <p:nvPr/>
        </p:nvGrpSpPr>
        <p:grpSpPr>
          <a:xfrm rot="16200000">
            <a:off x="7341889" y="3797527"/>
            <a:ext cx="150485" cy="140928"/>
            <a:chOff x="4439732" y="1735257"/>
            <a:chExt cx="249650" cy="266260"/>
          </a:xfrm>
        </p:grpSpPr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3B7BA7E2-9421-458D-A317-F207677EFCDB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F4D4E1E0-48B0-430E-AEB7-F1EA0551796A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8" name="Oval 107">
            <a:extLst>
              <a:ext uri="{FF2B5EF4-FFF2-40B4-BE49-F238E27FC236}">
                <a16:creationId xmlns:a16="http://schemas.microsoft.com/office/drawing/2014/main" id="{C4EF8C58-A22E-427F-83EB-C40AF8D61EC2}"/>
              </a:ext>
            </a:extLst>
          </p:cNvPr>
          <p:cNvSpPr/>
          <p:nvPr/>
        </p:nvSpPr>
        <p:spPr>
          <a:xfrm>
            <a:off x="7260537" y="3900061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99A42E79-7A46-4B9F-8B9B-0D7C23490498}"/>
              </a:ext>
            </a:extLst>
          </p:cNvPr>
          <p:cNvGrpSpPr/>
          <p:nvPr/>
        </p:nvGrpSpPr>
        <p:grpSpPr>
          <a:xfrm>
            <a:off x="7487596" y="3967833"/>
            <a:ext cx="258856" cy="90000"/>
            <a:chOff x="4268071" y="1075055"/>
            <a:chExt cx="482298" cy="197661"/>
          </a:xfrm>
        </p:grpSpPr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FF3CF91E-D529-4F5E-9295-87A13029BF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29947" y="1075055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C2F634CB-5133-407B-8A10-3FC56FDE65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68071" y="1075055"/>
              <a:ext cx="161876" cy="197661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2" name="Oval 111">
            <a:extLst>
              <a:ext uri="{FF2B5EF4-FFF2-40B4-BE49-F238E27FC236}">
                <a16:creationId xmlns:a16="http://schemas.microsoft.com/office/drawing/2014/main" id="{E1B0861B-40E5-4A71-B5FB-B93B9180E898}"/>
              </a:ext>
            </a:extLst>
          </p:cNvPr>
          <p:cNvSpPr/>
          <p:nvPr/>
        </p:nvSpPr>
        <p:spPr>
          <a:xfrm>
            <a:off x="7421193" y="4028876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CCBC888C-D901-4800-AA8D-EF53C9C228ED}"/>
              </a:ext>
            </a:extLst>
          </p:cNvPr>
          <p:cNvSpPr/>
          <p:nvPr/>
        </p:nvSpPr>
        <p:spPr>
          <a:xfrm>
            <a:off x="7190717" y="4095944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44DD9B22-9FD3-4C80-9C18-7AC47F9CFBC6}"/>
              </a:ext>
            </a:extLst>
          </p:cNvPr>
          <p:cNvSpPr/>
          <p:nvPr/>
        </p:nvSpPr>
        <p:spPr>
          <a:xfrm>
            <a:off x="7574477" y="3866845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5EC794D1-75E6-4E56-BD63-00995152CC74}"/>
              </a:ext>
            </a:extLst>
          </p:cNvPr>
          <p:cNvSpPr/>
          <p:nvPr/>
        </p:nvSpPr>
        <p:spPr>
          <a:xfrm>
            <a:off x="7624464" y="4067356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1C39C6C2-EC53-4946-A10C-502297695700}"/>
              </a:ext>
            </a:extLst>
          </p:cNvPr>
          <p:cNvSpPr/>
          <p:nvPr/>
        </p:nvSpPr>
        <p:spPr>
          <a:xfrm>
            <a:off x="7258862" y="4353155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17" name="Rectangle: Rounded Corners 116">
            <a:extLst>
              <a:ext uri="{FF2B5EF4-FFF2-40B4-BE49-F238E27FC236}">
                <a16:creationId xmlns:a16="http://schemas.microsoft.com/office/drawing/2014/main" id="{0EEFA9E2-EFEB-4917-8FFB-B454E5718399}"/>
              </a:ext>
            </a:extLst>
          </p:cNvPr>
          <p:cNvSpPr/>
          <p:nvPr/>
        </p:nvSpPr>
        <p:spPr>
          <a:xfrm>
            <a:off x="2126419" y="2058946"/>
            <a:ext cx="1514416" cy="1009963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6E3DAFF6-126D-4279-9BB6-11A73D0E86F3}"/>
              </a:ext>
            </a:extLst>
          </p:cNvPr>
          <p:cNvSpPr/>
          <p:nvPr/>
        </p:nvSpPr>
        <p:spPr>
          <a:xfrm>
            <a:off x="2323388" y="2210694"/>
            <a:ext cx="704052" cy="704050"/>
          </a:xfrm>
          <a:prstGeom prst="ellipse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2BC80FF7-017A-4EB8-B9E7-E65C647F472A}"/>
              </a:ext>
            </a:extLst>
          </p:cNvPr>
          <p:cNvGrpSpPr/>
          <p:nvPr/>
        </p:nvGrpSpPr>
        <p:grpSpPr>
          <a:xfrm>
            <a:off x="2427706" y="2308489"/>
            <a:ext cx="508416" cy="508136"/>
            <a:chOff x="6728636" y="653558"/>
            <a:chExt cx="421289" cy="421057"/>
          </a:xfrm>
        </p:grpSpPr>
        <p:sp>
          <p:nvSpPr>
            <p:cNvPr id="120" name="Teardrop 119">
              <a:extLst>
                <a:ext uri="{FF2B5EF4-FFF2-40B4-BE49-F238E27FC236}">
                  <a16:creationId xmlns:a16="http://schemas.microsoft.com/office/drawing/2014/main" id="{920D242E-B81D-409A-A334-ABC270010CE3}"/>
                </a:ext>
              </a:extLst>
            </p:cNvPr>
            <p:cNvSpPr/>
            <p:nvPr/>
          </p:nvSpPr>
          <p:spPr>
            <a:xfrm>
              <a:off x="6728636" y="883800"/>
              <a:ext cx="188895" cy="183316"/>
            </a:xfrm>
            <a:prstGeom prst="teardrop">
              <a:avLst>
                <a:gd name="adj" fmla="val 123391"/>
              </a:avLst>
            </a:prstGeom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121" name="Teardrop 120">
              <a:extLst>
                <a:ext uri="{FF2B5EF4-FFF2-40B4-BE49-F238E27FC236}">
                  <a16:creationId xmlns:a16="http://schemas.microsoft.com/office/drawing/2014/main" id="{9592E09C-FC1B-4901-8B26-6F124650D023}"/>
                </a:ext>
              </a:extLst>
            </p:cNvPr>
            <p:cNvSpPr/>
            <p:nvPr/>
          </p:nvSpPr>
          <p:spPr>
            <a:xfrm rot="5400000">
              <a:off x="6730684" y="656348"/>
              <a:ext cx="188895" cy="183316"/>
            </a:xfrm>
            <a:prstGeom prst="teardrop">
              <a:avLst>
                <a:gd name="adj" fmla="val 122963"/>
              </a:avLst>
            </a:prstGeom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122" name="Teardrop 121">
              <a:extLst>
                <a:ext uri="{FF2B5EF4-FFF2-40B4-BE49-F238E27FC236}">
                  <a16:creationId xmlns:a16="http://schemas.microsoft.com/office/drawing/2014/main" id="{BF7CE579-2017-45D9-99CF-000B16A0C6E2}"/>
                </a:ext>
              </a:extLst>
            </p:cNvPr>
            <p:cNvSpPr/>
            <p:nvPr/>
          </p:nvSpPr>
          <p:spPr>
            <a:xfrm rot="10800000">
              <a:off x="6961030" y="659138"/>
              <a:ext cx="188895" cy="183316"/>
            </a:xfrm>
            <a:prstGeom prst="teardrop">
              <a:avLst>
                <a:gd name="adj" fmla="val 123144"/>
              </a:avLst>
            </a:prstGeom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123" name="Teardrop 122">
              <a:extLst>
                <a:ext uri="{FF2B5EF4-FFF2-40B4-BE49-F238E27FC236}">
                  <a16:creationId xmlns:a16="http://schemas.microsoft.com/office/drawing/2014/main" id="{87291128-FFED-4CEA-93B0-6217D8741E4B}"/>
                </a:ext>
              </a:extLst>
            </p:cNvPr>
            <p:cNvSpPr/>
            <p:nvPr/>
          </p:nvSpPr>
          <p:spPr>
            <a:xfrm rot="16200000">
              <a:off x="6956497" y="888510"/>
              <a:ext cx="188895" cy="183316"/>
            </a:xfrm>
            <a:prstGeom prst="teardrop">
              <a:avLst>
                <a:gd name="adj" fmla="val 122963"/>
              </a:avLst>
            </a:prstGeom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</p:grpSp>
      <p:sp>
        <p:nvSpPr>
          <p:cNvPr id="124" name="Oval 123">
            <a:extLst>
              <a:ext uri="{FF2B5EF4-FFF2-40B4-BE49-F238E27FC236}">
                <a16:creationId xmlns:a16="http://schemas.microsoft.com/office/drawing/2014/main" id="{4DF2EF7C-3BEE-4D29-A9CE-EA277AE1A25E}"/>
              </a:ext>
            </a:extLst>
          </p:cNvPr>
          <p:cNvSpPr/>
          <p:nvPr/>
        </p:nvSpPr>
        <p:spPr>
          <a:xfrm>
            <a:off x="2622240" y="2497203"/>
            <a:ext cx="104912" cy="104912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25" name="Rectangle: Rounded Corners 124">
            <a:extLst>
              <a:ext uri="{FF2B5EF4-FFF2-40B4-BE49-F238E27FC236}">
                <a16:creationId xmlns:a16="http://schemas.microsoft.com/office/drawing/2014/main" id="{A058B925-D5A6-4FBB-80E9-EF199B7028F4}"/>
              </a:ext>
            </a:extLst>
          </p:cNvPr>
          <p:cNvSpPr/>
          <p:nvPr/>
        </p:nvSpPr>
        <p:spPr>
          <a:xfrm>
            <a:off x="3233353" y="2199865"/>
            <a:ext cx="61870" cy="726096"/>
          </a:xfrm>
          <a:prstGeom prst="roundRect">
            <a:avLst/>
          </a:prstGeom>
          <a:solidFill>
            <a:schemeClr val="bg1">
              <a:lumMod val="5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26" name="Rectangle: Rounded Corners 125">
            <a:extLst>
              <a:ext uri="{FF2B5EF4-FFF2-40B4-BE49-F238E27FC236}">
                <a16:creationId xmlns:a16="http://schemas.microsoft.com/office/drawing/2014/main" id="{1C70F575-619A-435B-89D8-4B5C94A469E4}"/>
              </a:ext>
            </a:extLst>
          </p:cNvPr>
          <p:cNvSpPr/>
          <p:nvPr/>
        </p:nvSpPr>
        <p:spPr>
          <a:xfrm>
            <a:off x="3369681" y="2199291"/>
            <a:ext cx="61870" cy="726096"/>
          </a:xfrm>
          <a:prstGeom prst="roundRect">
            <a:avLst/>
          </a:prstGeom>
          <a:solidFill>
            <a:schemeClr val="bg1">
              <a:lumMod val="5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27" name="Rectangle: Rounded Corners 126">
            <a:extLst>
              <a:ext uri="{FF2B5EF4-FFF2-40B4-BE49-F238E27FC236}">
                <a16:creationId xmlns:a16="http://schemas.microsoft.com/office/drawing/2014/main" id="{3A4F1279-B76A-49F1-A3FB-F4A13986D988}"/>
              </a:ext>
            </a:extLst>
          </p:cNvPr>
          <p:cNvSpPr/>
          <p:nvPr/>
        </p:nvSpPr>
        <p:spPr>
          <a:xfrm>
            <a:off x="4517373" y="2188998"/>
            <a:ext cx="1762527" cy="119491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28" name="Rectangle: Rounded Corners 127">
            <a:extLst>
              <a:ext uri="{FF2B5EF4-FFF2-40B4-BE49-F238E27FC236}">
                <a16:creationId xmlns:a16="http://schemas.microsoft.com/office/drawing/2014/main" id="{B62A4694-8FE6-4ABC-84A0-1AE11FF381D7}"/>
              </a:ext>
            </a:extLst>
          </p:cNvPr>
          <p:cNvSpPr/>
          <p:nvPr/>
        </p:nvSpPr>
        <p:spPr>
          <a:xfrm>
            <a:off x="4517373" y="2338269"/>
            <a:ext cx="1762527" cy="100988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29" name="Rectangle: Rounded Corners 128">
            <a:extLst>
              <a:ext uri="{FF2B5EF4-FFF2-40B4-BE49-F238E27FC236}">
                <a16:creationId xmlns:a16="http://schemas.microsoft.com/office/drawing/2014/main" id="{C710D85A-3022-4686-B3A2-7781F998516F}"/>
              </a:ext>
            </a:extLst>
          </p:cNvPr>
          <p:cNvSpPr/>
          <p:nvPr/>
        </p:nvSpPr>
        <p:spPr>
          <a:xfrm>
            <a:off x="4515152" y="2487546"/>
            <a:ext cx="1762527" cy="100988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30" name="Rectangle: Rounded Corners 129">
            <a:extLst>
              <a:ext uri="{FF2B5EF4-FFF2-40B4-BE49-F238E27FC236}">
                <a16:creationId xmlns:a16="http://schemas.microsoft.com/office/drawing/2014/main" id="{FE07BD7D-CDD4-4C9F-B616-A0768CDEE4A5}"/>
              </a:ext>
            </a:extLst>
          </p:cNvPr>
          <p:cNvSpPr/>
          <p:nvPr/>
        </p:nvSpPr>
        <p:spPr>
          <a:xfrm>
            <a:off x="4517904" y="2646010"/>
            <a:ext cx="1762527" cy="100988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31" name="Rectangle: Rounded Corners 130">
            <a:extLst>
              <a:ext uri="{FF2B5EF4-FFF2-40B4-BE49-F238E27FC236}">
                <a16:creationId xmlns:a16="http://schemas.microsoft.com/office/drawing/2014/main" id="{39BFABBB-8616-46E5-8721-1F8610436738}"/>
              </a:ext>
            </a:extLst>
          </p:cNvPr>
          <p:cNvSpPr/>
          <p:nvPr/>
        </p:nvSpPr>
        <p:spPr>
          <a:xfrm>
            <a:off x="4517904" y="2795280"/>
            <a:ext cx="1762527" cy="100988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32" name="Rectangle: Rounded Corners 131">
            <a:extLst>
              <a:ext uri="{FF2B5EF4-FFF2-40B4-BE49-F238E27FC236}">
                <a16:creationId xmlns:a16="http://schemas.microsoft.com/office/drawing/2014/main" id="{B84712F1-E8ED-46B8-86FA-D2E3E4CB17AE}"/>
              </a:ext>
            </a:extLst>
          </p:cNvPr>
          <p:cNvSpPr/>
          <p:nvPr/>
        </p:nvSpPr>
        <p:spPr>
          <a:xfrm>
            <a:off x="4515152" y="2944550"/>
            <a:ext cx="1762527" cy="100988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pic>
        <p:nvPicPr>
          <p:cNvPr id="133" name="Graphic 132">
            <a:extLst>
              <a:ext uri="{FF2B5EF4-FFF2-40B4-BE49-F238E27FC236}">
                <a16:creationId xmlns:a16="http://schemas.microsoft.com/office/drawing/2014/main" id="{BF6B3DF3-CCFD-41B4-8924-0523C7FD9E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89356" y="3261914"/>
            <a:ext cx="960671" cy="69235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34" name="Graphic 133">
            <a:extLst>
              <a:ext uri="{FF2B5EF4-FFF2-40B4-BE49-F238E27FC236}">
                <a16:creationId xmlns:a16="http://schemas.microsoft.com/office/drawing/2014/main" id="{56E745D0-62FA-4659-9F4A-483EFE0143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89356" y="4052369"/>
            <a:ext cx="960671" cy="69235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35" name="Graphic 134">
            <a:extLst>
              <a:ext uri="{FF2B5EF4-FFF2-40B4-BE49-F238E27FC236}">
                <a16:creationId xmlns:a16="http://schemas.microsoft.com/office/drawing/2014/main" id="{916A7CEE-89CE-4BFA-A0B4-2CFC07D46F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78102" y="4052369"/>
            <a:ext cx="960671" cy="69235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36" name="Graphic 135">
            <a:extLst>
              <a:ext uri="{FF2B5EF4-FFF2-40B4-BE49-F238E27FC236}">
                <a16:creationId xmlns:a16="http://schemas.microsoft.com/office/drawing/2014/main" id="{B455891B-DE11-46BE-A759-3B2DA67A80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78102" y="3261098"/>
            <a:ext cx="960671" cy="69235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137" name="Group 136">
            <a:extLst>
              <a:ext uri="{FF2B5EF4-FFF2-40B4-BE49-F238E27FC236}">
                <a16:creationId xmlns:a16="http://schemas.microsoft.com/office/drawing/2014/main" id="{8E14CDF3-3516-404D-96F0-BB9C38AE49A1}"/>
              </a:ext>
            </a:extLst>
          </p:cNvPr>
          <p:cNvGrpSpPr/>
          <p:nvPr/>
        </p:nvGrpSpPr>
        <p:grpSpPr>
          <a:xfrm rot="535198">
            <a:off x="4376019" y="3428607"/>
            <a:ext cx="493672" cy="111446"/>
            <a:chOff x="313065" y="4874207"/>
            <a:chExt cx="570886" cy="128877"/>
          </a:xfrm>
        </p:grpSpPr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id="{50081531-B780-49EF-9AE0-45D9DFB712CE}"/>
                </a:ext>
              </a:extLst>
            </p:cNvPr>
            <p:cNvGrpSpPr/>
            <p:nvPr/>
          </p:nvGrpSpPr>
          <p:grpSpPr>
            <a:xfrm>
              <a:off x="313065" y="4874207"/>
              <a:ext cx="570886" cy="128877"/>
              <a:chOff x="313065" y="4874207"/>
              <a:chExt cx="570886" cy="128877"/>
            </a:xfrm>
          </p:grpSpPr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4B246E7F-D8A6-4216-A9AA-7161DECDF31D}"/>
                  </a:ext>
                </a:extLst>
              </p:cNvPr>
              <p:cNvSpPr/>
              <p:nvPr/>
            </p:nvSpPr>
            <p:spPr>
              <a:xfrm rot="16200000">
                <a:off x="646849" y="4765981"/>
                <a:ext cx="126000" cy="348205"/>
              </a:xfrm>
              <a:custGeom>
                <a:avLst/>
                <a:gdLst>
                  <a:gd name="connsiteX0" fmla="*/ 63000 w 126000"/>
                  <a:gd name="connsiteY0" fmla="*/ 0 h 348205"/>
                  <a:gd name="connsiteX1" fmla="*/ 126000 w 126000"/>
                  <a:gd name="connsiteY1" fmla="*/ 72000 h 348205"/>
                  <a:gd name="connsiteX2" fmla="*/ 124188 w 126000"/>
                  <a:gd name="connsiteY2" fmla="*/ 82260 h 348205"/>
                  <a:gd name="connsiteX3" fmla="*/ 124586 w 126000"/>
                  <a:gd name="connsiteY3" fmla="*/ 82260 h 348205"/>
                  <a:gd name="connsiteX4" fmla="*/ 100106 w 126000"/>
                  <a:gd name="connsiteY4" fmla="*/ 348205 h 348205"/>
                  <a:gd name="connsiteX5" fmla="*/ 26666 w 126000"/>
                  <a:gd name="connsiteY5" fmla="*/ 348205 h 348205"/>
                  <a:gd name="connsiteX6" fmla="*/ 2592 w 126000"/>
                  <a:gd name="connsiteY6" fmla="*/ 86675 h 348205"/>
                  <a:gd name="connsiteX7" fmla="*/ 0 w 126000"/>
                  <a:gd name="connsiteY7" fmla="*/ 72000 h 348205"/>
                  <a:gd name="connsiteX8" fmla="*/ 63000 w 126000"/>
                  <a:gd name="connsiteY8" fmla="*/ 0 h 3482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6000" h="348205">
                    <a:moveTo>
                      <a:pt x="63000" y="0"/>
                    </a:moveTo>
                    <a:cubicBezTo>
                      <a:pt x="97794" y="0"/>
                      <a:pt x="126000" y="32235"/>
                      <a:pt x="126000" y="72000"/>
                    </a:cubicBezTo>
                    <a:lnTo>
                      <a:pt x="124188" y="82260"/>
                    </a:lnTo>
                    <a:lnTo>
                      <a:pt x="124586" y="82260"/>
                    </a:lnTo>
                    <a:lnTo>
                      <a:pt x="100106" y="348205"/>
                    </a:lnTo>
                    <a:lnTo>
                      <a:pt x="26666" y="348205"/>
                    </a:lnTo>
                    <a:lnTo>
                      <a:pt x="2592" y="86675"/>
                    </a:lnTo>
                    <a:lnTo>
                      <a:pt x="0" y="72000"/>
                    </a:lnTo>
                    <a:cubicBezTo>
                      <a:pt x="0" y="32235"/>
                      <a:pt x="28206" y="0"/>
                      <a:pt x="63000" y="0"/>
                    </a:cubicBezTo>
                    <a:close/>
                  </a:path>
                </a:pathLst>
              </a:custGeom>
              <a:solidFill>
                <a:srgbClr val="FFC000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9E4A0BE3-B308-426F-AD56-919AB3A16542}"/>
                  </a:ext>
                </a:extLst>
              </p:cNvPr>
              <p:cNvSpPr/>
              <p:nvPr/>
            </p:nvSpPr>
            <p:spPr>
              <a:xfrm rot="5400000">
                <a:off x="424168" y="4763104"/>
                <a:ext cx="126000" cy="348205"/>
              </a:xfrm>
              <a:custGeom>
                <a:avLst/>
                <a:gdLst>
                  <a:gd name="connsiteX0" fmla="*/ 63000 w 126000"/>
                  <a:gd name="connsiteY0" fmla="*/ 0 h 348205"/>
                  <a:gd name="connsiteX1" fmla="*/ 126000 w 126000"/>
                  <a:gd name="connsiteY1" fmla="*/ 72000 h 348205"/>
                  <a:gd name="connsiteX2" fmla="*/ 124188 w 126000"/>
                  <a:gd name="connsiteY2" fmla="*/ 82260 h 348205"/>
                  <a:gd name="connsiteX3" fmla="*/ 124586 w 126000"/>
                  <a:gd name="connsiteY3" fmla="*/ 82260 h 348205"/>
                  <a:gd name="connsiteX4" fmla="*/ 100106 w 126000"/>
                  <a:gd name="connsiteY4" fmla="*/ 348205 h 348205"/>
                  <a:gd name="connsiteX5" fmla="*/ 26666 w 126000"/>
                  <a:gd name="connsiteY5" fmla="*/ 348205 h 348205"/>
                  <a:gd name="connsiteX6" fmla="*/ 2592 w 126000"/>
                  <a:gd name="connsiteY6" fmla="*/ 86675 h 348205"/>
                  <a:gd name="connsiteX7" fmla="*/ 0 w 126000"/>
                  <a:gd name="connsiteY7" fmla="*/ 72000 h 348205"/>
                  <a:gd name="connsiteX8" fmla="*/ 63000 w 126000"/>
                  <a:gd name="connsiteY8" fmla="*/ 0 h 3482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6000" h="348205">
                    <a:moveTo>
                      <a:pt x="63000" y="0"/>
                    </a:moveTo>
                    <a:cubicBezTo>
                      <a:pt x="97794" y="0"/>
                      <a:pt x="126000" y="32235"/>
                      <a:pt x="126000" y="72000"/>
                    </a:cubicBezTo>
                    <a:lnTo>
                      <a:pt x="124188" y="82260"/>
                    </a:lnTo>
                    <a:lnTo>
                      <a:pt x="124586" y="82260"/>
                    </a:lnTo>
                    <a:lnTo>
                      <a:pt x="100106" y="348205"/>
                    </a:lnTo>
                    <a:lnTo>
                      <a:pt x="26666" y="348205"/>
                    </a:lnTo>
                    <a:lnTo>
                      <a:pt x="2592" y="86675"/>
                    </a:lnTo>
                    <a:lnTo>
                      <a:pt x="0" y="72000"/>
                    </a:lnTo>
                    <a:cubicBezTo>
                      <a:pt x="0" y="32235"/>
                      <a:pt x="28206" y="0"/>
                      <a:pt x="63000" y="0"/>
                    </a:cubicBezTo>
                    <a:close/>
                  </a:path>
                </a:pathLst>
              </a:custGeom>
              <a:noFill/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</p:grp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57399388-5F80-4338-883D-E92EDA9FAAFF}"/>
                </a:ext>
              </a:extLst>
            </p:cNvPr>
            <p:cNvSpPr/>
            <p:nvPr/>
          </p:nvSpPr>
          <p:spPr>
            <a:xfrm>
              <a:off x="581454" y="4916727"/>
              <a:ext cx="45719" cy="45719"/>
            </a:xfrm>
            <a:prstGeom prst="ellipse">
              <a:avLst/>
            </a:prstGeom>
            <a:solidFill>
              <a:schemeClr val="tx1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 dirty="0"/>
            </a:p>
          </p:txBody>
        </p:sp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5F629088-E24A-47C6-9273-DFD9F2AFD129}"/>
              </a:ext>
            </a:extLst>
          </p:cNvPr>
          <p:cNvGrpSpPr/>
          <p:nvPr/>
        </p:nvGrpSpPr>
        <p:grpSpPr>
          <a:xfrm rot="535198">
            <a:off x="4370365" y="4218051"/>
            <a:ext cx="493672" cy="111446"/>
            <a:chOff x="313065" y="4874207"/>
            <a:chExt cx="570886" cy="128877"/>
          </a:xfrm>
        </p:grpSpPr>
        <p:grpSp>
          <p:nvGrpSpPr>
            <p:cNvPr id="143" name="Group 142">
              <a:extLst>
                <a:ext uri="{FF2B5EF4-FFF2-40B4-BE49-F238E27FC236}">
                  <a16:creationId xmlns:a16="http://schemas.microsoft.com/office/drawing/2014/main" id="{87BB623F-5DA7-4F28-B545-0CC48F24DD72}"/>
                </a:ext>
              </a:extLst>
            </p:cNvPr>
            <p:cNvGrpSpPr/>
            <p:nvPr/>
          </p:nvGrpSpPr>
          <p:grpSpPr>
            <a:xfrm>
              <a:off x="313065" y="4874207"/>
              <a:ext cx="570886" cy="128877"/>
              <a:chOff x="313065" y="4874207"/>
              <a:chExt cx="570886" cy="128877"/>
            </a:xfrm>
          </p:grpSpPr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016FB0E9-EC23-42B1-B6FA-89D8B7F9F7A7}"/>
                  </a:ext>
                </a:extLst>
              </p:cNvPr>
              <p:cNvSpPr/>
              <p:nvPr/>
            </p:nvSpPr>
            <p:spPr>
              <a:xfrm rot="16200000">
                <a:off x="646849" y="4765981"/>
                <a:ext cx="126000" cy="348205"/>
              </a:xfrm>
              <a:custGeom>
                <a:avLst/>
                <a:gdLst>
                  <a:gd name="connsiteX0" fmla="*/ 63000 w 126000"/>
                  <a:gd name="connsiteY0" fmla="*/ 0 h 348205"/>
                  <a:gd name="connsiteX1" fmla="*/ 126000 w 126000"/>
                  <a:gd name="connsiteY1" fmla="*/ 72000 h 348205"/>
                  <a:gd name="connsiteX2" fmla="*/ 124188 w 126000"/>
                  <a:gd name="connsiteY2" fmla="*/ 82260 h 348205"/>
                  <a:gd name="connsiteX3" fmla="*/ 124586 w 126000"/>
                  <a:gd name="connsiteY3" fmla="*/ 82260 h 348205"/>
                  <a:gd name="connsiteX4" fmla="*/ 100106 w 126000"/>
                  <a:gd name="connsiteY4" fmla="*/ 348205 h 348205"/>
                  <a:gd name="connsiteX5" fmla="*/ 26666 w 126000"/>
                  <a:gd name="connsiteY5" fmla="*/ 348205 h 348205"/>
                  <a:gd name="connsiteX6" fmla="*/ 2592 w 126000"/>
                  <a:gd name="connsiteY6" fmla="*/ 86675 h 348205"/>
                  <a:gd name="connsiteX7" fmla="*/ 0 w 126000"/>
                  <a:gd name="connsiteY7" fmla="*/ 72000 h 348205"/>
                  <a:gd name="connsiteX8" fmla="*/ 63000 w 126000"/>
                  <a:gd name="connsiteY8" fmla="*/ 0 h 3482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6000" h="348205">
                    <a:moveTo>
                      <a:pt x="63000" y="0"/>
                    </a:moveTo>
                    <a:cubicBezTo>
                      <a:pt x="97794" y="0"/>
                      <a:pt x="126000" y="32235"/>
                      <a:pt x="126000" y="72000"/>
                    </a:cubicBezTo>
                    <a:lnTo>
                      <a:pt x="124188" y="82260"/>
                    </a:lnTo>
                    <a:lnTo>
                      <a:pt x="124586" y="82260"/>
                    </a:lnTo>
                    <a:lnTo>
                      <a:pt x="100106" y="348205"/>
                    </a:lnTo>
                    <a:lnTo>
                      <a:pt x="26666" y="348205"/>
                    </a:lnTo>
                    <a:lnTo>
                      <a:pt x="2592" y="86675"/>
                    </a:lnTo>
                    <a:lnTo>
                      <a:pt x="0" y="72000"/>
                    </a:lnTo>
                    <a:cubicBezTo>
                      <a:pt x="0" y="32235"/>
                      <a:pt x="28206" y="0"/>
                      <a:pt x="63000" y="0"/>
                    </a:cubicBezTo>
                    <a:close/>
                  </a:path>
                </a:pathLst>
              </a:custGeom>
              <a:solidFill>
                <a:srgbClr val="FFC000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146" name="Freeform: Shape 145">
                <a:extLst>
                  <a:ext uri="{FF2B5EF4-FFF2-40B4-BE49-F238E27FC236}">
                    <a16:creationId xmlns:a16="http://schemas.microsoft.com/office/drawing/2014/main" id="{910A3CF9-24BF-49A5-B49C-2FF7EAAAE171}"/>
                  </a:ext>
                </a:extLst>
              </p:cNvPr>
              <p:cNvSpPr/>
              <p:nvPr/>
            </p:nvSpPr>
            <p:spPr>
              <a:xfrm rot="5400000">
                <a:off x="424168" y="4763104"/>
                <a:ext cx="126000" cy="348205"/>
              </a:xfrm>
              <a:custGeom>
                <a:avLst/>
                <a:gdLst>
                  <a:gd name="connsiteX0" fmla="*/ 63000 w 126000"/>
                  <a:gd name="connsiteY0" fmla="*/ 0 h 348205"/>
                  <a:gd name="connsiteX1" fmla="*/ 126000 w 126000"/>
                  <a:gd name="connsiteY1" fmla="*/ 72000 h 348205"/>
                  <a:gd name="connsiteX2" fmla="*/ 124188 w 126000"/>
                  <a:gd name="connsiteY2" fmla="*/ 82260 h 348205"/>
                  <a:gd name="connsiteX3" fmla="*/ 124586 w 126000"/>
                  <a:gd name="connsiteY3" fmla="*/ 82260 h 348205"/>
                  <a:gd name="connsiteX4" fmla="*/ 100106 w 126000"/>
                  <a:gd name="connsiteY4" fmla="*/ 348205 h 348205"/>
                  <a:gd name="connsiteX5" fmla="*/ 26666 w 126000"/>
                  <a:gd name="connsiteY5" fmla="*/ 348205 h 348205"/>
                  <a:gd name="connsiteX6" fmla="*/ 2592 w 126000"/>
                  <a:gd name="connsiteY6" fmla="*/ 86675 h 348205"/>
                  <a:gd name="connsiteX7" fmla="*/ 0 w 126000"/>
                  <a:gd name="connsiteY7" fmla="*/ 72000 h 348205"/>
                  <a:gd name="connsiteX8" fmla="*/ 63000 w 126000"/>
                  <a:gd name="connsiteY8" fmla="*/ 0 h 3482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6000" h="348205">
                    <a:moveTo>
                      <a:pt x="63000" y="0"/>
                    </a:moveTo>
                    <a:cubicBezTo>
                      <a:pt x="97794" y="0"/>
                      <a:pt x="126000" y="32235"/>
                      <a:pt x="126000" y="72000"/>
                    </a:cubicBezTo>
                    <a:lnTo>
                      <a:pt x="124188" y="82260"/>
                    </a:lnTo>
                    <a:lnTo>
                      <a:pt x="124586" y="82260"/>
                    </a:lnTo>
                    <a:lnTo>
                      <a:pt x="100106" y="348205"/>
                    </a:lnTo>
                    <a:lnTo>
                      <a:pt x="26666" y="348205"/>
                    </a:lnTo>
                    <a:lnTo>
                      <a:pt x="2592" y="86675"/>
                    </a:lnTo>
                    <a:lnTo>
                      <a:pt x="0" y="72000"/>
                    </a:lnTo>
                    <a:cubicBezTo>
                      <a:pt x="0" y="32235"/>
                      <a:pt x="28206" y="0"/>
                      <a:pt x="63000" y="0"/>
                    </a:cubicBezTo>
                    <a:close/>
                  </a:path>
                </a:pathLst>
              </a:custGeom>
              <a:noFill/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</p:grp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703FBEE2-365E-4B8E-94EC-DE7BE00AFAA1}"/>
                </a:ext>
              </a:extLst>
            </p:cNvPr>
            <p:cNvSpPr/>
            <p:nvPr/>
          </p:nvSpPr>
          <p:spPr>
            <a:xfrm>
              <a:off x="581454" y="4916727"/>
              <a:ext cx="45719" cy="45719"/>
            </a:xfrm>
            <a:prstGeom prst="ellipse">
              <a:avLst/>
            </a:prstGeom>
            <a:solidFill>
              <a:schemeClr val="tx1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 dirty="0"/>
            </a:p>
          </p:txBody>
        </p:sp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815A57E7-D1D9-48A1-8CF4-CA4F443750E0}"/>
              </a:ext>
            </a:extLst>
          </p:cNvPr>
          <p:cNvGrpSpPr/>
          <p:nvPr/>
        </p:nvGrpSpPr>
        <p:grpSpPr>
          <a:xfrm rot="535198">
            <a:off x="5459750" y="3425426"/>
            <a:ext cx="493672" cy="111446"/>
            <a:chOff x="313065" y="4874207"/>
            <a:chExt cx="570886" cy="128877"/>
          </a:xfrm>
        </p:grpSpPr>
        <p:grpSp>
          <p:nvGrpSpPr>
            <p:cNvPr id="148" name="Group 147">
              <a:extLst>
                <a:ext uri="{FF2B5EF4-FFF2-40B4-BE49-F238E27FC236}">
                  <a16:creationId xmlns:a16="http://schemas.microsoft.com/office/drawing/2014/main" id="{14A3FC53-6B1A-4904-9297-C246BFAF570A}"/>
                </a:ext>
              </a:extLst>
            </p:cNvPr>
            <p:cNvGrpSpPr/>
            <p:nvPr/>
          </p:nvGrpSpPr>
          <p:grpSpPr>
            <a:xfrm>
              <a:off x="313065" y="4874207"/>
              <a:ext cx="570886" cy="128877"/>
              <a:chOff x="313065" y="4874207"/>
              <a:chExt cx="570886" cy="128877"/>
            </a:xfrm>
          </p:grpSpPr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67E1094A-9C67-42AB-8B92-98D112AE4DAD}"/>
                  </a:ext>
                </a:extLst>
              </p:cNvPr>
              <p:cNvSpPr/>
              <p:nvPr/>
            </p:nvSpPr>
            <p:spPr>
              <a:xfrm rot="16200000">
                <a:off x="646849" y="4765981"/>
                <a:ext cx="126000" cy="348205"/>
              </a:xfrm>
              <a:custGeom>
                <a:avLst/>
                <a:gdLst>
                  <a:gd name="connsiteX0" fmla="*/ 63000 w 126000"/>
                  <a:gd name="connsiteY0" fmla="*/ 0 h 348205"/>
                  <a:gd name="connsiteX1" fmla="*/ 126000 w 126000"/>
                  <a:gd name="connsiteY1" fmla="*/ 72000 h 348205"/>
                  <a:gd name="connsiteX2" fmla="*/ 124188 w 126000"/>
                  <a:gd name="connsiteY2" fmla="*/ 82260 h 348205"/>
                  <a:gd name="connsiteX3" fmla="*/ 124586 w 126000"/>
                  <a:gd name="connsiteY3" fmla="*/ 82260 h 348205"/>
                  <a:gd name="connsiteX4" fmla="*/ 100106 w 126000"/>
                  <a:gd name="connsiteY4" fmla="*/ 348205 h 348205"/>
                  <a:gd name="connsiteX5" fmla="*/ 26666 w 126000"/>
                  <a:gd name="connsiteY5" fmla="*/ 348205 h 348205"/>
                  <a:gd name="connsiteX6" fmla="*/ 2592 w 126000"/>
                  <a:gd name="connsiteY6" fmla="*/ 86675 h 348205"/>
                  <a:gd name="connsiteX7" fmla="*/ 0 w 126000"/>
                  <a:gd name="connsiteY7" fmla="*/ 72000 h 348205"/>
                  <a:gd name="connsiteX8" fmla="*/ 63000 w 126000"/>
                  <a:gd name="connsiteY8" fmla="*/ 0 h 3482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6000" h="348205">
                    <a:moveTo>
                      <a:pt x="63000" y="0"/>
                    </a:moveTo>
                    <a:cubicBezTo>
                      <a:pt x="97794" y="0"/>
                      <a:pt x="126000" y="32235"/>
                      <a:pt x="126000" y="72000"/>
                    </a:cubicBezTo>
                    <a:lnTo>
                      <a:pt x="124188" y="82260"/>
                    </a:lnTo>
                    <a:lnTo>
                      <a:pt x="124586" y="82260"/>
                    </a:lnTo>
                    <a:lnTo>
                      <a:pt x="100106" y="348205"/>
                    </a:lnTo>
                    <a:lnTo>
                      <a:pt x="26666" y="348205"/>
                    </a:lnTo>
                    <a:lnTo>
                      <a:pt x="2592" y="86675"/>
                    </a:lnTo>
                    <a:lnTo>
                      <a:pt x="0" y="72000"/>
                    </a:lnTo>
                    <a:cubicBezTo>
                      <a:pt x="0" y="32235"/>
                      <a:pt x="28206" y="0"/>
                      <a:pt x="63000" y="0"/>
                    </a:cubicBezTo>
                    <a:close/>
                  </a:path>
                </a:pathLst>
              </a:custGeom>
              <a:solidFill>
                <a:srgbClr val="FFC000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016E70B5-A5B1-4E65-8CE9-6F160173BF09}"/>
                  </a:ext>
                </a:extLst>
              </p:cNvPr>
              <p:cNvSpPr/>
              <p:nvPr/>
            </p:nvSpPr>
            <p:spPr>
              <a:xfrm rot="5400000">
                <a:off x="424168" y="4763104"/>
                <a:ext cx="126000" cy="348205"/>
              </a:xfrm>
              <a:custGeom>
                <a:avLst/>
                <a:gdLst>
                  <a:gd name="connsiteX0" fmla="*/ 63000 w 126000"/>
                  <a:gd name="connsiteY0" fmla="*/ 0 h 348205"/>
                  <a:gd name="connsiteX1" fmla="*/ 126000 w 126000"/>
                  <a:gd name="connsiteY1" fmla="*/ 72000 h 348205"/>
                  <a:gd name="connsiteX2" fmla="*/ 124188 w 126000"/>
                  <a:gd name="connsiteY2" fmla="*/ 82260 h 348205"/>
                  <a:gd name="connsiteX3" fmla="*/ 124586 w 126000"/>
                  <a:gd name="connsiteY3" fmla="*/ 82260 h 348205"/>
                  <a:gd name="connsiteX4" fmla="*/ 100106 w 126000"/>
                  <a:gd name="connsiteY4" fmla="*/ 348205 h 348205"/>
                  <a:gd name="connsiteX5" fmla="*/ 26666 w 126000"/>
                  <a:gd name="connsiteY5" fmla="*/ 348205 h 348205"/>
                  <a:gd name="connsiteX6" fmla="*/ 2592 w 126000"/>
                  <a:gd name="connsiteY6" fmla="*/ 86675 h 348205"/>
                  <a:gd name="connsiteX7" fmla="*/ 0 w 126000"/>
                  <a:gd name="connsiteY7" fmla="*/ 72000 h 348205"/>
                  <a:gd name="connsiteX8" fmla="*/ 63000 w 126000"/>
                  <a:gd name="connsiteY8" fmla="*/ 0 h 3482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6000" h="348205">
                    <a:moveTo>
                      <a:pt x="63000" y="0"/>
                    </a:moveTo>
                    <a:cubicBezTo>
                      <a:pt x="97794" y="0"/>
                      <a:pt x="126000" y="32235"/>
                      <a:pt x="126000" y="72000"/>
                    </a:cubicBezTo>
                    <a:lnTo>
                      <a:pt x="124188" y="82260"/>
                    </a:lnTo>
                    <a:lnTo>
                      <a:pt x="124586" y="82260"/>
                    </a:lnTo>
                    <a:lnTo>
                      <a:pt x="100106" y="348205"/>
                    </a:lnTo>
                    <a:lnTo>
                      <a:pt x="26666" y="348205"/>
                    </a:lnTo>
                    <a:lnTo>
                      <a:pt x="2592" y="86675"/>
                    </a:lnTo>
                    <a:lnTo>
                      <a:pt x="0" y="72000"/>
                    </a:lnTo>
                    <a:cubicBezTo>
                      <a:pt x="0" y="32235"/>
                      <a:pt x="28206" y="0"/>
                      <a:pt x="63000" y="0"/>
                    </a:cubicBezTo>
                    <a:close/>
                  </a:path>
                </a:pathLst>
              </a:custGeom>
              <a:noFill/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</p:grp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C6BECA36-41BB-4EBA-BDF3-1ED721652F40}"/>
                </a:ext>
              </a:extLst>
            </p:cNvPr>
            <p:cNvSpPr/>
            <p:nvPr/>
          </p:nvSpPr>
          <p:spPr>
            <a:xfrm>
              <a:off x="581454" y="4916727"/>
              <a:ext cx="45719" cy="45719"/>
            </a:xfrm>
            <a:prstGeom prst="ellipse">
              <a:avLst/>
            </a:prstGeom>
            <a:solidFill>
              <a:schemeClr val="tx1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 dirty="0"/>
            </a:p>
          </p:txBody>
        </p:sp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9DEE9AF5-7CE8-40BC-8A7A-45401367A9F7}"/>
              </a:ext>
            </a:extLst>
          </p:cNvPr>
          <p:cNvGrpSpPr/>
          <p:nvPr/>
        </p:nvGrpSpPr>
        <p:grpSpPr>
          <a:xfrm rot="535198">
            <a:off x="5455373" y="4221988"/>
            <a:ext cx="493672" cy="111446"/>
            <a:chOff x="313065" y="4874207"/>
            <a:chExt cx="570886" cy="128877"/>
          </a:xfrm>
        </p:grpSpPr>
        <p:grpSp>
          <p:nvGrpSpPr>
            <p:cNvPr id="153" name="Group 152">
              <a:extLst>
                <a:ext uri="{FF2B5EF4-FFF2-40B4-BE49-F238E27FC236}">
                  <a16:creationId xmlns:a16="http://schemas.microsoft.com/office/drawing/2014/main" id="{2937D950-6508-442E-9EC0-04747C615921}"/>
                </a:ext>
              </a:extLst>
            </p:cNvPr>
            <p:cNvGrpSpPr/>
            <p:nvPr/>
          </p:nvGrpSpPr>
          <p:grpSpPr>
            <a:xfrm>
              <a:off x="313065" y="4874207"/>
              <a:ext cx="570886" cy="128877"/>
              <a:chOff x="313065" y="4874207"/>
              <a:chExt cx="570886" cy="128877"/>
            </a:xfrm>
          </p:grpSpPr>
          <p:sp>
            <p:nvSpPr>
              <p:cNvPr id="155" name="Freeform: Shape 154">
                <a:extLst>
                  <a:ext uri="{FF2B5EF4-FFF2-40B4-BE49-F238E27FC236}">
                    <a16:creationId xmlns:a16="http://schemas.microsoft.com/office/drawing/2014/main" id="{828C8197-26BC-4629-8B02-55411412BCF1}"/>
                  </a:ext>
                </a:extLst>
              </p:cNvPr>
              <p:cNvSpPr/>
              <p:nvPr/>
            </p:nvSpPr>
            <p:spPr>
              <a:xfrm rot="16200000">
                <a:off x="646849" y="4765981"/>
                <a:ext cx="126000" cy="348205"/>
              </a:xfrm>
              <a:custGeom>
                <a:avLst/>
                <a:gdLst>
                  <a:gd name="connsiteX0" fmla="*/ 63000 w 126000"/>
                  <a:gd name="connsiteY0" fmla="*/ 0 h 348205"/>
                  <a:gd name="connsiteX1" fmla="*/ 126000 w 126000"/>
                  <a:gd name="connsiteY1" fmla="*/ 72000 h 348205"/>
                  <a:gd name="connsiteX2" fmla="*/ 124188 w 126000"/>
                  <a:gd name="connsiteY2" fmla="*/ 82260 h 348205"/>
                  <a:gd name="connsiteX3" fmla="*/ 124586 w 126000"/>
                  <a:gd name="connsiteY3" fmla="*/ 82260 h 348205"/>
                  <a:gd name="connsiteX4" fmla="*/ 100106 w 126000"/>
                  <a:gd name="connsiteY4" fmla="*/ 348205 h 348205"/>
                  <a:gd name="connsiteX5" fmla="*/ 26666 w 126000"/>
                  <a:gd name="connsiteY5" fmla="*/ 348205 h 348205"/>
                  <a:gd name="connsiteX6" fmla="*/ 2592 w 126000"/>
                  <a:gd name="connsiteY6" fmla="*/ 86675 h 348205"/>
                  <a:gd name="connsiteX7" fmla="*/ 0 w 126000"/>
                  <a:gd name="connsiteY7" fmla="*/ 72000 h 348205"/>
                  <a:gd name="connsiteX8" fmla="*/ 63000 w 126000"/>
                  <a:gd name="connsiteY8" fmla="*/ 0 h 3482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6000" h="348205">
                    <a:moveTo>
                      <a:pt x="63000" y="0"/>
                    </a:moveTo>
                    <a:cubicBezTo>
                      <a:pt x="97794" y="0"/>
                      <a:pt x="126000" y="32235"/>
                      <a:pt x="126000" y="72000"/>
                    </a:cubicBezTo>
                    <a:lnTo>
                      <a:pt x="124188" y="82260"/>
                    </a:lnTo>
                    <a:lnTo>
                      <a:pt x="124586" y="82260"/>
                    </a:lnTo>
                    <a:lnTo>
                      <a:pt x="100106" y="348205"/>
                    </a:lnTo>
                    <a:lnTo>
                      <a:pt x="26666" y="348205"/>
                    </a:lnTo>
                    <a:lnTo>
                      <a:pt x="2592" y="86675"/>
                    </a:lnTo>
                    <a:lnTo>
                      <a:pt x="0" y="72000"/>
                    </a:lnTo>
                    <a:cubicBezTo>
                      <a:pt x="0" y="32235"/>
                      <a:pt x="28206" y="0"/>
                      <a:pt x="63000" y="0"/>
                    </a:cubicBezTo>
                    <a:close/>
                  </a:path>
                </a:pathLst>
              </a:custGeom>
              <a:solidFill>
                <a:srgbClr val="FFC000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156" name="Freeform: Shape 155">
                <a:extLst>
                  <a:ext uri="{FF2B5EF4-FFF2-40B4-BE49-F238E27FC236}">
                    <a16:creationId xmlns:a16="http://schemas.microsoft.com/office/drawing/2014/main" id="{EF538277-286B-43F6-BF23-F425B4DAA77B}"/>
                  </a:ext>
                </a:extLst>
              </p:cNvPr>
              <p:cNvSpPr/>
              <p:nvPr/>
            </p:nvSpPr>
            <p:spPr>
              <a:xfrm rot="5400000">
                <a:off x="424168" y="4763104"/>
                <a:ext cx="126000" cy="348205"/>
              </a:xfrm>
              <a:custGeom>
                <a:avLst/>
                <a:gdLst>
                  <a:gd name="connsiteX0" fmla="*/ 63000 w 126000"/>
                  <a:gd name="connsiteY0" fmla="*/ 0 h 348205"/>
                  <a:gd name="connsiteX1" fmla="*/ 126000 w 126000"/>
                  <a:gd name="connsiteY1" fmla="*/ 72000 h 348205"/>
                  <a:gd name="connsiteX2" fmla="*/ 124188 w 126000"/>
                  <a:gd name="connsiteY2" fmla="*/ 82260 h 348205"/>
                  <a:gd name="connsiteX3" fmla="*/ 124586 w 126000"/>
                  <a:gd name="connsiteY3" fmla="*/ 82260 h 348205"/>
                  <a:gd name="connsiteX4" fmla="*/ 100106 w 126000"/>
                  <a:gd name="connsiteY4" fmla="*/ 348205 h 348205"/>
                  <a:gd name="connsiteX5" fmla="*/ 26666 w 126000"/>
                  <a:gd name="connsiteY5" fmla="*/ 348205 h 348205"/>
                  <a:gd name="connsiteX6" fmla="*/ 2592 w 126000"/>
                  <a:gd name="connsiteY6" fmla="*/ 86675 h 348205"/>
                  <a:gd name="connsiteX7" fmla="*/ 0 w 126000"/>
                  <a:gd name="connsiteY7" fmla="*/ 72000 h 348205"/>
                  <a:gd name="connsiteX8" fmla="*/ 63000 w 126000"/>
                  <a:gd name="connsiteY8" fmla="*/ 0 h 3482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6000" h="348205">
                    <a:moveTo>
                      <a:pt x="63000" y="0"/>
                    </a:moveTo>
                    <a:cubicBezTo>
                      <a:pt x="97794" y="0"/>
                      <a:pt x="126000" y="32235"/>
                      <a:pt x="126000" y="72000"/>
                    </a:cubicBezTo>
                    <a:lnTo>
                      <a:pt x="124188" y="82260"/>
                    </a:lnTo>
                    <a:lnTo>
                      <a:pt x="124586" y="82260"/>
                    </a:lnTo>
                    <a:lnTo>
                      <a:pt x="100106" y="348205"/>
                    </a:lnTo>
                    <a:lnTo>
                      <a:pt x="26666" y="348205"/>
                    </a:lnTo>
                    <a:lnTo>
                      <a:pt x="2592" y="86675"/>
                    </a:lnTo>
                    <a:lnTo>
                      <a:pt x="0" y="72000"/>
                    </a:lnTo>
                    <a:cubicBezTo>
                      <a:pt x="0" y="32235"/>
                      <a:pt x="28206" y="0"/>
                      <a:pt x="63000" y="0"/>
                    </a:cubicBezTo>
                    <a:close/>
                  </a:path>
                </a:pathLst>
              </a:custGeom>
              <a:noFill/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</p:grp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2323A8E2-ECB3-41AD-BD3F-75186E757341}"/>
                </a:ext>
              </a:extLst>
            </p:cNvPr>
            <p:cNvSpPr/>
            <p:nvPr/>
          </p:nvSpPr>
          <p:spPr>
            <a:xfrm>
              <a:off x="581454" y="4916727"/>
              <a:ext cx="45719" cy="45719"/>
            </a:xfrm>
            <a:prstGeom prst="ellipse">
              <a:avLst/>
            </a:prstGeom>
            <a:solidFill>
              <a:schemeClr val="tx1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 dirty="0"/>
            </a:p>
          </p:txBody>
        </p:sp>
      </p:grpSp>
      <p:sp>
        <p:nvSpPr>
          <p:cNvPr id="157" name="Rectangle 156">
            <a:extLst>
              <a:ext uri="{FF2B5EF4-FFF2-40B4-BE49-F238E27FC236}">
                <a16:creationId xmlns:a16="http://schemas.microsoft.com/office/drawing/2014/main" id="{0A55011D-AB23-4F5C-96B3-E82585A93C17}"/>
              </a:ext>
            </a:extLst>
          </p:cNvPr>
          <p:cNvSpPr/>
          <p:nvPr/>
        </p:nvSpPr>
        <p:spPr>
          <a:xfrm>
            <a:off x="4572450" y="2220219"/>
            <a:ext cx="1633894" cy="54000"/>
          </a:xfrm>
          <a:prstGeom prst="rect">
            <a:avLst/>
          </a:prstGeom>
          <a:solidFill>
            <a:schemeClr val="accent6">
              <a:lumMod val="5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543672A0-80B9-410E-9E1B-90B24B199365}"/>
              </a:ext>
            </a:extLst>
          </p:cNvPr>
          <p:cNvSpPr/>
          <p:nvPr/>
        </p:nvSpPr>
        <p:spPr>
          <a:xfrm>
            <a:off x="4572450" y="2361805"/>
            <a:ext cx="1633894" cy="54000"/>
          </a:xfrm>
          <a:prstGeom prst="rect">
            <a:avLst/>
          </a:prstGeom>
          <a:solidFill>
            <a:schemeClr val="accent6">
              <a:lumMod val="5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59" name="Rectangle 158">
            <a:extLst>
              <a:ext uri="{FF2B5EF4-FFF2-40B4-BE49-F238E27FC236}">
                <a16:creationId xmlns:a16="http://schemas.microsoft.com/office/drawing/2014/main" id="{C418DE87-763A-428F-9373-F7D7DF89F1A1}"/>
              </a:ext>
            </a:extLst>
          </p:cNvPr>
          <p:cNvSpPr/>
          <p:nvPr/>
        </p:nvSpPr>
        <p:spPr>
          <a:xfrm>
            <a:off x="4569963" y="2509598"/>
            <a:ext cx="1633894" cy="54000"/>
          </a:xfrm>
          <a:prstGeom prst="rect">
            <a:avLst/>
          </a:prstGeom>
          <a:solidFill>
            <a:schemeClr val="accent6">
              <a:lumMod val="5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60" name="Rectangle 159">
            <a:extLst>
              <a:ext uri="{FF2B5EF4-FFF2-40B4-BE49-F238E27FC236}">
                <a16:creationId xmlns:a16="http://schemas.microsoft.com/office/drawing/2014/main" id="{7869D501-5C96-4901-B814-910EB7E50BC4}"/>
              </a:ext>
            </a:extLst>
          </p:cNvPr>
          <p:cNvSpPr/>
          <p:nvPr/>
        </p:nvSpPr>
        <p:spPr>
          <a:xfrm>
            <a:off x="4570240" y="2669178"/>
            <a:ext cx="1633894" cy="54000"/>
          </a:xfrm>
          <a:prstGeom prst="rect">
            <a:avLst/>
          </a:prstGeom>
          <a:solidFill>
            <a:schemeClr val="accent6">
              <a:lumMod val="5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AE1A2856-012D-4BA1-8CE3-08F268C5C4DE}"/>
              </a:ext>
            </a:extLst>
          </p:cNvPr>
          <p:cNvSpPr/>
          <p:nvPr/>
        </p:nvSpPr>
        <p:spPr>
          <a:xfrm>
            <a:off x="4568835" y="2819971"/>
            <a:ext cx="1633894" cy="54000"/>
          </a:xfrm>
          <a:prstGeom prst="rect">
            <a:avLst/>
          </a:prstGeom>
          <a:solidFill>
            <a:schemeClr val="accent6">
              <a:lumMod val="5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FB8FF62D-C0CB-4D36-B88C-36DE74744F6A}"/>
              </a:ext>
            </a:extLst>
          </p:cNvPr>
          <p:cNvSpPr/>
          <p:nvPr/>
        </p:nvSpPr>
        <p:spPr>
          <a:xfrm>
            <a:off x="4568835" y="2966594"/>
            <a:ext cx="1633894" cy="54000"/>
          </a:xfrm>
          <a:prstGeom prst="rect">
            <a:avLst/>
          </a:prstGeom>
          <a:solidFill>
            <a:schemeClr val="accent6">
              <a:lumMod val="5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pic>
        <p:nvPicPr>
          <p:cNvPr id="163" name="Graphic 162">
            <a:extLst>
              <a:ext uri="{FF2B5EF4-FFF2-40B4-BE49-F238E27FC236}">
                <a16:creationId xmlns:a16="http://schemas.microsoft.com/office/drawing/2014/main" id="{599D6101-DB2E-4CAB-BC30-983C5059EBF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3477815">
            <a:off x="3467724" y="3965582"/>
            <a:ext cx="825826" cy="825826"/>
          </a:xfrm>
          <a:prstGeom prst="rect">
            <a:avLst/>
          </a:prstGeom>
        </p:spPr>
      </p:pic>
      <p:pic>
        <p:nvPicPr>
          <p:cNvPr id="164" name="Graphic 163">
            <a:extLst>
              <a:ext uri="{FF2B5EF4-FFF2-40B4-BE49-F238E27FC236}">
                <a16:creationId xmlns:a16="http://schemas.microsoft.com/office/drawing/2014/main" id="{15B5495C-D7CE-4C31-948A-FA18F516320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3477815">
            <a:off x="3453753" y="3257636"/>
            <a:ext cx="825826" cy="825826"/>
          </a:xfrm>
          <a:prstGeom prst="rect">
            <a:avLst/>
          </a:prstGeom>
        </p:spPr>
      </p:pic>
      <p:pic>
        <p:nvPicPr>
          <p:cNvPr id="165" name="Graphic 164">
            <a:extLst>
              <a:ext uri="{FF2B5EF4-FFF2-40B4-BE49-F238E27FC236}">
                <a16:creationId xmlns:a16="http://schemas.microsoft.com/office/drawing/2014/main" id="{D1293BA4-8D1E-4AE2-9FF1-B197818784D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852335" y="3113415"/>
            <a:ext cx="1762527" cy="1762527"/>
          </a:xfrm>
          <a:prstGeom prst="rect">
            <a:avLst/>
          </a:prstGeom>
        </p:spPr>
      </p:pic>
      <p:sp>
        <p:nvSpPr>
          <p:cNvPr id="166" name="Rectangle 165">
            <a:extLst>
              <a:ext uri="{FF2B5EF4-FFF2-40B4-BE49-F238E27FC236}">
                <a16:creationId xmlns:a16="http://schemas.microsoft.com/office/drawing/2014/main" id="{CCCC73D8-0AE2-45D4-ABDC-6BA83AFFF4F6}"/>
              </a:ext>
            </a:extLst>
          </p:cNvPr>
          <p:cNvSpPr/>
          <p:nvPr/>
        </p:nvSpPr>
        <p:spPr>
          <a:xfrm>
            <a:off x="11226802" y="1542937"/>
            <a:ext cx="957943" cy="377655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pic>
        <p:nvPicPr>
          <p:cNvPr id="167" name="Picture 166">
            <a:extLst>
              <a:ext uri="{FF2B5EF4-FFF2-40B4-BE49-F238E27FC236}">
                <a16:creationId xmlns:a16="http://schemas.microsoft.com/office/drawing/2014/main" id="{3E9CBCC5-EDAB-4F98-9837-428BD08AE3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1907" y="1485370"/>
            <a:ext cx="3314987" cy="3901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3867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8" dur="16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9" dur="16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" dur="16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2" dur="13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3" dur="13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13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6" dur="22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7" dur="22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" dur="22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20" dur="9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21" dur="9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" dur="9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24" dur="16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25" dur="16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6" dur="16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28" dur="13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29" dur="13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0" dur="13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32" dur="22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3" dur="22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4" dur="22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36" dur="9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7" dur="9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8" dur="9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0" dur="6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1" presetID="8" presetClass="emph" presetSubtype="0" repeatCount="indefinite" accel="2500" decel="25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800000">
                                      <p:cBhvr>
                                        <p:cTn id="42" dur="4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3" presetID="8" presetClass="emph" presetSubtype="0" repeatCount="indefinite" accel="2500" decel="25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800000">
                                      <p:cBhvr>
                                        <p:cTn id="44" dur="3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5" presetID="8" presetClass="emph" presetSubtype="0" repeatCount="indefinite" accel="2500" decel="25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800000">
                                      <p:cBhvr>
                                        <p:cTn id="46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7" presetID="8" presetClass="emph" presetSubtype="0" repeatCount="indefinite" accel="2500" decel="25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800000">
                                      <p:cBhvr>
                                        <p:cTn id="48" dur="15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Rectangle: Rounded Corners 126">
            <a:extLst>
              <a:ext uri="{FF2B5EF4-FFF2-40B4-BE49-F238E27FC236}">
                <a16:creationId xmlns:a16="http://schemas.microsoft.com/office/drawing/2014/main" id="{8B321201-C175-43A0-B223-832C94C95F8B}"/>
              </a:ext>
            </a:extLst>
          </p:cNvPr>
          <p:cNvSpPr/>
          <p:nvPr/>
        </p:nvSpPr>
        <p:spPr>
          <a:xfrm>
            <a:off x="9013768" y="5657170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E44A4A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26" name="Rectangle: Rounded Corners 125">
            <a:extLst>
              <a:ext uri="{FF2B5EF4-FFF2-40B4-BE49-F238E27FC236}">
                <a16:creationId xmlns:a16="http://schemas.microsoft.com/office/drawing/2014/main" id="{51550BCD-5CBF-4E69-8F5A-3CA8D669FFE6}"/>
              </a:ext>
            </a:extLst>
          </p:cNvPr>
          <p:cNvSpPr/>
          <p:nvPr/>
        </p:nvSpPr>
        <p:spPr>
          <a:xfrm>
            <a:off x="1363624" y="5644198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82C836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548" name="Rectangle: Rounded Corners 547">
            <a:extLst>
              <a:ext uri="{FF2B5EF4-FFF2-40B4-BE49-F238E27FC236}">
                <a16:creationId xmlns:a16="http://schemas.microsoft.com/office/drawing/2014/main" id="{763F402D-57A6-4C4D-B660-E16CF8E061CF}"/>
              </a:ext>
            </a:extLst>
          </p:cNvPr>
          <p:cNvSpPr/>
          <p:nvPr/>
        </p:nvSpPr>
        <p:spPr>
          <a:xfrm>
            <a:off x="2663054" y="2989465"/>
            <a:ext cx="946436" cy="914400"/>
          </a:xfrm>
          <a:prstGeom prst="roundRect">
            <a:avLst>
              <a:gd name="adj" fmla="val 26579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88" name="Rectangle: Rounded Corners 487">
            <a:extLst>
              <a:ext uri="{FF2B5EF4-FFF2-40B4-BE49-F238E27FC236}">
                <a16:creationId xmlns:a16="http://schemas.microsoft.com/office/drawing/2014/main" id="{3D0D5074-9652-4C88-92B1-BDCF3D9F1F29}"/>
              </a:ext>
            </a:extLst>
          </p:cNvPr>
          <p:cNvSpPr/>
          <p:nvPr/>
        </p:nvSpPr>
        <p:spPr>
          <a:xfrm>
            <a:off x="2662187" y="2989185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FFC00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LA</a:t>
            </a:r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90" name="Rectangle: Rounded Corners 489">
            <a:extLst>
              <a:ext uri="{FF2B5EF4-FFF2-40B4-BE49-F238E27FC236}">
                <a16:creationId xmlns:a16="http://schemas.microsoft.com/office/drawing/2014/main" id="{424F22FF-E803-4003-8AD4-02B5297E7498}"/>
              </a:ext>
            </a:extLst>
          </p:cNvPr>
          <p:cNvSpPr/>
          <p:nvPr/>
        </p:nvSpPr>
        <p:spPr>
          <a:xfrm>
            <a:off x="4150553" y="2980956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2980B9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92" name="Rectangle: Rounded Corners 491">
            <a:extLst>
              <a:ext uri="{FF2B5EF4-FFF2-40B4-BE49-F238E27FC236}">
                <a16:creationId xmlns:a16="http://schemas.microsoft.com/office/drawing/2014/main" id="{20628779-C306-42AB-AFCE-FD1230B919B7}"/>
              </a:ext>
            </a:extLst>
          </p:cNvPr>
          <p:cNvSpPr/>
          <p:nvPr/>
        </p:nvSpPr>
        <p:spPr>
          <a:xfrm>
            <a:off x="6302323" y="2978985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2980B9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504" name="Freeform: Shape 503">
            <a:extLst>
              <a:ext uri="{FF2B5EF4-FFF2-40B4-BE49-F238E27FC236}">
                <a16:creationId xmlns:a16="http://schemas.microsoft.com/office/drawing/2014/main" id="{09987C28-2CBA-4260-929E-0A658B5AE8EB}"/>
              </a:ext>
            </a:extLst>
          </p:cNvPr>
          <p:cNvSpPr/>
          <p:nvPr/>
        </p:nvSpPr>
        <p:spPr>
          <a:xfrm>
            <a:off x="3540867" y="2983033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49" name="Rectangle: Rounded Corners 548">
            <a:extLst>
              <a:ext uri="{FF2B5EF4-FFF2-40B4-BE49-F238E27FC236}">
                <a16:creationId xmlns:a16="http://schemas.microsoft.com/office/drawing/2014/main" id="{5B903454-9631-4BE6-A784-0D1FD9367C84}"/>
              </a:ext>
            </a:extLst>
          </p:cNvPr>
          <p:cNvSpPr/>
          <p:nvPr/>
        </p:nvSpPr>
        <p:spPr>
          <a:xfrm>
            <a:off x="8470061" y="2986490"/>
            <a:ext cx="946436" cy="914400"/>
          </a:xfrm>
          <a:prstGeom prst="roundRect">
            <a:avLst>
              <a:gd name="adj" fmla="val 26579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514" name="Rectangle: Rounded Corners 513">
            <a:extLst>
              <a:ext uri="{FF2B5EF4-FFF2-40B4-BE49-F238E27FC236}">
                <a16:creationId xmlns:a16="http://schemas.microsoft.com/office/drawing/2014/main" id="{44708A4A-6356-41C7-A8D2-D5600D5197E3}"/>
              </a:ext>
            </a:extLst>
          </p:cNvPr>
          <p:cNvSpPr/>
          <p:nvPr/>
        </p:nvSpPr>
        <p:spPr>
          <a:xfrm>
            <a:off x="8470918" y="2985530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FFC00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RA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516" name="Freeform: Shape 515">
            <a:extLst>
              <a:ext uri="{FF2B5EF4-FFF2-40B4-BE49-F238E27FC236}">
                <a16:creationId xmlns:a16="http://schemas.microsoft.com/office/drawing/2014/main" id="{E6D484F0-F0C5-4D89-9EFD-6D31ABC683D6}"/>
              </a:ext>
            </a:extLst>
          </p:cNvPr>
          <p:cNvSpPr/>
          <p:nvPr/>
        </p:nvSpPr>
        <p:spPr>
          <a:xfrm>
            <a:off x="5696685" y="2977713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18" name="Freeform: Shape 517">
            <a:extLst>
              <a:ext uri="{FF2B5EF4-FFF2-40B4-BE49-F238E27FC236}">
                <a16:creationId xmlns:a16="http://schemas.microsoft.com/office/drawing/2014/main" id="{602A1181-663D-486E-B87F-B8D72FF1E72C}"/>
              </a:ext>
            </a:extLst>
          </p:cNvPr>
          <p:cNvSpPr/>
          <p:nvPr/>
        </p:nvSpPr>
        <p:spPr>
          <a:xfrm>
            <a:off x="7870938" y="2973160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19" name="Freeform: Shape 518">
            <a:extLst>
              <a:ext uri="{FF2B5EF4-FFF2-40B4-BE49-F238E27FC236}">
                <a16:creationId xmlns:a16="http://schemas.microsoft.com/office/drawing/2014/main" id="{88F6687C-3A80-4739-9018-1176EE159FD4}"/>
              </a:ext>
            </a:extLst>
          </p:cNvPr>
          <p:cNvSpPr/>
          <p:nvPr/>
        </p:nvSpPr>
        <p:spPr>
          <a:xfrm rot="10800000">
            <a:off x="7815521" y="3779349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21" name="Freeform: Shape 520">
            <a:extLst>
              <a:ext uri="{FF2B5EF4-FFF2-40B4-BE49-F238E27FC236}">
                <a16:creationId xmlns:a16="http://schemas.microsoft.com/office/drawing/2014/main" id="{441AF468-2274-47EA-A02B-234ED58058B8}"/>
              </a:ext>
            </a:extLst>
          </p:cNvPr>
          <p:cNvSpPr/>
          <p:nvPr/>
        </p:nvSpPr>
        <p:spPr>
          <a:xfrm rot="10800000">
            <a:off x="5704919" y="3716868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23" name="Freeform: Shape 522">
            <a:extLst>
              <a:ext uri="{FF2B5EF4-FFF2-40B4-BE49-F238E27FC236}">
                <a16:creationId xmlns:a16="http://schemas.microsoft.com/office/drawing/2014/main" id="{D37513B1-2037-4069-BCF6-93A0762761C1}"/>
              </a:ext>
            </a:extLst>
          </p:cNvPr>
          <p:cNvSpPr/>
          <p:nvPr/>
        </p:nvSpPr>
        <p:spPr>
          <a:xfrm rot="10800000">
            <a:off x="3490099" y="3731091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3EAEA7E-2B6E-4CF2-B3D1-C077D22A9A1E}"/>
              </a:ext>
            </a:extLst>
          </p:cNvPr>
          <p:cNvSpPr txBox="1"/>
          <p:nvPr/>
        </p:nvSpPr>
        <p:spPr>
          <a:xfrm>
            <a:off x="974690" y="684808"/>
            <a:ext cx="102718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Adding to a Doubly-Linked List</a:t>
            </a:r>
            <a:endParaRPr lang="fr-BE" sz="4000" dirty="0">
              <a:solidFill>
                <a:schemeClr val="tx1">
                  <a:lumMod val="85000"/>
                  <a:lumOff val="1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404BF8F1-DAD1-49EC-9007-074A2BD6700C}"/>
              </a:ext>
            </a:extLst>
          </p:cNvPr>
          <p:cNvSpPr/>
          <p:nvPr/>
        </p:nvSpPr>
        <p:spPr>
          <a:xfrm>
            <a:off x="1542903" y="5467797"/>
            <a:ext cx="1296000" cy="1296000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92D05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42495C6-B056-428E-AECC-C8E2FFB53937}"/>
              </a:ext>
            </a:extLst>
          </p:cNvPr>
          <p:cNvCxnSpPr>
            <a:cxnSpLocks/>
          </p:cNvCxnSpPr>
          <p:nvPr/>
        </p:nvCxnSpPr>
        <p:spPr>
          <a:xfrm flipH="1">
            <a:off x="2019892" y="5467797"/>
            <a:ext cx="171011" cy="24965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9A3E3C0-946D-4367-A441-EA6C31D60726}"/>
              </a:ext>
            </a:extLst>
          </p:cNvPr>
          <p:cNvCxnSpPr>
            <a:cxnSpLocks/>
          </p:cNvCxnSpPr>
          <p:nvPr/>
        </p:nvCxnSpPr>
        <p:spPr>
          <a:xfrm flipH="1">
            <a:off x="1924642" y="5717447"/>
            <a:ext cx="95250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6071BA4B-475D-4DE7-AC4C-12CEFE9B70F7}"/>
              </a:ext>
            </a:extLst>
          </p:cNvPr>
          <p:cNvSpPr/>
          <p:nvPr/>
        </p:nvSpPr>
        <p:spPr>
          <a:xfrm>
            <a:off x="1767892" y="5643923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15A50B7-0230-477B-B275-F36FC476ACA5}"/>
              </a:ext>
            </a:extLst>
          </p:cNvPr>
          <p:cNvCxnSpPr>
            <a:cxnSpLocks/>
          </p:cNvCxnSpPr>
          <p:nvPr/>
        </p:nvCxnSpPr>
        <p:spPr>
          <a:xfrm rot="5400000" flipH="1">
            <a:off x="2567585" y="6487012"/>
            <a:ext cx="171011" cy="24965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9D171F5-DEDB-4CF5-B078-405FB9A50255}"/>
              </a:ext>
            </a:extLst>
          </p:cNvPr>
          <p:cNvCxnSpPr>
            <a:cxnSpLocks/>
          </p:cNvCxnSpPr>
          <p:nvPr/>
        </p:nvCxnSpPr>
        <p:spPr>
          <a:xfrm rot="5400000" flipH="1">
            <a:off x="2480641" y="6478707"/>
            <a:ext cx="95250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61C19C22-9EA1-4EE4-88C6-79A03F5F5219}"/>
              </a:ext>
            </a:extLst>
          </p:cNvPr>
          <p:cNvSpPr/>
          <p:nvPr/>
        </p:nvSpPr>
        <p:spPr>
          <a:xfrm rot="5400000">
            <a:off x="2454466" y="6274608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951C405-3707-43BF-9A1B-F6974AC58687}"/>
              </a:ext>
            </a:extLst>
          </p:cNvPr>
          <p:cNvCxnSpPr>
            <a:cxnSpLocks/>
          </p:cNvCxnSpPr>
          <p:nvPr/>
        </p:nvCxnSpPr>
        <p:spPr>
          <a:xfrm flipH="1">
            <a:off x="2518481" y="5770880"/>
            <a:ext cx="320422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41CE2BA-2447-4B94-943A-5707A132F91E}"/>
              </a:ext>
            </a:extLst>
          </p:cNvPr>
          <p:cNvCxnSpPr>
            <a:cxnSpLocks/>
            <a:endCxn id="31" idx="7"/>
          </p:cNvCxnSpPr>
          <p:nvPr/>
        </p:nvCxnSpPr>
        <p:spPr>
          <a:xfrm flipH="1">
            <a:off x="2356605" y="5770880"/>
            <a:ext cx="161876" cy="197661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02F311BF-5741-4B24-B55A-53C73464A1E4}"/>
              </a:ext>
            </a:extLst>
          </p:cNvPr>
          <p:cNvSpPr/>
          <p:nvPr/>
        </p:nvSpPr>
        <p:spPr>
          <a:xfrm>
            <a:off x="2230621" y="5947006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101B120-55F3-4D73-B1A6-51324DBDB397}"/>
              </a:ext>
            </a:extLst>
          </p:cNvPr>
          <p:cNvCxnSpPr>
            <a:cxnSpLocks/>
          </p:cNvCxnSpPr>
          <p:nvPr/>
        </p:nvCxnSpPr>
        <p:spPr>
          <a:xfrm rot="10800000" flipH="1">
            <a:off x="1582621" y="6208532"/>
            <a:ext cx="320422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9F9B31E6-689E-4A9B-9C62-27B9389CBDEE}"/>
              </a:ext>
            </a:extLst>
          </p:cNvPr>
          <p:cNvCxnSpPr>
            <a:cxnSpLocks/>
          </p:cNvCxnSpPr>
          <p:nvPr/>
        </p:nvCxnSpPr>
        <p:spPr>
          <a:xfrm>
            <a:off x="1903043" y="6208533"/>
            <a:ext cx="0" cy="143544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Oval 33">
            <a:extLst>
              <a:ext uri="{FF2B5EF4-FFF2-40B4-BE49-F238E27FC236}">
                <a16:creationId xmlns:a16="http://schemas.microsoft.com/office/drawing/2014/main" id="{073B8AFA-9EC1-4F6B-8822-DD349631A5BC}"/>
              </a:ext>
            </a:extLst>
          </p:cNvPr>
          <p:cNvSpPr/>
          <p:nvPr/>
        </p:nvSpPr>
        <p:spPr>
          <a:xfrm rot="10800000">
            <a:off x="2070029" y="6272711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68D5DA3F-98A4-4A6E-94A5-FD369C3B22F3}"/>
              </a:ext>
            </a:extLst>
          </p:cNvPr>
          <p:cNvCxnSpPr>
            <a:cxnSpLocks/>
          </p:cNvCxnSpPr>
          <p:nvPr/>
        </p:nvCxnSpPr>
        <p:spPr>
          <a:xfrm>
            <a:off x="1903043" y="6352077"/>
            <a:ext cx="140260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val 35">
            <a:extLst>
              <a:ext uri="{FF2B5EF4-FFF2-40B4-BE49-F238E27FC236}">
                <a16:creationId xmlns:a16="http://schemas.microsoft.com/office/drawing/2014/main" id="{57388999-6D60-4D8E-8850-33276AF2B822}"/>
              </a:ext>
            </a:extLst>
          </p:cNvPr>
          <p:cNvSpPr/>
          <p:nvPr/>
        </p:nvSpPr>
        <p:spPr>
          <a:xfrm>
            <a:off x="1766628" y="5960199"/>
            <a:ext cx="83376" cy="8645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CB49C470-E456-4F71-966C-2B02C8741FFE}"/>
              </a:ext>
            </a:extLst>
          </p:cNvPr>
          <p:cNvSpPr/>
          <p:nvPr/>
        </p:nvSpPr>
        <p:spPr>
          <a:xfrm>
            <a:off x="1819667" y="6539644"/>
            <a:ext cx="83376" cy="8645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348B2281-E127-4438-BAA3-D415942154DF}"/>
              </a:ext>
            </a:extLst>
          </p:cNvPr>
          <p:cNvSpPr/>
          <p:nvPr/>
        </p:nvSpPr>
        <p:spPr>
          <a:xfrm>
            <a:off x="2271892" y="5674222"/>
            <a:ext cx="83376" cy="8645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DBFA7D5A-3FAC-47E3-B22D-5FD2126E6526}"/>
              </a:ext>
            </a:extLst>
          </p:cNvPr>
          <p:cNvSpPr/>
          <p:nvPr/>
        </p:nvSpPr>
        <p:spPr>
          <a:xfrm>
            <a:off x="2584804" y="5995787"/>
            <a:ext cx="83376" cy="8645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74AA2FA8-315C-4FE4-95FC-E9228DD76235}"/>
              </a:ext>
            </a:extLst>
          </p:cNvPr>
          <p:cNvSpPr/>
          <p:nvPr/>
        </p:nvSpPr>
        <p:spPr>
          <a:xfrm>
            <a:off x="9193629" y="5467950"/>
            <a:ext cx="1296000" cy="1296000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E44A4A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72CDE4E3-BC6D-438D-992F-B23270D70509}"/>
              </a:ext>
            </a:extLst>
          </p:cNvPr>
          <p:cNvCxnSpPr>
            <a:cxnSpLocks/>
          </p:cNvCxnSpPr>
          <p:nvPr/>
        </p:nvCxnSpPr>
        <p:spPr>
          <a:xfrm flipH="1">
            <a:off x="9670618" y="5467950"/>
            <a:ext cx="171011" cy="24965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9DF13241-A240-4034-807C-793FB3A418A8}"/>
              </a:ext>
            </a:extLst>
          </p:cNvPr>
          <p:cNvCxnSpPr>
            <a:cxnSpLocks/>
          </p:cNvCxnSpPr>
          <p:nvPr/>
        </p:nvCxnSpPr>
        <p:spPr>
          <a:xfrm flipH="1">
            <a:off x="9575368" y="5717600"/>
            <a:ext cx="95250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Oval 76">
            <a:extLst>
              <a:ext uri="{FF2B5EF4-FFF2-40B4-BE49-F238E27FC236}">
                <a16:creationId xmlns:a16="http://schemas.microsoft.com/office/drawing/2014/main" id="{9884A2C3-04CA-4DB4-8BA8-EC0B02CE5C92}"/>
              </a:ext>
            </a:extLst>
          </p:cNvPr>
          <p:cNvSpPr/>
          <p:nvPr/>
        </p:nvSpPr>
        <p:spPr>
          <a:xfrm>
            <a:off x="9418618" y="5644076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4AA35E3C-069E-482E-8D9E-08D46D11DDAA}"/>
              </a:ext>
            </a:extLst>
          </p:cNvPr>
          <p:cNvCxnSpPr>
            <a:cxnSpLocks/>
          </p:cNvCxnSpPr>
          <p:nvPr/>
        </p:nvCxnSpPr>
        <p:spPr>
          <a:xfrm rot="5400000" flipH="1">
            <a:off x="10218311" y="6487165"/>
            <a:ext cx="171011" cy="24965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BAD25121-CFBE-4617-983E-9F7C4499AF87}"/>
              </a:ext>
            </a:extLst>
          </p:cNvPr>
          <p:cNvCxnSpPr>
            <a:cxnSpLocks/>
          </p:cNvCxnSpPr>
          <p:nvPr/>
        </p:nvCxnSpPr>
        <p:spPr>
          <a:xfrm rot="5400000" flipH="1">
            <a:off x="10131367" y="6478860"/>
            <a:ext cx="95250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Oval 79">
            <a:extLst>
              <a:ext uri="{FF2B5EF4-FFF2-40B4-BE49-F238E27FC236}">
                <a16:creationId xmlns:a16="http://schemas.microsoft.com/office/drawing/2014/main" id="{5CDD7569-F04C-4524-BCDE-4DA74516DEB2}"/>
              </a:ext>
            </a:extLst>
          </p:cNvPr>
          <p:cNvSpPr/>
          <p:nvPr/>
        </p:nvSpPr>
        <p:spPr>
          <a:xfrm rot="5400000">
            <a:off x="10105192" y="6274761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BBF61893-4C28-4EEC-A600-5ED74D965661}"/>
              </a:ext>
            </a:extLst>
          </p:cNvPr>
          <p:cNvCxnSpPr>
            <a:cxnSpLocks/>
          </p:cNvCxnSpPr>
          <p:nvPr/>
        </p:nvCxnSpPr>
        <p:spPr>
          <a:xfrm flipH="1">
            <a:off x="10169207" y="5771033"/>
            <a:ext cx="320422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4FFC6478-CE2D-4FEC-AE53-E1656FA414E0}"/>
              </a:ext>
            </a:extLst>
          </p:cNvPr>
          <p:cNvCxnSpPr>
            <a:cxnSpLocks/>
            <a:endCxn id="83" idx="7"/>
          </p:cNvCxnSpPr>
          <p:nvPr/>
        </p:nvCxnSpPr>
        <p:spPr>
          <a:xfrm flipH="1">
            <a:off x="10007331" y="5771033"/>
            <a:ext cx="161876" cy="197661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Oval 82">
            <a:extLst>
              <a:ext uri="{FF2B5EF4-FFF2-40B4-BE49-F238E27FC236}">
                <a16:creationId xmlns:a16="http://schemas.microsoft.com/office/drawing/2014/main" id="{21999CE1-D73C-448C-9C0D-988271022549}"/>
              </a:ext>
            </a:extLst>
          </p:cNvPr>
          <p:cNvSpPr/>
          <p:nvPr/>
        </p:nvSpPr>
        <p:spPr>
          <a:xfrm>
            <a:off x="9881347" y="5947159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CD4B2EEE-24E0-4456-9481-84FB391B1E50}"/>
              </a:ext>
            </a:extLst>
          </p:cNvPr>
          <p:cNvCxnSpPr>
            <a:cxnSpLocks/>
          </p:cNvCxnSpPr>
          <p:nvPr/>
        </p:nvCxnSpPr>
        <p:spPr>
          <a:xfrm rot="10800000" flipH="1">
            <a:off x="9233347" y="6208685"/>
            <a:ext cx="320422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79BD440F-76FF-467D-94AE-CF05142A5D55}"/>
              </a:ext>
            </a:extLst>
          </p:cNvPr>
          <p:cNvCxnSpPr>
            <a:cxnSpLocks/>
          </p:cNvCxnSpPr>
          <p:nvPr/>
        </p:nvCxnSpPr>
        <p:spPr>
          <a:xfrm>
            <a:off x="9553769" y="6208686"/>
            <a:ext cx="0" cy="143544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Oval 85">
            <a:extLst>
              <a:ext uri="{FF2B5EF4-FFF2-40B4-BE49-F238E27FC236}">
                <a16:creationId xmlns:a16="http://schemas.microsoft.com/office/drawing/2014/main" id="{94BC750E-26A4-4A58-84F9-3F4C5CB91CC2}"/>
              </a:ext>
            </a:extLst>
          </p:cNvPr>
          <p:cNvSpPr/>
          <p:nvPr/>
        </p:nvSpPr>
        <p:spPr>
          <a:xfrm rot="10800000">
            <a:off x="9720755" y="6272864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629A137C-5CD6-4509-983D-148BD09C5620}"/>
              </a:ext>
            </a:extLst>
          </p:cNvPr>
          <p:cNvCxnSpPr>
            <a:cxnSpLocks/>
          </p:cNvCxnSpPr>
          <p:nvPr/>
        </p:nvCxnSpPr>
        <p:spPr>
          <a:xfrm>
            <a:off x="9553769" y="6352230"/>
            <a:ext cx="140260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Oval 87">
            <a:extLst>
              <a:ext uri="{FF2B5EF4-FFF2-40B4-BE49-F238E27FC236}">
                <a16:creationId xmlns:a16="http://schemas.microsoft.com/office/drawing/2014/main" id="{DA8C5F22-F27E-4477-BFF8-7DE156B31D3A}"/>
              </a:ext>
            </a:extLst>
          </p:cNvPr>
          <p:cNvSpPr/>
          <p:nvPr/>
        </p:nvSpPr>
        <p:spPr>
          <a:xfrm>
            <a:off x="9417354" y="5960352"/>
            <a:ext cx="83376" cy="8645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98CC41EA-1123-4756-8746-B7E5848F417F}"/>
              </a:ext>
            </a:extLst>
          </p:cNvPr>
          <p:cNvSpPr/>
          <p:nvPr/>
        </p:nvSpPr>
        <p:spPr>
          <a:xfrm>
            <a:off x="9470393" y="6539797"/>
            <a:ext cx="83376" cy="8645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ED7FA657-EA9C-4531-89CE-CF7F0B1F50B0}"/>
              </a:ext>
            </a:extLst>
          </p:cNvPr>
          <p:cNvSpPr/>
          <p:nvPr/>
        </p:nvSpPr>
        <p:spPr>
          <a:xfrm>
            <a:off x="9922618" y="5674375"/>
            <a:ext cx="83376" cy="8645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86551197-F771-4C6B-8424-B7930A475571}"/>
              </a:ext>
            </a:extLst>
          </p:cNvPr>
          <p:cNvSpPr/>
          <p:nvPr/>
        </p:nvSpPr>
        <p:spPr>
          <a:xfrm>
            <a:off x="10235530" y="5995940"/>
            <a:ext cx="83376" cy="8645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id="{C8AFF502-4D06-4D3F-8F90-9DB2C10786AC}"/>
              </a:ext>
            </a:extLst>
          </p:cNvPr>
          <p:cNvGrpSpPr/>
          <p:nvPr/>
        </p:nvGrpSpPr>
        <p:grpSpPr>
          <a:xfrm>
            <a:off x="8779713" y="5056231"/>
            <a:ext cx="2121384" cy="2119132"/>
            <a:chOff x="4322454" y="2326306"/>
            <a:chExt cx="2121384" cy="2119132"/>
          </a:xfrm>
        </p:grpSpPr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CD0B1A36-1686-45A1-B4E3-07C96F4EB080}"/>
                </a:ext>
              </a:extLst>
            </p:cNvPr>
            <p:cNvGrpSpPr/>
            <p:nvPr/>
          </p:nvGrpSpPr>
          <p:grpSpPr>
            <a:xfrm>
              <a:off x="4871096" y="2326306"/>
              <a:ext cx="1080000" cy="156845"/>
              <a:chOff x="4860000" y="2304000"/>
              <a:chExt cx="1080000" cy="156845"/>
            </a:xfrm>
          </p:grpSpPr>
          <p:cxnSp>
            <p:nvCxnSpPr>
              <p:cNvPr id="119" name="Straight Connector 118">
                <a:extLst>
                  <a:ext uri="{FF2B5EF4-FFF2-40B4-BE49-F238E27FC236}">
                    <a16:creationId xmlns:a16="http://schemas.microsoft.com/office/drawing/2014/main" id="{1D88BBAD-9C9A-41B8-A161-A6C17F19951D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>
                <a:extLst>
                  <a:ext uri="{FF2B5EF4-FFF2-40B4-BE49-F238E27FC236}">
                    <a16:creationId xmlns:a16="http://schemas.microsoft.com/office/drawing/2014/main" id="{ABB6BF07-21D9-4AD8-B560-E8728DF9312D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>
                <a:extLst>
                  <a:ext uri="{FF2B5EF4-FFF2-40B4-BE49-F238E27FC236}">
                    <a16:creationId xmlns:a16="http://schemas.microsoft.com/office/drawing/2014/main" id="{A1020B05-42B3-493E-9278-A7BCD51E3F89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562D0CE5-AF22-41E0-ABCC-CE16F703EDF5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>
                <a:extLst>
                  <a:ext uri="{FF2B5EF4-FFF2-40B4-BE49-F238E27FC236}">
                    <a16:creationId xmlns:a16="http://schemas.microsoft.com/office/drawing/2014/main" id="{346EB7DD-8CE6-4AB8-B236-61039DB4D1E2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>
                <a:extLst>
                  <a:ext uri="{FF2B5EF4-FFF2-40B4-BE49-F238E27FC236}">
                    <a16:creationId xmlns:a16="http://schemas.microsoft.com/office/drawing/2014/main" id="{3B195925-60D2-4D22-A2E8-0A6CED4DF330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>
                <a:extLst>
                  <a:ext uri="{FF2B5EF4-FFF2-40B4-BE49-F238E27FC236}">
                    <a16:creationId xmlns:a16="http://schemas.microsoft.com/office/drawing/2014/main" id="{D1CC4E47-7564-4BB6-99D0-C16AEE5D3431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6BE858FE-5BC4-476C-9F95-9C14598018CB}"/>
                </a:ext>
              </a:extLst>
            </p:cNvPr>
            <p:cNvGrpSpPr/>
            <p:nvPr/>
          </p:nvGrpSpPr>
          <p:grpSpPr>
            <a:xfrm rot="5400000">
              <a:off x="5825416" y="3285860"/>
              <a:ext cx="1080000" cy="156845"/>
              <a:chOff x="4860000" y="2304000"/>
              <a:chExt cx="1080000" cy="156845"/>
            </a:xfrm>
          </p:grpSpPr>
          <p:cxnSp>
            <p:nvCxnSpPr>
              <p:cNvPr id="112" name="Straight Connector 111">
                <a:extLst>
                  <a:ext uri="{FF2B5EF4-FFF2-40B4-BE49-F238E27FC236}">
                    <a16:creationId xmlns:a16="http://schemas.microsoft.com/office/drawing/2014/main" id="{AC330837-795B-49CE-85BE-ABEBA09239E5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>
                <a:extLst>
                  <a:ext uri="{FF2B5EF4-FFF2-40B4-BE49-F238E27FC236}">
                    <a16:creationId xmlns:a16="http://schemas.microsoft.com/office/drawing/2014/main" id="{CD4DD8C6-F050-4661-8B4F-7CC87B8B28BE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97301244-36EA-488A-9AE1-7C8543BC1B83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>
                <a:extLst>
                  <a:ext uri="{FF2B5EF4-FFF2-40B4-BE49-F238E27FC236}">
                    <a16:creationId xmlns:a16="http://schemas.microsoft.com/office/drawing/2014/main" id="{A29DAB94-AFB4-4A9E-ADB2-0F356111D4CC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>
                <a:extLst>
                  <a:ext uri="{FF2B5EF4-FFF2-40B4-BE49-F238E27FC236}">
                    <a16:creationId xmlns:a16="http://schemas.microsoft.com/office/drawing/2014/main" id="{6E2A7258-0E11-4B4D-AAE9-01F65DE0F01A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>
                <a:extLst>
                  <a:ext uri="{FF2B5EF4-FFF2-40B4-BE49-F238E27FC236}">
                    <a16:creationId xmlns:a16="http://schemas.microsoft.com/office/drawing/2014/main" id="{82EF30AC-7E2F-4E20-BFC8-173A120CC65C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>
                <a:extLst>
                  <a:ext uri="{FF2B5EF4-FFF2-40B4-BE49-F238E27FC236}">
                    <a16:creationId xmlns:a16="http://schemas.microsoft.com/office/drawing/2014/main" id="{BF1F9670-58BF-4F19-9B08-F19766A360A1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CB8C9BA8-632C-4260-B328-E8D4053AB410}"/>
                </a:ext>
              </a:extLst>
            </p:cNvPr>
            <p:cNvGrpSpPr/>
            <p:nvPr/>
          </p:nvGrpSpPr>
          <p:grpSpPr>
            <a:xfrm>
              <a:off x="4844370" y="4288593"/>
              <a:ext cx="1080000" cy="156845"/>
              <a:chOff x="4860000" y="2304000"/>
              <a:chExt cx="1080000" cy="156845"/>
            </a:xfrm>
          </p:grpSpPr>
          <p:cxnSp>
            <p:nvCxnSpPr>
              <p:cNvPr id="105" name="Straight Connector 104">
                <a:extLst>
                  <a:ext uri="{FF2B5EF4-FFF2-40B4-BE49-F238E27FC236}">
                    <a16:creationId xmlns:a16="http://schemas.microsoft.com/office/drawing/2014/main" id="{3AEA86BB-5412-4306-8879-A7D113FA3F2C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Connector 105">
                <a:extLst>
                  <a:ext uri="{FF2B5EF4-FFF2-40B4-BE49-F238E27FC236}">
                    <a16:creationId xmlns:a16="http://schemas.microsoft.com/office/drawing/2014/main" id="{38E58DB7-F91E-45C4-8283-A3EEA96236D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>
                <a:extLst>
                  <a:ext uri="{FF2B5EF4-FFF2-40B4-BE49-F238E27FC236}">
                    <a16:creationId xmlns:a16="http://schemas.microsoft.com/office/drawing/2014/main" id="{C76306E9-06E7-497F-ACA6-29A7EB9976FF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>
                <a:extLst>
                  <a:ext uri="{FF2B5EF4-FFF2-40B4-BE49-F238E27FC236}">
                    <a16:creationId xmlns:a16="http://schemas.microsoft.com/office/drawing/2014/main" id="{218CF956-8D92-4872-A9D2-E3FCC23B539D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id="{C4E50469-D012-40A8-B7A6-7729C351A188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5E8495E4-4C01-4E6B-A448-CA830C3D20C4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ED3D1AD5-1B95-4901-A9A7-F5CBD813A5B2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FAB26040-59EC-4F3C-B445-C2EB4875920A}"/>
                </a:ext>
              </a:extLst>
            </p:cNvPr>
            <p:cNvGrpSpPr/>
            <p:nvPr/>
          </p:nvGrpSpPr>
          <p:grpSpPr>
            <a:xfrm rot="5400000">
              <a:off x="3860877" y="3307603"/>
              <a:ext cx="1080000" cy="156845"/>
              <a:chOff x="4860000" y="2304000"/>
              <a:chExt cx="1080000" cy="156845"/>
            </a:xfrm>
          </p:grpSpPr>
          <p:cxnSp>
            <p:nvCxnSpPr>
              <p:cNvPr id="98" name="Straight Connector 97">
                <a:extLst>
                  <a:ext uri="{FF2B5EF4-FFF2-40B4-BE49-F238E27FC236}">
                    <a16:creationId xmlns:a16="http://schemas.microsoft.com/office/drawing/2014/main" id="{E5EB34BD-7158-4B96-9BF1-2FF46A37B80D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FF2B5EF4-FFF2-40B4-BE49-F238E27FC236}">
                    <a16:creationId xmlns:a16="http://schemas.microsoft.com/office/drawing/2014/main" id="{DC7B77D8-012C-4F1E-9E73-56FF05C5EF9D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FF2B5EF4-FFF2-40B4-BE49-F238E27FC236}">
                    <a16:creationId xmlns:a16="http://schemas.microsoft.com/office/drawing/2014/main" id="{5997EF3F-DA22-4D8F-AE48-101D379ED96D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id="{EFB470EE-CA7D-4E5D-A8A7-81D5F2405F92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FF2B5EF4-FFF2-40B4-BE49-F238E27FC236}">
                    <a16:creationId xmlns:a16="http://schemas.microsoft.com/office/drawing/2014/main" id="{D84BB0FF-E23D-43E2-9580-0DBFF3B0B3DD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F16D24A7-32B9-4CAF-B0AE-829F2D8F9A09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153BBE28-1147-4067-BD2F-25C1937DAA54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5C6C138F-BF0A-491A-8553-3D39F55BE412}"/>
                </a:ext>
              </a:extLst>
            </p:cNvPr>
            <p:cNvSpPr/>
            <p:nvPr/>
          </p:nvSpPr>
          <p:spPr>
            <a:xfrm>
              <a:off x="4484370" y="2486025"/>
              <a:ext cx="1800000" cy="1800000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solidFill>
              <a:srgbClr val="E03030"/>
            </a:solidFill>
            <a:ln w="762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28105BD5-21D5-40DC-A9EA-15E72E528D82}"/>
              </a:ext>
            </a:extLst>
          </p:cNvPr>
          <p:cNvGrpSpPr/>
          <p:nvPr/>
        </p:nvGrpSpPr>
        <p:grpSpPr>
          <a:xfrm>
            <a:off x="1128987" y="5056078"/>
            <a:ext cx="2121384" cy="2119132"/>
            <a:chOff x="4322454" y="2326306"/>
            <a:chExt cx="2121384" cy="2119132"/>
          </a:xfrm>
        </p:grpSpPr>
        <p:grpSp>
          <p:nvGrpSpPr>
            <p:cNvPr id="129" name="Group 128">
              <a:extLst>
                <a:ext uri="{FF2B5EF4-FFF2-40B4-BE49-F238E27FC236}">
                  <a16:creationId xmlns:a16="http://schemas.microsoft.com/office/drawing/2014/main" id="{E0996E2B-10AB-489E-84C3-AEAE416CE04C}"/>
                </a:ext>
              </a:extLst>
            </p:cNvPr>
            <p:cNvGrpSpPr/>
            <p:nvPr/>
          </p:nvGrpSpPr>
          <p:grpSpPr>
            <a:xfrm>
              <a:off x="4871096" y="2326306"/>
              <a:ext cx="1080000" cy="156845"/>
              <a:chOff x="4860000" y="2304000"/>
              <a:chExt cx="1080000" cy="156845"/>
            </a:xfrm>
          </p:grpSpPr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02F735E3-E722-472B-8D9E-55DA79B8A292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A6D62935-C228-4E5A-B97B-8FFF0C7EE088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EBB2EF72-6DDA-4454-836A-60A2AE17B187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A9BDF25F-EE55-4C1B-BE82-0902E443163E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7D401718-D152-4BDC-9AF2-CFABCECFEB83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>
                <a:extLst>
                  <a:ext uri="{FF2B5EF4-FFF2-40B4-BE49-F238E27FC236}">
                    <a16:creationId xmlns:a16="http://schemas.microsoft.com/office/drawing/2014/main" id="{FB96E7E2-AC34-4993-B378-31082194FF47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682EC0A6-CC78-41BE-88F7-563E08F47956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0" name="Group 129">
              <a:extLst>
                <a:ext uri="{FF2B5EF4-FFF2-40B4-BE49-F238E27FC236}">
                  <a16:creationId xmlns:a16="http://schemas.microsoft.com/office/drawing/2014/main" id="{E0BB1642-2123-44D0-9622-F64CEE22E4F7}"/>
                </a:ext>
              </a:extLst>
            </p:cNvPr>
            <p:cNvGrpSpPr/>
            <p:nvPr/>
          </p:nvGrpSpPr>
          <p:grpSpPr>
            <a:xfrm rot="5400000">
              <a:off x="5825416" y="3285860"/>
              <a:ext cx="1080000" cy="156845"/>
              <a:chOff x="4860000" y="2304000"/>
              <a:chExt cx="1080000" cy="156845"/>
            </a:xfrm>
          </p:grpSpPr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D70801BD-778C-4D11-91B1-3408050D6CB1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2EC8EEDB-755D-4D0F-BFAC-99AD4AEE8D7E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50016C2A-428E-40AD-83CE-CB1F010096D8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7F9D90DC-95CB-4EC9-A898-0B14FDCEC05F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2CD38927-0C34-4E03-957A-3098F1B82F70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E9ACECC5-B8A1-4E70-B82F-AD1673D1926D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91D76A7E-C182-444C-A77B-C95A6C1533A9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3A510D23-C52A-49F5-93EC-8E741DF98FD9}"/>
                </a:ext>
              </a:extLst>
            </p:cNvPr>
            <p:cNvGrpSpPr/>
            <p:nvPr/>
          </p:nvGrpSpPr>
          <p:grpSpPr>
            <a:xfrm>
              <a:off x="4844370" y="4288593"/>
              <a:ext cx="1080000" cy="156845"/>
              <a:chOff x="4860000" y="2304000"/>
              <a:chExt cx="1080000" cy="156845"/>
            </a:xfrm>
          </p:grpSpPr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5942D758-4380-4187-B5D0-1FDDBD258B9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94494ADA-E2A4-4C7D-9D57-150076CFA875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534DB4C3-B903-4488-9AF7-20CB1A601CAB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ECE46122-EEB1-446C-A1D6-4F5452B8D293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BFB435B5-41CB-4740-9C0D-6D084BF0B83C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94B28B0C-D457-40D1-A509-41537DA838A7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A5F8446C-3CF5-45C0-8872-0CC7A9264B4C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BDAF582A-D499-4BE6-8250-E6DC0E36A831}"/>
                </a:ext>
              </a:extLst>
            </p:cNvPr>
            <p:cNvGrpSpPr/>
            <p:nvPr/>
          </p:nvGrpSpPr>
          <p:grpSpPr>
            <a:xfrm rot="5400000">
              <a:off x="3860877" y="3307603"/>
              <a:ext cx="1080000" cy="156845"/>
              <a:chOff x="4860000" y="2304000"/>
              <a:chExt cx="1080000" cy="156845"/>
            </a:xfrm>
          </p:grpSpPr>
          <p:cxnSp>
            <p:nvCxnSpPr>
              <p:cNvPr id="134" name="Straight Connector 133">
                <a:extLst>
                  <a:ext uri="{FF2B5EF4-FFF2-40B4-BE49-F238E27FC236}">
                    <a16:creationId xmlns:a16="http://schemas.microsoft.com/office/drawing/2014/main" id="{C21E1985-1445-4411-8312-B43DC65FF214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>
                <a:extLst>
                  <a:ext uri="{FF2B5EF4-FFF2-40B4-BE49-F238E27FC236}">
                    <a16:creationId xmlns:a16="http://schemas.microsoft.com/office/drawing/2014/main" id="{BF7E7B33-1954-43E1-A5F4-9A424DE582C4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Connector 135">
                <a:extLst>
                  <a:ext uri="{FF2B5EF4-FFF2-40B4-BE49-F238E27FC236}">
                    <a16:creationId xmlns:a16="http://schemas.microsoft.com/office/drawing/2014/main" id="{0FEA7DF7-C2C5-48AB-A1B4-B955683BFCFC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DE384D57-32CC-46B2-9EC0-09DCA09A0291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B5938C09-90B2-4478-8D13-4335372D1661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81F6BB10-1609-4EB0-917B-7F6C32F93A96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743426A9-5904-41E8-B8B3-3CF24D51C244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CFAE95FE-B2F8-45B5-B429-6BBB00994F9E}"/>
                </a:ext>
              </a:extLst>
            </p:cNvPr>
            <p:cNvSpPr/>
            <p:nvPr/>
          </p:nvSpPr>
          <p:spPr>
            <a:xfrm>
              <a:off x="4484370" y="2486025"/>
              <a:ext cx="1800000" cy="1800000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solidFill>
              <a:srgbClr val="78B832"/>
            </a:solidFill>
            <a:ln w="762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</p:spTree>
    <p:extLst>
      <p:ext uri="{BB962C8B-B14F-4D97-AF65-F5344CB8AC3E}">
        <p14:creationId xmlns:p14="http://schemas.microsoft.com/office/powerpoint/2010/main" val="41958481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707"/>
    </mc:Choice>
    <mc:Fallback>
      <p:transition spd="slow" advTm="77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3.33333E-6 L 0.05469 -0.00555 L 0.07956 -0.01921 C 0.08294 -0.02152 0.0819 -0.02037 0.08997 -0.02639 C 0.09622 -0.0375 0.09544 -0.03796 0.09831 -0.04282 L 0.10495 -0.0581 C 0.10781 -0.0662 0.1095 -0.06736 0.11406 -0.08078 C 0.11823 -0.09745 0.11745 -0.09977 0.1194 -0.10902 " pathEditMode="relative" rAng="0" ptsTypes="AAAAAAAA">
                                      <p:cBhvr>
                                        <p:cTn id="6" dur="2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964" y="-546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78 3.33333E-6 L -0.03151 0.00162 L -0.05338 3.33333E-6 C -0.06159 -0.00209 -0.06797 -0.00255 -0.07604 -0.00486 C -0.0832 -0.0088 -0.08203 -0.00186 -0.09896 -0.01829 C -0.11328 -0.04167 -0.1069 -0.03287 -0.10963 -0.04074 C -0.11315 -0.05023 -0.11484 -0.06088 -0.11836 -0.07014 C -0.12083 -0.07755 -0.12265 -0.11459 -0.12513 -0.12176 " pathEditMode="relative" rAng="0" ptsTypes="AAAAAAAA">
                                      <p:cBhvr>
                                        <p:cTn id="8" dur="2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224" y="-6019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0" dur="9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1" dur="9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9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4" dur="22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5" dur="22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22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8" dur="13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9" dur="13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13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22" dur="1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23" dur="1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1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26" dur="9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27" dur="9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9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30" dur="22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1" dur="22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" dur="22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34" dur="13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5" dur="13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" dur="13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38" dur="16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9" dur="16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0" dur="16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7" grpId="0" animBg="1"/>
      <p:bldP spid="12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1BEF70B-A4FE-494A-B73B-696CE6294A41}"/>
              </a:ext>
            </a:extLst>
          </p:cNvPr>
          <p:cNvSpPr txBox="1"/>
          <p:nvPr/>
        </p:nvSpPr>
        <p:spPr>
          <a:xfrm>
            <a:off x="960068" y="443508"/>
            <a:ext cx="102718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The hold-and-wait chain</a:t>
            </a:r>
            <a:endParaRPr lang="fr-BE" sz="4000" dirty="0">
              <a:solidFill>
                <a:schemeClr val="tx1">
                  <a:lumMod val="85000"/>
                  <a:lumOff val="1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F881DCF4-E6AE-4984-9E5A-80CC4F6DD2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09800" y="685800"/>
            <a:ext cx="7772400" cy="7122051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F13D8EC-B041-478C-92E2-5382B4885407}"/>
              </a:ext>
            </a:extLst>
          </p:cNvPr>
          <p:cNvSpPr/>
          <p:nvPr/>
        </p:nvSpPr>
        <p:spPr>
          <a:xfrm>
            <a:off x="3670300" y="2266950"/>
            <a:ext cx="2006600" cy="117475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281C840-3154-4F1F-9211-3BB4A9E52061}"/>
              </a:ext>
            </a:extLst>
          </p:cNvPr>
          <p:cNvSpPr/>
          <p:nvPr/>
        </p:nvSpPr>
        <p:spPr>
          <a:xfrm>
            <a:off x="3822700" y="2419350"/>
            <a:ext cx="2273300" cy="117475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D1499B3-15E9-4CC6-B3C3-D33AEA10FB1F}"/>
              </a:ext>
            </a:extLst>
          </p:cNvPr>
          <p:cNvSpPr/>
          <p:nvPr/>
        </p:nvSpPr>
        <p:spPr>
          <a:xfrm>
            <a:off x="3822701" y="2571750"/>
            <a:ext cx="615950" cy="117475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0E5FDDC-8F64-4147-91DB-AED010C1BDD3}"/>
              </a:ext>
            </a:extLst>
          </p:cNvPr>
          <p:cNvSpPr/>
          <p:nvPr/>
        </p:nvSpPr>
        <p:spPr>
          <a:xfrm>
            <a:off x="3670300" y="2724150"/>
            <a:ext cx="441325" cy="117475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D081C19-2823-4474-8475-E6F43C557259}"/>
              </a:ext>
            </a:extLst>
          </p:cNvPr>
          <p:cNvSpPr txBox="1"/>
          <p:nvPr/>
        </p:nvSpPr>
        <p:spPr>
          <a:xfrm>
            <a:off x="4400550" y="2511301"/>
            <a:ext cx="100964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FFC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ACQUIRE/LOCK</a:t>
            </a:r>
            <a:endParaRPr lang="fr-BE" sz="900" dirty="0">
              <a:solidFill>
                <a:srgbClr val="FFC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BA76E6C-D5F3-427B-99F4-DB851C69A1CE}"/>
              </a:ext>
            </a:extLst>
          </p:cNvPr>
          <p:cNvSpPr/>
          <p:nvPr/>
        </p:nvSpPr>
        <p:spPr>
          <a:xfrm>
            <a:off x="5368139" y="2567979"/>
            <a:ext cx="972199" cy="117475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D115B9BE-1605-4EB8-91F8-0BA871FDD590}"/>
              </a:ext>
            </a:extLst>
          </p:cNvPr>
          <p:cNvSpPr/>
          <p:nvPr/>
        </p:nvSpPr>
        <p:spPr>
          <a:xfrm>
            <a:off x="3670300" y="2964383"/>
            <a:ext cx="1114425" cy="117475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C40FE538-999C-4BBE-A7CE-E404911F985C}"/>
              </a:ext>
            </a:extLst>
          </p:cNvPr>
          <p:cNvSpPr/>
          <p:nvPr/>
        </p:nvSpPr>
        <p:spPr>
          <a:xfrm>
            <a:off x="3822700" y="3116783"/>
            <a:ext cx="2105025" cy="117475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BF515473-0701-4FC2-BEE5-B9E4877B7A55}"/>
              </a:ext>
            </a:extLst>
          </p:cNvPr>
          <p:cNvSpPr/>
          <p:nvPr/>
        </p:nvSpPr>
        <p:spPr>
          <a:xfrm>
            <a:off x="3822701" y="3269183"/>
            <a:ext cx="339724" cy="117475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52E65721-0B8C-4D9C-A06A-3B3C80955821}"/>
              </a:ext>
            </a:extLst>
          </p:cNvPr>
          <p:cNvSpPr/>
          <p:nvPr/>
        </p:nvSpPr>
        <p:spPr>
          <a:xfrm>
            <a:off x="3822700" y="3422651"/>
            <a:ext cx="1136650" cy="117475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F523FDD-F7A9-4A05-8481-ECB5CD9FCCF8}"/>
              </a:ext>
            </a:extLst>
          </p:cNvPr>
          <p:cNvSpPr txBox="1"/>
          <p:nvPr/>
        </p:nvSpPr>
        <p:spPr>
          <a:xfrm>
            <a:off x="4111625" y="3208734"/>
            <a:ext cx="53419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rgbClr val="FFC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APPLY</a:t>
            </a:r>
            <a:endParaRPr lang="fr-BE" sz="900" dirty="0">
              <a:solidFill>
                <a:srgbClr val="FFC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C6A7CEE4-E429-4540-A6CB-B9A83981CFDD}"/>
              </a:ext>
            </a:extLst>
          </p:cNvPr>
          <p:cNvSpPr/>
          <p:nvPr/>
        </p:nvSpPr>
        <p:spPr>
          <a:xfrm>
            <a:off x="4600575" y="3265412"/>
            <a:ext cx="876299" cy="117475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14A6A425-E77C-4B46-AC5A-E7C96DCF0784}"/>
              </a:ext>
            </a:extLst>
          </p:cNvPr>
          <p:cNvSpPr/>
          <p:nvPr/>
        </p:nvSpPr>
        <p:spPr>
          <a:xfrm>
            <a:off x="3819525" y="3575051"/>
            <a:ext cx="581025" cy="117475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2ACFAC76-C7C6-4E4F-A42D-9C60BBE67B48}"/>
              </a:ext>
            </a:extLst>
          </p:cNvPr>
          <p:cNvSpPr/>
          <p:nvPr/>
        </p:nvSpPr>
        <p:spPr>
          <a:xfrm>
            <a:off x="3822700" y="3726918"/>
            <a:ext cx="2105025" cy="117475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12DB7D93-ACCB-44AA-BA9B-D4DBE4778235}"/>
              </a:ext>
            </a:extLst>
          </p:cNvPr>
          <p:cNvSpPr/>
          <p:nvPr/>
        </p:nvSpPr>
        <p:spPr>
          <a:xfrm>
            <a:off x="4022727" y="3884095"/>
            <a:ext cx="339724" cy="117475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8A573C9-868D-4BE0-8FB6-DD75D2180B60}"/>
              </a:ext>
            </a:extLst>
          </p:cNvPr>
          <p:cNvSpPr txBox="1"/>
          <p:nvPr/>
        </p:nvSpPr>
        <p:spPr>
          <a:xfrm>
            <a:off x="4311651" y="3823646"/>
            <a:ext cx="116522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rgbClr val="FFC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RELEASE/UNLOCK</a:t>
            </a:r>
            <a:endParaRPr lang="fr-BE" sz="900" dirty="0">
              <a:solidFill>
                <a:srgbClr val="FFC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983C6068-5411-4767-A0E0-34F88F2C0C24}"/>
              </a:ext>
            </a:extLst>
          </p:cNvPr>
          <p:cNvSpPr/>
          <p:nvPr/>
        </p:nvSpPr>
        <p:spPr>
          <a:xfrm>
            <a:off x="5462607" y="3880324"/>
            <a:ext cx="1104897" cy="117475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020E8057-B005-4677-A284-EF164F20CA2E}"/>
              </a:ext>
            </a:extLst>
          </p:cNvPr>
          <p:cNvSpPr/>
          <p:nvPr/>
        </p:nvSpPr>
        <p:spPr>
          <a:xfrm>
            <a:off x="4022727" y="4033731"/>
            <a:ext cx="1136650" cy="117475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139976C5-A93B-449B-9E6B-E41A09F08DDD}"/>
              </a:ext>
            </a:extLst>
          </p:cNvPr>
          <p:cNvSpPr/>
          <p:nvPr/>
        </p:nvSpPr>
        <p:spPr>
          <a:xfrm>
            <a:off x="3824290" y="4185078"/>
            <a:ext cx="1136650" cy="117475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369C3919-A17D-47AD-AE07-63EED752B8B3}"/>
              </a:ext>
            </a:extLst>
          </p:cNvPr>
          <p:cNvSpPr/>
          <p:nvPr/>
        </p:nvSpPr>
        <p:spPr>
          <a:xfrm>
            <a:off x="3670300" y="4342255"/>
            <a:ext cx="339724" cy="117475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4094827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348"/>
    </mc:Choice>
    <mc:Fallback>
      <p:transition spd="slow" advTm="303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7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1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8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1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9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1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1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1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1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20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1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30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1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400"/>
                            </p:stCondLst>
                            <p:childTnLst>
                              <p:par>
                                <p:cTn id="6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1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500"/>
                            </p:stCondLst>
                            <p:childTnLst>
                              <p:par>
                                <p:cTn id="6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1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600"/>
                            </p:stCondLst>
                            <p:childTnLst>
                              <p:par>
                                <p:cTn id="6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1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700"/>
                            </p:stCondLst>
                            <p:childTnLst>
                              <p:par>
                                <p:cTn id="7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1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800"/>
                            </p:stCondLst>
                            <p:childTnLst>
                              <p:par>
                                <p:cTn id="7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1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900"/>
                            </p:stCondLst>
                            <p:childTnLst>
                              <p:par>
                                <p:cTn id="8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1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2" grpId="0"/>
      <p:bldP spid="13" grpId="0" animBg="1"/>
      <p:bldP spid="14" grpId="0" animBg="1"/>
      <p:bldP spid="15" grpId="0" animBg="1"/>
      <p:bldP spid="16" grpId="0" animBg="1"/>
      <p:bldP spid="17" grpId="0" animBg="1"/>
      <p:bldP spid="18" grpId="0"/>
      <p:bldP spid="19" grpId="0" animBg="1"/>
      <p:bldP spid="20" grpId="0" animBg="1"/>
      <p:bldP spid="21" grpId="0" animBg="1"/>
      <p:bldP spid="23" grpId="0" animBg="1"/>
      <p:bldP spid="24" grpId="0"/>
      <p:bldP spid="25" grpId="0" animBg="1"/>
      <p:bldP spid="26" grpId="0" animBg="1"/>
      <p:bldP spid="27" grpId="0" animBg="1"/>
      <p:bldP spid="28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3|2|2.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6|1.7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5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6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1966</TotalTime>
  <Words>976</Words>
  <Application>Microsoft Office PowerPoint</Application>
  <PresentationFormat>Widescreen</PresentationFormat>
  <Paragraphs>414</Paragraphs>
  <Slides>39</Slides>
  <Notes>5</Notes>
  <HiddenSlides>3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6" baseType="lpstr">
      <vt:lpstr>Arial</vt:lpstr>
      <vt:lpstr>Calibri</vt:lpstr>
      <vt:lpstr>Calibri Light</vt:lpstr>
      <vt:lpstr>Roboto</vt:lpstr>
      <vt:lpstr>Roboto Light</vt:lpstr>
      <vt:lpstr>Roboto Thin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Nicolas van de Walle</dc:creator>
  <cp:lastModifiedBy>Nicolas van de Walle</cp:lastModifiedBy>
  <cp:revision>124</cp:revision>
  <dcterms:created xsi:type="dcterms:W3CDTF">2020-05-05T10:21:39Z</dcterms:created>
  <dcterms:modified xsi:type="dcterms:W3CDTF">2020-05-13T08:45:14Z</dcterms:modified>
</cp:coreProperties>
</file>